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69" r:id="rId1"/>
    <p:sldMasterId id="2147483770" r:id="rId2"/>
  </p:sldMasterIdLst>
  <p:notesMasterIdLst>
    <p:notesMasterId r:id="rId17"/>
  </p:notesMasterIdLst>
  <p:sldIdLst>
    <p:sldId id="256" r:id="rId3"/>
    <p:sldId id="258" r:id="rId4"/>
    <p:sldId id="267" r:id="rId5"/>
    <p:sldId id="259" r:id="rId6"/>
    <p:sldId id="260" r:id="rId7"/>
    <p:sldId id="261" r:id="rId8"/>
    <p:sldId id="262" r:id="rId9"/>
    <p:sldId id="263" r:id="rId10"/>
    <p:sldId id="268" r:id="rId11"/>
    <p:sldId id="269" r:id="rId12"/>
    <p:sldId id="264" r:id="rId13"/>
    <p:sldId id="265" r:id="rId14"/>
    <p:sldId id="266" r:id="rId15"/>
    <p:sldId id="270" r:id="rId16"/>
  </p:sldIdLst>
  <p:sldSz cx="9144000" cy="5143500" type="screen16x9"/>
  <p:notesSz cx="6858000" cy="9144000"/>
  <p:embeddedFontLst>
    <p:embeddedFont>
      <p:font typeface="Dosis SemiBold" pitchFamily="2" charset="0"/>
      <p:regular r:id="rId18"/>
      <p:bold r:id="rId19"/>
    </p:embeddedFont>
    <p:embeddedFont>
      <p:font typeface="Fredoka" panose="020B0604020202020204" charset="-79"/>
      <p:regular r:id="rId20"/>
      <p:bold r:id="rId21"/>
    </p:embeddedFont>
    <p:embeddedFont>
      <p:font typeface="Inter" panose="020B0604020202020204" charset="0"/>
      <p:regular r:id="rId22"/>
      <p:bold r:id="rId23"/>
      <p:italic r:id="rId24"/>
      <p:boldItalic r:id="rId25"/>
    </p:embeddedFont>
    <p:embeddedFont>
      <p:font typeface="Inter Medium" panose="020B0604020202020204" charset="0"/>
      <p:regular r:id="rId26"/>
      <p:bold r:id="rId27"/>
      <p:italic r:id="rId28"/>
      <p:boldItalic r:id="rId29"/>
    </p:embeddedFont>
    <p:embeddedFont>
      <p:font typeface="Lato" panose="020F0502020204030203" pitchFamily="34" charset="0"/>
      <p:regular r:id="rId30"/>
      <p:bold r:id="rId31"/>
      <p:italic r:id="rId32"/>
      <p:boldItalic r:id="rId33"/>
    </p:embeddedFont>
    <p:embeddedFont>
      <p:font typeface="Lobster" panose="00000500000000000000" pitchFamily="2" charset="0"/>
      <p:regular r:id="rId34"/>
    </p:embeddedFont>
    <p:embeddedFont>
      <p:font typeface="Lora SemiBold" panose="020B0604020202020204" charset="0"/>
      <p:regular r:id="rId35"/>
      <p:bold r:id="rId36"/>
      <p:italic r:id="rId37"/>
      <p:boldItalic r:id="rId38"/>
    </p:embeddedFont>
    <p:embeddedFont>
      <p:font typeface="Montserrat" panose="00000500000000000000" pitchFamily="2" charset="0"/>
      <p:regular r:id="rId39"/>
      <p:bold r:id="rId40"/>
      <p:italic r:id="rId41"/>
      <p:boldItalic r:id="rId42"/>
    </p:embeddedFont>
    <p:embeddedFont>
      <p:font typeface="Nunito" pitchFamily="2" charset="0"/>
      <p:regular r:id="rId43"/>
      <p:bold r:id="rId44"/>
      <p:italic r:id="rId45"/>
      <p:boldItalic r:id="rId46"/>
    </p:embeddedFont>
    <p:embeddedFont>
      <p:font typeface="Space Grotesk SemiBold" panose="020B0604020202020204" charset="0"/>
      <p:regular r:id="rId47"/>
      <p:bold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59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font" Target="fonts/font25.fntdata"/><Relationship Id="rId47" Type="http://schemas.openxmlformats.org/officeDocument/2006/relationships/font" Target="fonts/font30.fntdata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12.fntdata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font" Target="fonts/font23.fntdata"/><Relationship Id="rId45" Type="http://schemas.openxmlformats.org/officeDocument/2006/relationships/font" Target="fonts/font28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font" Target="fonts/font27.fntdata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font" Target="fonts/font26.fntdata"/><Relationship Id="rId48" Type="http://schemas.openxmlformats.org/officeDocument/2006/relationships/font" Target="fonts/font31.fntdata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Relationship Id="rId46" Type="http://schemas.openxmlformats.org/officeDocument/2006/relationships/font" Target="fonts/font29.fntdata"/><Relationship Id="rId20" Type="http://schemas.openxmlformats.org/officeDocument/2006/relationships/font" Target="fonts/font3.fntdata"/><Relationship Id="rId41" Type="http://schemas.openxmlformats.org/officeDocument/2006/relationships/font" Target="fonts/font2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Google Shape;173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1" name="Google Shape;173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1800" b="1"/>
              <a:t>Văn bản đã nhập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1200"/>
              <a:t>Новые производственные технологии в России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1200"/>
              <a:t>Роль технологий в цифровой экономике: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1200"/>
              <a:t>- Повышение производительности: оптимизация процессов, сокращение времени производства.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1200"/>
              <a:t>- Снижение издержек: экономия материалов и трудовых ресурсов.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1200"/>
              <a:t>- Широкое применение: от медицины до строительства.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1200"/>
              <a:t>Ключевые технологии: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1200"/>
              <a:t>1. 3D-печать: производство сложных конструкций для медицины, авиации, строительства.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1200"/>
              <a:t>2. 4D-печать: материалы, изменяющие форму под воздействием среды.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1200"/>
              <a:t>3. PLM (управление жизненным циклом продукта): оптимизация производственных процессов.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1200"/>
              <a:t>4. Суперкомпьютерное моделирование: уменьшение затрат на физические испытания.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1200"/>
              <a:t>5. Передовые материалы: легкие и прочные наноматериалы для авиации и медицины.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1200"/>
              <a:t>Проблемы и возможности: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1200"/>
              <a:t>- Проблемы: недостаток финансирования, кадровый дефицит, технологическое отставание.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1200"/>
              <a:t>- Возможности: национальные программы, международное сотрудничество, развитие кадров.</a:t>
            </a:r>
            <a:endParaRPr sz="12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SLIDES_API621171628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1" name="Google Shape;1811;SLIDES_API621171628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SLIDES_API621171628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3" name="Google Shape;1743;SLIDES_API621171628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" name="Google Shape;1753;SLIDES_API621171628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4" name="Google Shape;1754;SLIDES_API621171628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0" name="Google Shape;1760;SLIDES_API621171628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1" name="Google Shape;1761;SLIDES_API621171628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SLIDES_API621171628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SLIDES_API621171628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4" name="Google Shape;1774;SLIDES_API621171628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5" name="Google Shape;1775;SLIDES_API621171628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" name="Google Shape;1781;SLIDES_API621171628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2" name="Google Shape;1782;SLIDES_API621171628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8" name="Google Shape;1788;SLIDES_API621171628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9" name="Google Shape;1789;SLIDES_API621171628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SLIDES_API621171628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0" name="Google Shape;1800;SLIDES_API621171628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Points v2">
  <p:cSld name="CUSTOM_5_1_3">
    <p:spTree>
      <p:nvGrpSpPr>
        <p:cNvPr id="1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Google Shape;1508;p105"/>
          <p:cNvSpPr>
            <a:spLocks noGrp="1"/>
          </p:cNvSpPr>
          <p:nvPr>
            <p:ph type="pic" idx="2"/>
          </p:nvPr>
        </p:nvSpPr>
        <p:spPr>
          <a:xfrm>
            <a:off x="6371850" y="1185400"/>
            <a:ext cx="2205900" cy="3581400"/>
          </a:xfrm>
          <a:prstGeom prst="roundRect">
            <a:avLst>
              <a:gd name="adj" fmla="val 2768"/>
            </a:avLst>
          </a:prstGeom>
          <a:noFill/>
          <a:ln>
            <a:noFill/>
          </a:ln>
        </p:spPr>
      </p:sp>
      <p:sp>
        <p:nvSpPr>
          <p:cNvPr id="1509" name="Google Shape;1509;p105"/>
          <p:cNvSpPr/>
          <p:nvPr/>
        </p:nvSpPr>
        <p:spPr>
          <a:xfrm rot="10800000" flipH="1">
            <a:off x="0" y="3681153"/>
            <a:ext cx="3125317" cy="14623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0" name="Google Shape;1510;p105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511" name="Google Shape;1511;p105"/>
          <p:cNvSpPr txBox="1">
            <a:spLocks noGrp="1"/>
          </p:cNvSpPr>
          <p:nvPr>
            <p:ph type="body" idx="1"/>
          </p:nvPr>
        </p:nvSpPr>
        <p:spPr>
          <a:xfrm>
            <a:off x="396813" y="1185400"/>
            <a:ext cx="2205900" cy="23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512" name="Google Shape;1512;p105"/>
          <p:cNvSpPr txBox="1">
            <a:spLocks noGrp="1"/>
          </p:cNvSpPr>
          <p:nvPr>
            <p:ph type="body" idx="3"/>
          </p:nvPr>
        </p:nvSpPr>
        <p:spPr>
          <a:xfrm>
            <a:off x="3357000" y="1185400"/>
            <a:ext cx="2205900" cy="23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513" name="Google Shape;1513;p105"/>
          <p:cNvSpPr/>
          <p:nvPr/>
        </p:nvSpPr>
        <p:spPr>
          <a:xfrm rot="566588">
            <a:off x="8364933" y="-65727"/>
            <a:ext cx="1144737" cy="689721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a list 1">
  <p:cSld name="TITLE_AND_BODY_1_1_1_2"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106"/>
          <p:cNvSpPr/>
          <p:nvPr/>
        </p:nvSpPr>
        <p:spPr>
          <a:xfrm>
            <a:off x="4710653" y="3653652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6" name="Google Shape;1516;p106"/>
          <p:cNvSpPr/>
          <p:nvPr/>
        </p:nvSpPr>
        <p:spPr>
          <a:xfrm>
            <a:off x="3322875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7" name="Google Shape;1517;p106"/>
          <p:cNvSpPr/>
          <p:nvPr/>
        </p:nvSpPr>
        <p:spPr>
          <a:xfrm>
            <a:off x="6079500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8" name="Google Shape;1518;p106"/>
          <p:cNvSpPr/>
          <p:nvPr/>
        </p:nvSpPr>
        <p:spPr>
          <a:xfrm>
            <a:off x="645900" y="4474800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p106"/>
          <p:cNvSpPr/>
          <p:nvPr/>
        </p:nvSpPr>
        <p:spPr>
          <a:xfrm>
            <a:off x="565200" y="1839600"/>
            <a:ext cx="2577600" cy="263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14325" dist="95250" dir="51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520" name="Google Shape;1520;p106"/>
          <p:cNvSpPr/>
          <p:nvPr/>
        </p:nvSpPr>
        <p:spPr>
          <a:xfrm>
            <a:off x="1622250" y="1607413"/>
            <a:ext cx="463500" cy="4635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521" name="Google Shape;1521;p106"/>
          <p:cNvSpPr/>
          <p:nvPr/>
        </p:nvSpPr>
        <p:spPr>
          <a:xfrm>
            <a:off x="3283200" y="1839600"/>
            <a:ext cx="2577600" cy="263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14325" dist="95250" dir="51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522" name="Google Shape;1522;p106"/>
          <p:cNvSpPr/>
          <p:nvPr/>
        </p:nvSpPr>
        <p:spPr>
          <a:xfrm>
            <a:off x="4340250" y="1607425"/>
            <a:ext cx="463500" cy="4635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523" name="Google Shape;1523;p106"/>
          <p:cNvSpPr/>
          <p:nvPr/>
        </p:nvSpPr>
        <p:spPr>
          <a:xfrm>
            <a:off x="6001200" y="1839600"/>
            <a:ext cx="2577600" cy="263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14325" dist="95250" dir="51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524" name="Google Shape;1524;p106"/>
          <p:cNvSpPr/>
          <p:nvPr/>
        </p:nvSpPr>
        <p:spPr>
          <a:xfrm>
            <a:off x="7058250" y="1607425"/>
            <a:ext cx="463500" cy="4635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525" name="Google Shape;1525;p10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526" name="Google Shape;1526;p106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527" name="Google Shape;1527;p106"/>
          <p:cNvSpPr txBox="1"/>
          <p:nvPr/>
        </p:nvSpPr>
        <p:spPr>
          <a:xfrm>
            <a:off x="1614175" y="1607425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28" name="Google Shape;1528;p106"/>
          <p:cNvSpPr txBox="1"/>
          <p:nvPr/>
        </p:nvSpPr>
        <p:spPr>
          <a:xfrm>
            <a:off x="4336400" y="1619450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29" name="Google Shape;1529;p106"/>
          <p:cNvSpPr txBox="1"/>
          <p:nvPr/>
        </p:nvSpPr>
        <p:spPr>
          <a:xfrm>
            <a:off x="7051025" y="1619450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30" name="Google Shape;1530;p106"/>
          <p:cNvSpPr txBox="1">
            <a:spLocks noGrp="1"/>
          </p:cNvSpPr>
          <p:nvPr>
            <p:ph type="body" idx="1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531" name="Google Shape;1531;p106"/>
          <p:cNvSpPr txBox="1">
            <a:spLocks noGrp="1"/>
          </p:cNvSpPr>
          <p:nvPr>
            <p:ph type="body" idx="2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532" name="Google Shape;1532;p106"/>
          <p:cNvSpPr txBox="1">
            <a:spLocks noGrp="1"/>
          </p:cNvSpPr>
          <p:nvPr>
            <p:ph type="body" idx="3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533" name="Google Shape;1533;p106"/>
          <p:cNvSpPr/>
          <p:nvPr/>
        </p:nvSpPr>
        <p:spPr>
          <a:xfrm>
            <a:off x="-1113751" y="-790831"/>
            <a:ext cx="4436637" cy="1163638"/>
          </a:xfrm>
          <a:custGeom>
            <a:avLst/>
            <a:gdLst/>
            <a:ahLst/>
            <a:cxnLst/>
            <a:rect l="l" t="t" r="r" b="b"/>
            <a:pathLst>
              <a:path w="17363" h="4554" extrusionOk="0">
                <a:moveTo>
                  <a:pt x="17363" y="48"/>
                </a:moveTo>
                <a:lnTo>
                  <a:pt x="17265" y="142"/>
                </a:lnTo>
                <a:lnTo>
                  <a:pt x="17262" y="144"/>
                </a:lnTo>
                <a:lnTo>
                  <a:pt x="17259" y="146"/>
                </a:lnTo>
                <a:lnTo>
                  <a:pt x="17256" y="148"/>
                </a:lnTo>
                <a:lnTo>
                  <a:pt x="17253" y="149"/>
                </a:lnTo>
                <a:lnTo>
                  <a:pt x="17250" y="150"/>
                </a:lnTo>
                <a:lnTo>
                  <a:pt x="17247" y="151"/>
                </a:lnTo>
                <a:lnTo>
                  <a:pt x="17244" y="151"/>
                </a:lnTo>
                <a:lnTo>
                  <a:pt x="17241" y="151"/>
                </a:lnTo>
                <a:lnTo>
                  <a:pt x="17237" y="151"/>
                </a:lnTo>
                <a:lnTo>
                  <a:pt x="17234" y="150"/>
                </a:lnTo>
                <a:lnTo>
                  <a:pt x="17231" y="150"/>
                </a:lnTo>
                <a:lnTo>
                  <a:pt x="17228" y="148"/>
                </a:lnTo>
                <a:lnTo>
                  <a:pt x="17225" y="147"/>
                </a:lnTo>
                <a:lnTo>
                  <a:pt x="17222" y="145"/>
                </a:lnTo>
                <a:lnTo>
                  <a:pt x="17219" y="143"/>
                </a:lnTo>
                <a:lnTo>
                  <a:pt x="17216" y="141"/>
                </a:lnTo>
                <a:lnTo>
                  <a:pt x="17214" y="138"/>
                </a:lnTo>
                <a:lnTo>
                  <a:pt x="17212" y="136"/>
                </a:lnTo>
                <a:lnTo>
                  <a:pt x="17210" y="133"/>
                </a:lnTo>
                <a:lnTo>
                  <a:pt x="17209" y="130"/>
                </a:lnTo>
                <a:lnTo>
                  <a:pt x="17208" y="127"/>
                </a:lnTo>
                <a:lnTo>
                  <a:pt x="17207" y="124"/>
                </a:lnTo>
                <a:lnTo>
                  <a:pt x="17207" y="120"/>
                </a:lnTo>
                <a:lnTo>
                  <a:pt x="17207" y="117"/>
                </a:lnTo>
                <a:lnTo>
                  <a:pt x="17207" y="114"/>
                </a:lnTo>
                <a:lnTo>
                  <a:pt x="17208" y="111"/>
                </a:lnTo>
                <a:lnTo>
                  <a:pt x="17208" y="108"/>
                </a:lnTo>
                <a:lnTo>
                  <a:pt x="17210" y="105"/>
                </a:lnTo>
                <a:lnTo>
                  <a:pt x="17211" y="102"/>
                </a:lnTo>
                <a:lnTo>
                  <a:pt x="17213" y="99"/>
                </a:lnTo>
                <a:lnTo>
                  <a:pt x="17215" y="96"/>
                </a:lnTo>
                <a:lnTo>
                  <a:pt x="17217" y="94"/>
                </a:lnTo>
                <a:lnTo>
                  <a:pt x="17315" y="0"/>
                </a:lnTo>
                <a:lnTo>
                  <a:pt x="17363" y="48"/>
                </a:lnTo>
                <a:moveTo>
                  <a:pt x="17063" y="284"/>
                </a:moveTo>
                <a:lnTo>
                  <a:pt x="17065" y="286"/>
                </a:lnTo>
                <a:lnTo>
                  <a:pt x="17067" y="289"/>
                </a:lnTo>
                <a:lnTo>
                  <a:pt x="17069" y="292"/>
                </a:lnTo>
                <a:lnTo>
                  <a:pt x="17070" y="295"/>
                </a:lnTo>
                <a:lnTo>
                  <a:pt x="17071" y="298"/>
                </a:lnTo>
                <a:lnTo>
                  <a:pt x="17072" y="301"/>
                </a:lnTo>
                <a:lnTo>
                  <a:pt x="17072" y="304"/>
                </a:lnTo>
                <a:lnTo>
                  <a:pt x="17072" y="307"/>
                </a:lnTo>
                <a:lnTo>
                  <a:pt x="17072" y="311"/>
                </a:lnTo>
                <a:lnTo>
                  <a:pt x="17071" y="314"/>
                </a:lnTo>
                <a:lnTo>
                  <a:pt x="17071" y="317"/>
                </a:lnTo>
                <a:lnTo>
                  <a:pt x="17069" y="320"/>
                </a:lnTo>
                <a:lnTo>
                  <a:pt x="17068" y="323"/>
                </a:lnTo>
                <a:lnTo>
                  <a:pt x="17066" y="326"/>
                </a:lnTo>
                <a:lnTo>
                  <a:pt x="17064" y="328"/>
                </a:lnTo>
                <a:lnTo>
                  <a:pt x="17062" y="331"/>
                </a:lnTo>
                <a:lnTo>
                  <a:pt x="16855" y="517"/>
                </a:lnTo>
                <a:lnTo>
                  <a:pt x="16852" y="519"/>
                </a:lnTo>
                <a:lnTo>
                  <a:pt x="16849" y="521"/>
                </a:lnTo>
                <a:lnTo>
                  <a:pt x="16847" y="522"/>
                </a:lnTo>
                <a:lnTo>
                  <a:pt x="16843" y="523"/>
                </a:lnTo>
                <a:lnTo>
                  <a:pt x="16840" y="524"/>
                </a:lnTo>
                <a:lnTo>
                  <a:pt x="16837" y="525"/>
                </a:lnTo>
                <a:lnTo>
                  <a:pt x="16834" y="525"/>
                </a:lnTo>
                <a:lnTo>
                  <a:pt x="16831" y="525"/>
                </a:lnTo>
                <a:lnTo>
                  <a:pt x="16827" y="525"/>
                </a:lnTo>
                <a:lnTo>
                  <a:pt x="16824" y="524"/>
                </a:lnTo>
                <a:lnTo>
                  <a:pt x="16821" y="523"/>
                </a:lnTo>
                <a:lnTo>
                  <a:pt x="16818" y="522"/>
                </a:lnTo>
                <a:lnTo>
                  <a:pt x="16815" y="520"/>
                </a:lnTo>
                <a:lnTo>
                  <a:pt x="16812" y="519"/>
                </a:lnTo>
                <a:lnTo>
                  <a:pt x="16810" y="516"/>
                </a:lnTo>
                <a:lnTo>
                  <a:pt x="16807" y="514"/>
                </a:lnTo>
                <a:lnTo>
                  <a:pt x="16805" y="511"/>
                </a:lnTo>
                <a:lnTo>
                  <a:pt x="16803" y="508"/>
                </a:lnTo>
                <a:lnTo>
                  <a:pt x="16802" y="505"/>
                </a:lnTo>
                <a:lnTo>
                  <a:pt x="16800" y="502"/>
                </a:lnTo>
                <a:lnTo>
                  <a:pt x="16800" y="499"/>
                </a:lnTo>
                <a:lnTo>
                  <a:pt x="16799" y="496"/>
                </a:lnTo>
                <a:lnTo>
                  <a:pt x="16799" y="493"/>
                </a:lnTo>
                <a:lnTo>
                  <a:pt x="16799" y="490"/>
                </a:lnTo>
                <a:lnTo>
                  <a:pt x="16799" y="486"/>
                </a:lnTo>
                <a:lnTo>
                  <a:pt x="16800" y="483"/>
                </a:lnTo>
                <a:lnTo>
                  <a:pt x="16801" y="480"/>
                </a:lnTo>
                <a:lnTo>
                  <a:pt x="16802" y="477"/>
                </a:lnTo>
                <a:lnTo>
                  <a:pt x="16804" y="474"/>
                </a:lnTo>
                <a:lnTo>
                  <a:pt x="16805" y="472"/>
                </a:lnTo>
                <a:lnTo>
                  <a:pt x="16808" y="469"/>
                </a:lnTo>
                <a:lnTo>
                  <a:pt x="16810" y="467"/>
                </a:lnTo>
                <a:lnTo>
                  <a:pt x="17015" y="282"/>
                </a:lnTo>
                <a:lnTo>
                  <a:pt x="17018" y="280"/>
                </a:lnTo>
                <a:lnTo>
                  <a:pt x="17021" y="278"/>
                </a:lnTo>
                <a:lnTo>
                  <a:pt x="17024" y="276"/>
                </a:lnTo>
                <a:lnTo>
                  <a:pt x="17027" y="275"/>
                </a:lnTo>
                <a:lnTo>
                  <a:pt x="17030" y="274"/>
                </a:lnTo>
                <a:lnTo>
                  <a:pt x="17033" y="273"/>
                </a:lnTo>
                <a:lnTo>
                  <a:pt x="17036" y="273"/>
                </a:lnTo>
                <a:lnTo>
                  <a:pt x="17040" y="273"/>
                </a:lnTo>
                <a:lnTo>
                  <a:pt x="17043" y="273"/>
                </a:lnTo>
                <a:lnTo>
                  <a:pt x="17046" y="274"/>
                </a:lnTo>
                <a:lnTo>
                  <a:pt x="17049" y="275"/>
                </a:lnTo>
                <a:lnTo>
                  <a:pt x="17052" y="276"/>
                </a:lnTo>
                <a:lnTo>
                  <a:pt x="17055" y="277"/>
                </a:lnTo>
                <a:lnTo>
                  <a:pt x="17058" y="279"/>
                </a:lnTo>
                <a:lnTo>
                  <a:pt x="17061" y="281"/>
                </a:lnTo>
                <a:lnTo>
                  <a:pt x="17063" y="284"/>
                </a:lnTo>
                <a:moveTo>
                  <a:pt x="16649" y="652"/>
                </a:moveTo>
                <a:lnTo>
                  <a:pt x="16651" y="655"/>
                </a:lnTo>
                <a:lnTo>
                  <a:pt x="16653" y="657"/>
                </a:lnTo>
                <a:lnTo>
                  <a:pt x="16655" y="660"/>
                </a:lnTo>
                <a:lnTo>
                  <a:pt x="16656" y="663"/>
                </a:lnTo>
                <a:lnTo>
                  <a:pt x="16657" y="667"/>
                </a:lnTo>
                <a:lnTo>
                  <a:pt x="16657" y="670"/>
                </a:lnTo>
                <a:lnTo>
                  <a:pt x="16658" y="673"/>
                </a:lnTo>
                <a:lnTo>
                  <a:pt x="16658" y="676"/>
                </a:lnTo>
                <a:lnTo>
                  <a:pt x="16657" y="679"/>
                </a:lnTo>
                <a:lnTo>
                  <a:pt x="16657" y="682"/>
                </a:lnTo>
                <a:lnTo>
                  <a:pt x="16656" y="685"/>
                </a:lnTo>
                <a:lnTo>
                  <a:pt x="16654" y="688"/>
                </a:lnTo>
                <a:lnTo>
                  <a:pt x="16653" y="691"/>
                </a:lnTo>
                <a:lnTo>
                  <a:pt x="16651" y="694"/>
                </a:lnTo>
                <a:lnTo>
                  <a:pt x="16649" y="696"/>
                </a:lnTo>
                <a:lnTo>
                  <a:pt x="16646" y="699"/>
                </a:lnTo>
                <a:lnTo>
                  <a:pt x="16434" y="879"/>
                </a:lnTo>
                <a:lnTo>
                  <a:pt x="16431" y="881"/>
                </a:lnTo>
                <a:lnTo>
                  <a:pt x="16428" y="883"/>
                </a:lnTo>
                <a:lnTo>
                  <a:pt x="16425" y="884"/>
                </a:lnTo>
                <a:lnTo>
                  <a:pt x="16422" y="885"/>
                </a:lnTo>
                <a:lnTo>
                  <a:pt x="16419" y="886"/>
                </a:lnTo>
                <a:lnTo>
                  <a:pt x="16416" y="887"/>
                </a:lnTo>
                <a:lnTo>
                  <a:pt x="16413" y="887"/>
                </a:lnTo>
                <a:lnTo>
                  <a:pt x="16409" y="887"/>
                </a:lnTo>
                <a:lnTo>
                  <a:pt x="16406" y="886"/>
                </a:lnTo>
                <a:lnTo>
                  <a:pt x="16403" y="885"/>
                </a:lnTo>
                <a:lnTo>
                  <a:pt x="16400" y="884"/>
                </a:lnTo>
                <a:lnTo>
                  <a:pt x="16397" y="883"/>
                </a:lnTo>
                <a:lnTo>
                  <a:pt x="16394" y="881"/>
                </a:lnTo>
                <a:lnTo>
                  <a:pt x="16391" y="879"/>
                </a:lnTo>
                <a:lnTo>
                  <a:pt x="16388" y="877"/>
                </a:lnTo>
                <a:lnTo>
                  <a:pt x="16386" y="875"/>
                </a:lnTo>
                <a:lnTo>
                  <a:pt x="16384" y="872"/>
                </a:lnTo>
                <a:lnTo>
                  <a:pt x="16382" y="869"/>
                </a:lnTo>
                <a:lnTo>
                  <a:pt x="16381" y="866"/>
                </a:lnTo>
                <a:lnTo>
                  <a:pt x="16380" y="863"/>
                </a:lnTo>
                <a:lnTo>
                  <a:pt x="16379" y="860"/>
                </a:lnTo>
                <a:lnTo>
                  <a:pt x="16378" y="857"/>
                </a:lnTo>
                <a:lnTo>
                  <a:pt x="16378" y="854"/>
                </a:lnTo>
                <a:lnTo>
                  <a:pt x="16378" y="851"/>
                </a:lnTo>
                <a:lnTo>
                  <a:pt x="16379" y="847"/>
                </a:lnTo>
                <a:lnTo>
                  <a:pt x="16379" y="844"/>
                </a:lnTo>
                <a:lnTo>
                  <a:pt x="16381" y="841"/>
                </a:lnTo>
                <a:lnTo>
                  <a:pt x="16382" y="838"/>
                </a:lnTo>
                <a:lnTo>
                  <a:pt x="16383" y="835"/>
                </a:lnTo>
                <a:lnTo>
                  <a:pt x="16385" y="833"/>
                </a:lnTo>
                <a:lnTo>
                  <a:pt x="16388" y="830"/>
                </a:lnTo>
                <a:lnTo>
                  <a:pt x="16390" y="828"/>
                </a:lnTo>
                <a:lnTo>
                  <a:pt x="16601" y="649"/>
                </a:lnTo>
                <a:lnTo>
                  <a:pt x="16604" y="647"/>
                </a:lnTo>
                <a:lnTo>
                  <a:pt x="16607" y="645"/>
                </a:lnTo>
                <a:lnTo>
                  <a:pt x="16610" y="643"/>
                </a:lnTo>
                <a:lnTo>
                  <a:pt x="16613" y="642"/>
                </a:lnTo>
                <a:lnTo>
                  <a:pt x="16616" y="641"/>
                </a:lnTo>
                <a:lnTo>
                  <a:pt x="16620" y="640"/>
                </a:lnTo>
                <a:lnTo>
                  <a:pt x="16623" y="640"/>
                </a:lnTo>
                <a:lnTo>
                  <a:pt x="16626" y="640"/>
                </a:lnTo>
                <a:lnTo>
                  <a:pt x="16629" y="641"/>
                </a:lnTo>
                <a:lnTo>
                  <a:pt x="16633" y="641"/>
                </a:lnTo>
                <a:lnTo>
                  <a:pt x="16636" y="642"/>
                </a:lnTo>
                <a:lnTo>
                  <a:pt x="16639" y="644"/>
                </a:lnTo>
                <a:lnTo>
                  <a:pt x="16641" y="645"/>
                </a:lnTo>
                <a:lnTo>
                  <a:pt x="16644" y="647"/>
                </a:lnTo>
                <a:lnTo>
                  <a:pt x="16647" y="649"/>
                </a:lnTo>
                <a:lnTo>
                  <a:pt x="16649" y="652"/>
                </a:lnTo>
                <a:moveTo>
                  <a:pt x="16224" y="1009"/>
                </a:moveTo>
                <a:lnTo>
                  <a:pt x="16226" y="1011"/>
                </a:lnTo>
                <a:lnTo>
                  <a:pt x="16228" y="1014"/>
                </a:lnTo>
                <a:lnTo>
                  <a:pt x="16229" y="1017"/>
                </a:lnTo>
                <a:lnTo>
                  <a:pt x="16230" y="1020"/>
                </a:lnTo>
                <a:lnTo>
                  <a:pt x="16231" y="1023"/>
                </a:lnTo>
                <a:lnTo>
                  <a:pt x="16232" y="1027"/>
                </a:lnTo>
                <a:lnTo>
                  <a:pt x="16232" y="1030"/>
                </a:lnTo>
                <a:lnTo>
                  <a:pt x="16232" y="1033"/>
                </a:lnTo>
                <a:lnTo>
                  <a:pt x="16231" y="1036"/>
                </a:lnTo>
                <a:lnTo>
                  <a:pt x="16231" y="1039"/>
                </a:lnTo>
                <a:lnTo>
                  <a:pt x="16230" y="1042"/>
                </a:lnTo>
                <a:lnTo>
                  <a:pt x="16228" y="1045"/>
                </a:lnTo>
                <a:lnTo>
                  <a:pt x="16227" y="1048"/>
                </a:lnTo>
                <a:lnTo>
                  <a:pt x="16225" y="1051"/>
                </a:lnTo>
                <a:lnTo>
                  <a:pt x="16223" y="1053"/>
                </a:lnTo>
                <a:lnTo>
                  <a:pt x="16220" y="1056"/>
                </a:lnTo>
                <a:lnTo>
                  <a:pt x="16003" y="1229"/>
                </a:lnTo>
                <a:lnTo>
                  <a:pt x="16000" y="1231"/>
                </a:lnTo>
                <a:lnTo>
                  <a:pt x="15997" y="1233"/>
                </a:lnTo>
                <a:lnTo>
                  <a:pt x="15994" y="1234"/>
                </a:lnTo>
                <a:lnTo>
                  <a:pt x="15991" y="1235"/>
                </a:lnTo>
                <a:lnTo>
                  <a:pt x="15988" y="1236"/>
                </a:lnTo>
                <a:lnTo>
                  <a:pt x="15984" y="1236"/>
                </a:lnTo>
                <a:lnTo>
                  <a:pt x="15981" y="1237"/>
                </a:lnTo>
                <a:lnTo>
                  <a:pt x="15978" y="1236"/>
                </a:lnTo>
                <a:lnTo>
                  <a:pt x="15975" y="1236"/>
                </a:lnTo>
                <a:lnTo>
                  <a:pt x="15972" y="1235"/>
                </a:lnTo>
                <a:lnTo>
                  <a:pt x="15969" y="1234"/>
                </a:lnTo>
                <a:lnTo>
                  <a:pt x="15966" y="1233"/>
                </a:lnTo>
                <a:lnTo>
                  <a:pt x="15963" y="1231"/>
                </a:lnTo>
                <a:lnTo>
                  <a:pt x="15960" y="1229"/>
                </a:lnTo>
                <a:lnTo>
                  <a:pt x="15957" y="1226"/>
                </a:lnTo>
                <a:lnTo>
                  <a:pt x="15955" y="1224"/>
                </a:lnTo>
                <a:lnTo>
                  <a:pt x="15953" y="1221"/>
                </a:lnTo>
                <a:lnTo>
                  <a:pt x="15951" y="1218"/>
                </a:lnTo>
                <a:lnTo>
                  <a:pt x="15950" y="1215"/>
                </a:lnTo>
                <a:lnTo>
                  <a:pt x="15949" y="1212"/>
                </a:lnTo>
                <a:lnTo>
                  <a:pt x="15948" y="1209"/>
                </a:lnTo>
                <a:lnTo>
                  <a:pt x="15948" y="1206"/>
                </a:lnTo>
                <a:lnTo>
                  <a:pt x="15948" y="1203"/>
                </a:lnTo>
                <a:lnTo>
                  <a:pt x="15948" y="1199"/>
                </a:lnTo>
                <a:lnTo>
                  <a:pt x="15948" y="1196"/>
                </a:lnTo>
                <a:lnTo>
                  <a:pt x="15949" y="1193"/>
                </a:lnTo>
                <a:lnTo>
                  <a:pt x="15950" y="1190"/>
                </a:lnTo>
                <a:lnTo>
                  <a:pt x="15952" y="1187"/>
                </a:lnTo>
                <a:lnTo>
                  <a:pt x="15953" y="1184"/>
                </a:lnTo>
                <a:lnTo>
                  <a:pt x="15955" y="1182"/>
                </a:lnTo>
                <a:lnTo>
                  <a:pt x="15958" y="1179"/>
                </a:lnTo>
                <a:lnTo>
                  <a:pt x="15960" y="1177"/>
                </a:lnTo>
                <a:lnTo>
                  <a:pt x="16176" y="1004"/>
                </a:lnTo>
                <a:lnTo>
                  <a:pt x="16179" y="1002"/>
                </a:lnTo>
                <a:lnTo>
                  <a:pt x="16182" y="1000"/>
                </a:lnTo>
                <a:lnTo>
                  <a:pt x="16185" y="999"/>
                </a:lnTo>
                <a:lnTo>
                  <a:pt x="16188" y="997"/>
                </a:lnTo>
                <a:lnTo>
                  <a:pt x="16191" y="997"/>
                </a:lnTo>
                <a:lnTo>
                  <a:pt x="16195" y="996"/>
                </a:lnTo>
                <a:lnTo>
                  <a:pt x="16198" y="996"/>
                </a:lnTo>
                <a:lnTo>
                  <a:pt x="16201" y="996"/>
                </a:lnTo>
                <a:lnTo>
                  <a:pt x="16204" y="997"/>
                </a:lnTo>
                <a:lnTo>
                  <a:pt x="16208" y="997"/>
                </a:lnTo>
                <a:lnTo>
                  <a:pt x="16211" y="999"/>
                </a:lnTo>
                <a:lnTo>
                  <a:pt x="16214" y="1000"/>
                </a:lnTo>
                <a:lnTo>
                  <a:pt x="16216" y="1002"/>
                </a:lnTo>
                <a:lnTo>
                  <a:pt x="16219" y="1004"/>
                </a:lnTo>
                <a:lnTo>
                  <a:pt x="16222" y="1006"/>
                </a:lnTo>
                <a:lnTo>
                  <a:pt x="16224" y="1009"/>
                </a:lnTo>
                <a:moveTo>
                  <a:pt x="15791" y="1353"/>
                </a:moveTo>
                <a:lnTo>
                  <a:pt x="15793" y="1355"/>
                </a:lnTo>
                <a:lnTo>
                  <a:pt x="15795" y="1358"/>
                </a:lnTo>
                <a:lnTo>
                  <a:pt x="15796" y="1361"/>
                </a:lnTo>
                <a:lnTo>
                  <a:pt x="15797" y="1364"/>
                </a:lnTo>
                <a:lnTo>
                  <a:pt x="15798" y="1367"/>
                </a:lnTo>
                <a:lnTo>
                  <a:pt x="15798" y="1371"/>
                </a:lnTo>
                <a:lnTo>
                  <a:pt x="15798" y="1374"/>
                </a:lnTo>
                <a:lnTo>
                  <a:pt x="15798" y="1377"/>
                </a:lnTo>
                <a:lnTo>
                  <a:pt x="15797" y="1380"/>
                </a:lnTo>
                <a:lnTo>
                  <a:pt x="15796" y="1383"/>
                </a:lnTo>
                <a:lnTo>
                  <a:pt x="15795" y="1386"/>
                </a:lnTo>
                <a:lnTo>
                  <a:pt x="15794" y="1389"/>
                </a:lnTo>
                <a:lnTo>
                  <a:pt x="15792" y="1392"/>
                </a:lnTo>
                <a:lnTo>
                  <a:pt x="15790" y="1395"/>
                </a:lnTo>
                <a:lnTo>
                  <a:pt x="15788" y="1397"/>
                </a:lnTo>
                <a:lnTo>
                  <a:pt x="15785" y="1400"/>
                </a:lnTo>
                <a:lnTo>
                  <a:pt x="15564" y="1568"/>
                </a:lnTo>
                <a:lnTo>
                  <a:pt x="15561" y="1570"/>
                </a:lnTo>
                <a:lnTo>
                  <a:pt x="15558" y="1571"/>
                </a:lnTo>
                <a:lnTo>
                  <a:pt x="15555" y="1572"/>
                </a:lnTo>
                <a:lnTo>
                  <a:pt x="15552" y="1573"/>
                </a:lnTo>
                <a:lnTo>
                  <a:pt x="15549" y="1574"/>
                </a:lnTo>
                <a:lnTo>
                  <a:pt x="15545" y="1574"/>
                </a:lnTo>
                <a:lnTo>
                  <a:pt x="15542" y="1574"/>
                </a:lnTo>
                <a:lnTo>
                  <a:pt x="15539" y="1574"/>
                </a:lnTo>
                <a:lnTo>
                  <a:pt x="15535" y="1574"/>
                </a:lnTo>
                <a:lnTo>
                  <a:pt x="15532" y="1573"/>
                </a:lnTo>
                <a:lnTo>
                  <a:pt x="15529" y="1572"/>
                </a:lnTo>
                <a:lnTo>
                  <a:pt x="15526" y="1570"/>
                </a:lnTo>
                <a:lnTo>
                  <a:pt x="15523" y="1569"/>
                </a:lnTo>
                <a:lnTo>
                  <a:pt x="15521" y="1567"/>
                </a:lnTo>
                <a:lnTo>
                  <a:pt x="15518" y="1564"/>
                </a:lnTo>
                <a:lnTo>
                  <a:pt x="15516" y="1562"/>
                </a:lnTo>
                <a:lnTo>
                  <a:pt x="15514" y="1559"/>
                </a:lnTo>
                <a:lnTo>
                  <a:pt x="15513" y="1556"/>
                </a:lnTo>
                <a:lnTo>
                  <a:pt x="15511" y="1553"/>
                </a:lnTo>
                <a:lnTo>
                  <a:pt x="15510" y="1550"/>
                </a:lnTo>
                <a:lnTo>
                  <a:pt x="15510" y="1547"/>
                </a:lnTo>
                <a:lnTo>
                  <a:pt x="15510" y="1543"/>
                </a:lnTo>
                <a:lnTo>
                  <a:pt x="15510" y="1540"/>
                </a:lnTo>
                <a:lnTo>
                  <a:pt x="15510" y="1537"/>
                </a:lnTo>
                <a:lnTo>
                  <a:pt x="15510" y="1533"/>
                </a:lnTo>
                <a:lnTo>
                  <a:pt x="15511" y="1530"/>
                </a:lnTo>
                <a:lnTo>
                  <a:pt x="15513" y="1527"/>
                </a:lnTo>
                <a:lnTo>
                  <a:pt x="15514" y="1524"/>
                </a:lnTo>
                <a:lnTo>
                  <a:pt x="15516" y="1521"/>
                </a:lnTo>
                <a:lnTo>
                  <a:pt x="15518" y="1519"/>
                </a:lnTo>
                <a:lnTo>
                  <a:pt x="15520" y="1516"/>
                </a:lnTo>
                <a:lnTo>
                  <a:pt x="15523" y="1514"/>
                </a:lnTo>
                <a:lnTo>
                  <a:pt x="15743" y="1347"/>
                </a:lnTo>
                <a:lnTo>
                  <a:pt x="15746" y="1345"/>
                </a:lnTo>
                <a:lnTo>
                  <a:pt x="15749" y="1343"/>
                </a:lnTo>
                <a:lnTo>
                  <a:pt x="15752" y="1342"/>
                </a:lnTo>
                <a:lnTo>
                  <a:pt x="15755" y="1341"/>
                </a:lnTo>
                <a:lnTo>
                  <a:pt x="15758" y="1340"/>
                </a:lnTo>
                <a:lnTo>
                  <a:pt x="15762" y="1340"/>
                </a:lnTo>
                <a:lnTo>
                  <a:pt x="15765" y="1340"/>
                </a:lnTo>
                <a:lnTo>
                  <a:pt x="15768" y="1340"/>
                </a:lnTo>
                <a:lnTo>
                  <a:pt x="15771" y="1340"/>
                </a:lnTo>
                <a:lnTo>
                  <a:pt x="15775" y="1341"/>
                </a:lnTo>
                <a:lnTo>
                  <a:pt x="15778" y="1342"/>
                </a:lnTo>
                <a:lnTo>
                  <a:pt x="15781" y="1344"/>
                </a:lnTo>
                <a:lnTo>
                  <a:pt x="15783" y="1346"/>
                </a:lnTo>
                <a:lnTo>
                  <a:pt x="15786" y="1348"/>
                </a:lnTo>
                <a:lnTo>
                  <a:pt x="15789" y="1350"/>
                </a:lnTo>
                <a:lnTo>
                  <a:pt x="15791" y="1353"/>
                </a:lnTo>
                <a:moveTo>
                  <a:pt x="15347" y="1686"/>
                </a:moveTo>
                <a:lnTo>
                  <a:pt x="15349" y="1689"/>
                </a:lnTo>
                <a:lnTo>
                  <a:pt x="15351" y="1692"/>
                </a:lnTo>
                <a:lnTo>
                  <a:pt x="15352" y="1695"/>
                </a:lnTo>
                <a:lnTo>
                  <a:pt x="15353" y="1698"/>
                </a:lnTo>
                <a:lnTo>
                  <a:pt x="15354" y="1701"/>
                </a:lnTo>
                <a:lnTo>
                  <a:pt x="15354" y="1704"/>
                </a:lnTo>
                <a:lnTo>
                  <a:pt x="15354" y="1707"/>
                </a:lnTo>
                <a:lnTo>
                  <a:pt x="15354" y="1711"/>
                </a:lnTo>
                <a:lnTo>
                  <a:pt x="15353" y="1714"/>
                </a:lnTo>
                <a:lnTo>
                  <a:pt x="15353" y="1717"/>
                </a:lnTo>
                <a:lnTo>
                  <a:pt x="15351" y="1720"/>
                </a:lnTo>
                <a:lnTo>
                  <a:pt x="15350" y="1723"/>
                </a:lnTo>
                <a:lnTo>
                  <a:pt x="15348" y="1725"/>
                </a:lnTo>
                <a:lnTo>
                  <a:pt x="15346" y="1728"/>
                </a:lnTo>
                <a:lnTo>
                  <a:pt x="15343" y="1730"/>
                </a:lnTo>
                <a:lnTo>
                  <a:pt x="15340" y="1733"/>
                </a:lnTo>
                <a:lnTo>
                  <a:pt x="15115" y="1896"/>
                </a:lnTo>
                <a:lnTo>
                  <a:pt x="15112" y="1897"/>
                </a:lnTo>
                <a:lnTo>
                  <a:pt x="15109" y="1899"/>
                </a:lnTo>
                <a:lnTo>
                  <a:pt x="15106" y="1900"/>
                </a:lnTo>
                <a:lnTo>
                  <a:pt x="15102" y="1901"/>
                </a:lnTo>
                <a:lnTo>
                  <a:pt x="15099" y="1902"/>
                </a:lnTo>
                <a:lnTo>
                  <a:pt x="15096" y="1902"/>
                </a:lnTo>
                <a:lnTo>
                  <a:pt x="15093" y="1902"/>
                </a:lnTo>
                <a:lnTo>
                  <a:pt x="15089" y="1902"/>
                </a:lnTo>
                <a:lnTo>
                  <a:pt x="15086" y="1901"/>
                </a:lnTo>
                <a:lnTo>
                  <a:pt x="15083" y="1900"/>
                </a:lnTo>
                <a:lnTo>
                  <a:pt x="15080" y="1899"/>
                </a:lnTo>
                <a:lnTo>
                  <a:pt x="15077" y="1897"/>
                </a:lnTo>
                <a:lnTo>
                  <a:pt x="15074" y="1895"/>
                </a:lnTo>
                <a:lnTo>
                  <a:pt x="15072" y="1893"/>
                </a:lnTo>
                <a:lnTo>
                  <a:pt x="15069" y="1890"/>
                </a:lnTo>
                <a:lnTo>
                  <a:pt x="15067" y="1888"/>
                </a:lnTo>
                <a:lnTo>
                  <a:pt x="15065" y="1885"/>
                </a:lnTo>
                <a:lnTo>
                  <a:pt x="15064" y="1882"/>
                </a:lnTo>
                <a:lnTo>
                  <a:pt x="15062" y="1879"/>
                </a:lnTo>
                <a:lnTo>
                  <a:pt x="15061" y="1875"/>
                </a:lnTo>
                <a:lnTo>
                  <a:pt x="15061" y="1872"/>
                </a:lnTo>
                <a:lnTo>
                  <a:pt x="15061" y="1869"/>
                </a:lnTo>
                <a:lnTo>
                  <a:pt x="15061" y="1866"/>
                </a:lnTo>
                <a:lnTo>
                  <a:pt x="15061" y="1863"/>
                </a:lnTo>
                <a:lnTo>
                  <a:pt x="15062" y="1860"/>
                </a:lnTo>
                <a:lnTo>
                  <a:pt x="15063" y="1857"/>
                </a:lnTo>
                <a:lnTo>
                  <a:pt x="15064" y="1854"/>
                </a:lnTo>
                <a:lnTo>
                  <a:pt x="15066" y="1851"/>
                </a:lnTo>
                <a:lnTo>
                  <a:pt x="15068" y="1848"/>
                </a:lnTo>
                <a:lnTo>
                  <a:pt x="15070" y="1846"/>
                </a:lnTo>
                <a:lnTo>
                  <a:pt x="15072" y="1844"/>
                </a:lnTo>
                <a:lnTo>
                  <a:pt x="15075" y="1842"/>
                </a:lnTo>
                <a:lnTo>
                  <a:pt x="15300" y="1679"/>
                </a:lnTo>
                <a:lnTo>
                  <a:pt x="15303" y="1677"/>
                </a:lnTo>
                <a:lnTo>
                  <a:pt x="15306" y="1675"/>
                </a:lnTo>
                <a:lnTo>
                  <a:pt x="15309" y="1674"/>
                </a:lnTo>
                <a:lnTo>
                  <a:pt x="15312" y="1673"/>
                </a:lnTo>
                <a:lnTo>
                  <a:pt x="15315" y="1672"/>
                </a:lnTo>
                <a:lnTo>
                  <a:pt x="15319" y="1672"/>
                </a:lnTo>
                <a:lnTo>
                  <a:pt x="15322" y="1672"/>
                </a:lnTo>
                <a:lnTo>
                  <a:pt x="15325" y="1672"/>
                </a:lnTo>
                <a:lnTo>
                  <a:pt x="15328" y="1673"/>
                </a:lnTo>
                <a:lnTo>
                  <a:pt x="15331" y="1674"/>
                </a:lnTo>
                <a:lnTo>
                  <a:pt x="15334" y="1675"/>
                </a:lnTo>
                <a:lnTo>
                  <a:pt x="15337" y="1677"/>
                </a:lnTo>
                <a:lnTo>
                  <a:pt x="15340" y="1678"/>
                </a:lnTo>
                <a:lnTo>
                  <a:pt x="15343" y="1681"/>
                </a:lnTo>
                <a:lnTo>
                  <a:pt x="15345" y="1683"/>
                </a:lnTo>
                <a:lnTo>
                  <a:pt x="15347" y="1686"/>
                </a:lnTo>
                <a:moveTo>
                  <a:pt x="14896" y="2008"/>
                </a:moveTo>
                <a:lnTo>
                  <a:pt x="14898" y="2010"/>
                </a:lnTo>
                <a:lnTo>
                  <a:pt x="14900" y="2013"/>
                </a:lnTo>
                <a:lnTo>
                  <a:pt x="14901" y="2017"/>
                </a:lnTo>
                <a:lnTo>
                  <a:pt x="14902" y="2020"/>
                </a:lnTo>
                <a:lnTo>
                  <a:pt x="14902" y="2023"/>
                </a:lnTo>
                <a:lnTo>
                  <a:pt x="14902" y="2026"/>
                </a:lnTo>
                <a:lnTo>
                  <a:pt x="14902" y="2029"/>
                </a:lnTo>
                <a:lnTo>
                  <a:pt x="14902" y="2033"/>
                </a:lnTo>
                <a:lnTo>
                  <a:pt x="14901" y="2036"/>
                </a:lnTo>
                <a:lnTo>
                  <a:pt x="14900" y="2039"/>
                </a:lnTo>
                <a:lnTo>
                  <a:pt x="14899" y="2042"/>
                </a:lnTo>
                <a:lnTo>
                  <a:pt x="14897" y="2045"/>
                </a:lnTo>
                <a:lnTo>
                  <a:pt x="14895" y="2047"/>
                </a:lnTo>
                <a:lnTo>
                  <a:pt x="14893" y="2050"/>
                </a:lnTo>
                <a:lnTo>
                  <a:pt x="14891" y="2052"/>
                </a:lnTo>
                <a:lnTo>
                  <a:pt x="14888" y="2055"/>
                </a:lnTo>
                <a:lnTo>
                  <a:pt x="14658" y="2212"/>
                </a:lnTo>
                <a:lnTo>
                  <a:pt x="14655" y="2213"/>
                </a:lnTo>
                <a:lnTo>
                  <a:pt x="14652" y="2215"/>
                </a:lnTo>
                <a:lnTo>
                  <a:pt x="14649" y="2216"/>
                </a:lnTo>
                <a:lnTo>
                  <a:pt x="14646" y="2216"/>
                </a:lnTo>
                <a:lnTo>
                  <a:pt x="14643" y="2217"/>
                </a:lnTo>
                <a:lnTo>
                  <a:pt x="14639" y="2217"/>
                </a:lnTo>
                <a:lnTo>
                  <a:pt x="14636" y="2217"/>
                </a:lnTo>
                <a:lnTo>
                  <a:pt x="14633" y="2216"/>
                </a:lnTo>
                <a:lnTo>
                  <a:pt x="14630" y="2216"/>
                </a:lnTo>
                <a:lnTo>
                  <a:pt x="14626" y="2215"/>
                </a:lnTo>
                <a:lnTo>
                  <a:pt x="14623" y="2213"/>
                </a:lnTo>
                <a:lnTo>
                  <a:pt x="14621" y="2212"/>
                </a:lnTo>
                <a:lnTo>
                  <a:pt x="14618" y="2210"/>
                </a:lnTo>
                <a:lnTo>
                  <a:pt x="14615" y="2208"/>
                </a:lnTo>
                <a:lnTo>
                  <a:pt x="14613" y="2205"/>
                </a:lnTo>
                <a:lnTo>
                  <a:pt x="14611" y="2203"/>
                </a:lnTo>
                <a:lnTo>
                  <a:pt x="14609" y="2199"/>
                </a:lnTo>
                <a:lnTo>
                  <a:pt x="14608" y="2196"/>
                </a:lnTo>
                <a:lnTo>
                  <a:pt x="14607" y="2193"/>
                </a:lnTo>
                <a:lnTo>
                  <a:pt x="14606" y="2190"/>
                </a:lnTo>
                <a:lnTo>
                  <a:pt x="14605" y="2187"/>
                </a:lnTo>
                <a:lnTo>
                  <a:pt x="14605" y="2183"/>
                </a:lnTo>
                <a:lnTo>
                  <a:pt x="14605" y="2180"/>
                </a:lnTo>
                <a:lnTo>
                  <a:pt x="14606" y="2177"/>
                </a:lnTo>
                <a:lnTo>
                  <a:pt x="14606" y="2174"/>
                </a:lnTo>
                <a:lnTo>
                  <a:pt x="14607" y="2171"/>
                </a:lnTo>
                <a:lnTo>
                  <a:pt x="14609" y="2168"/>
                </a:lnTo>
                <a:lnTo>
                  <a:pt x="14610" y="2165"/>
                </a:lnTo>
                <a:lnTo>
                  <a:pt x="14612" y="2162"/>
                </a:lnTo>
                <a:lnTo>
                  <a:pt x="14615" y="2160"/>
                </a:lnTo>
                <a:lnTo>
                  <a:pt x="14617" y="2158"/>
                </a:lnTo>
                <a:lnTo>
                  <a:pt x="14620" y="2156"/>
                </a:lnTo>
                <a:lnTo>
                  <a:pt x="14848" y="2000"/>
                </a:lnTo>
                <a:lnTo>
                  <a:pt x="14851" y="1998"/>
                </a:lnTo>
                <a:lnTo>
                  <a:pt x="14854" y="1996"/>
                </a:lnTo>
                <a:lnTo>
                  <a:pt x="14858" y="1995"/>
                </a:lnTo>
                <a:lnTo>
                  <a:pt x="14861" y="1994"/>
                </a:lnTo>
                <a:lnTo>
                  <a:pt x="14864" y="1994"/>
                </a:lnTo>
                <a:lnTo>
                  <a:pt x="14867" y="1993"/>
                </a:lnTo>
                <a:lnTo>
                  <a:pt x="14871" y="1993"/>
                </a:lnTo>
                <a:lnTo>
                  <a:pt x="14874" y="1994"/>
                </a:lnTo>
                <a:lnTo>
                  <a:pt x="14877" y="1995"/>
                </a:lnTo>
                <a:lnTo>
                  <a:pt x="14880" y="1996"/>
                </a:lnTo>
                <a:lnTo>
                  <a:pt x="14883" y="1997"/>
                </a:lnTo>
                <a:lnTo>
                  <a:pt x="14886" y="1998"/>
                </a:lnTo>
                <a:lnTo>
                  <a:pt x="14889" y="2000"/>
                </a:lnTo>
                <a:lnTo>
                  <a:pt x="14892" y="2002"/>
                </a:lnTo>
                <a:lnTo>
                  <a:pt x="14894" y="2005"/>
                </a:lnTo>
                <a:lnTo>
                  <a:pt x="14896" y="2008"/>
                </a:lnTo>
                <a:moveTo>
                  <a:pt x="14436" y="2318"/>
                </a:moveTo>
                <a:lnTo>
                  <a:pt x="14438" y="2321"/>
                </a:lnTo>
                <a:lnTo>
                  <a:pt x="14439" y="2324"/>
                </a:lnTo>
                <a:lnTo>
                  <a:pt x="14440" y="2327"/>
                </a:lnTo>
                <a:lnTo>
                  <a:pt x="14441" y="2331"/>
                </a:lnTo>
                <a:lnTo>
                  <a:pt x="14442" y="2334"/>
                </a:lnTo>
                <a:lnTo>
                  <a:pt x="14442" y="2337"/>
                </a:lnTo>
                <a:lnTo>
                  <a:pt x="14441" y="2340"/>
                </a:lnTo>
                <a:lnTo>
                  <a:pt x="14441" y="2343"/>
                </a:lnTo>
                <a:lnTo>
                  <a:pt x="14440" y="2346"/>
                </a:lnTo>
                <a:lnTo>
                  <a:pt x="14439" y="2349"/>
                </a:lnTo>
                <a:lnTo>
                  <a:pt x="14438" y="2352"/>
                </a:lnTo>
                <a:lnTo>
                  <a:pt x="14436" y="2355"/>
                </a:lnTo>
                <a:lnTo>
                  <a:pt x="14434" y="2358"/>
                </a:lnTo>
                <a:lnTo>
                  <a:pt x="14432" y="2360"/>
                </a:lnTo>
                <a:lnTo>
                  <a:pt x="14429" y="2362"/>
                </a:lnTo>
                <a:lnTo>
                  <a:pt x="14426" y="2364"/>
                </a:lnTo>
                <a:lnTo>
                  <a:pt x="14192" y="2514"/>
                </a:lnTo>
                <a:lnTo>
                  <a:pt x="14189" y="2516"/>
                </a:lnTo>
                <a:lnTo>
                  <a:pt x="14186" y="2518"/>
                </a:lnTo>
                <a:lnTo>
                  <a:pt x="14183" y="2519"/>
                </a:lnTo>
                <a:lnTo>
                  <a:pt x="14179" y="2519"/>
                </a:lnTo>
                <a:lnTo>
                  <a:pt x="14176" y="2520"/>
                </a:lnTo>
                <a:lnTo>
                  <a:pt x="14173" y="2520"/>
                </a:lnTo>
                <a:lnTo>
                  <a:pt x="14170" y="2520"/>
                </a:lnTo>
                <a:lnTo>
                  <a:pt x="14166" y="2519"/>
                </a:lnTo>
                <a:lnTo>
                  <a:pt x="14163" y="2518"/>
                </a:lnTo>
                <a:lnTo>
                  <a:pt x="14160" y="2517"/>
                </a:lnTo>
                <a:lnTo>
                  <a:pt x="14157" y="2516"/>
                </a:lnTo>
                <a:lnTo>
                  <a:pt x="14154" y="2514"/>
                </a:lnTo>
                <a:lnTo>
                  <a:pt x="14152" y="2512"/>
                </a:lnTo>
                <a:lnTo>
                  <a:pt x="14149" y="2510"/>
                </a:lnTo>
                <a:lnTo>
                  <a:pt x="14147" y="2507"/>
                </a:lnTo>
                <a:lnTo>
                  <a:pt x="14145" y="2504"/>
                </a:lnTo>
                <a:lnTo>
                  <a:pt x="14143" y="2501"/>
                </a:lnTo>
                <a:lnTo>
                  <a:pt x="14142" y="2498"/>
                </a:lnTo>
                <a:lnTo>
                  <a:pt x="14141" y="2495"/>
                </a:lnTo>
                <a:lnTo>
                  <a:pt x="14140" y="2492"/>
                </a:lnTo>
                <a:lnTo>
                  <a:pt x="14140" y="2489"/>
                </a:lnTo>
                <a:lnTo>
                  <a:pt x="14140" y="2486"/>
                </a:lnTo>
                <a:lnTo>
                  <a:pt x="14140" y="2483"/>
                </a:lnTo>
                <a:lnTo>
                  <a:pt x="14140" y="2479"/>
                </a:lnTo>
                <a:lnTo>
                  <a:pt x="14141" y="2476"/>
                </a:lnTo>
                <a:lnTo>
                  <a:pt x="14142" y="2473"/>
                </a:lnTo>
                <a:lnTo>
                  <a:pt x="14144" y="2470"/>
                </a:lnTo>
                <a:lnTo>
                  <a:pt x="14145" y="2468"/>
                </a:lnTo>
                <a:lnTo>
                  <a:pt x="14147" y="2465"/>
                </a:lnTo>
                <a:lnTo>
                  <a:pt x="14150" y="2463"/>
                </a:lnTo>
                <a:lnTo>
                  <a:pt x="14152" y="2460"/>
                </a:lnTo>
                <a:lnTo>
                  <a:pt x="14155" y="2458"/>
                </a:lnTo>
                <a:lnTo>
                  <a:pt x="14388" y="2308"/>
                </a:lnTo>
                <a:lnTo>
                  <a:pt x="14391" y="2307"/>
                </a:lnTo>
                <a:lnTo>
                  <a:pt x="14394" y="2305"/>
                </a:lnTo>
                <a:lnTo>
                  <a:pt x="14398" y="2304"/>
                </a:lnTo>
                <a:lnTo>
                  <a:pt x="14401" y="2304"/>
                </a:lnTo>
                <a:lnTo>
                  <a:pt x="14404" y="2303"/>
                </a:lnTo>
                <a:lnTo>
                  <a:pt x="14407" y="2303"/>
                </a:lnTo>
                <a:lnTo>
                  <a:pt x="14411" y="2303"/>
                </a:lnTo>
                <a:lnTo>
                  <a:pt x="14414" y="2304"/>
                </a:lnTo>
                <a:lnTo>
                  <a:pt x="14417" y="2305"/>
                </a:lnTo>
                <a:lnTo>
                  <a:pt x="14420" y="2306"/>
                </a:lnTo>
                <a:lnTo>
                  <a:pt x="14423" y="2307"/>
                </a:lnTo>
                <a:lnTo>
                  <a:pt x="14426" y="2309"/>
                </a:lnTo>
                <a:lnTo>
                  <a:pt x="14429" y="2311"/>
                </a:lnTo>
                <a:lnTo>
                  <a:pt x="14432" y="2313"/>
                </a:lnTo>
                <a:lnTo>
                  <a:pt x="14434" y="2316"/>
                </a:lnTo>
                <a:lnTo>
                  <a:pt x="14436" y="2318"/>
                </a:lnTo>
                <a:moveTo>
                  <a:pt x="13967" y="2615"/>
                </a:moveTo>
                <a:lnTo>
                  <a:pt x="13969" y="2618"/>
                </a:lnTo>
                <a:lnTo>
                  <a:pt x="13970" y="2622"/>
                </a:lnTo>
                <a:lnTo>
                  <a:pt x="13971" y="2625"/>
                </a:lnTo>
                <a:lnTo>
                  <a:pt x="13972" y="2628"/>
                </a:lnTo>
                <a:lnTo>
                  <a:pt x="13972" y="2631"/>
                </a:lnTo>
                <a:lnTo>
                  <a:pt x="13972" y="2634"/>
                </a:lnTo>
                <a:lnTo>
                  <a:pt x="13972" y="2638"/>
                </a:lnTo>
                <a:lnTo>
                  <a:pt x="13971" y="2641"/>
                </a:lnTo>
                <a:lnTo>
                  <a:pt x="13971" y="2644"/>
                </a:lnTo>
                <a:lnTo>
                  <a:pt x="13969" y="2647"/>
                </a:lnTo>
                <a:lnTo>
                  <a:pt x="13968" y="2650"/>
                </a:lnTo>
                <a:lnTo>
                  <a:pt x="13966" y="2652"/>
                </a:lnTo>
                <a:lnTo>
                  <a:pt x="13964" y="2655"/>
                </a:lnTo>
                <a:lnTo>
                  <a:pt x="13962" y="2657"/>
                </a:lnTo>
                <a:lnTo>
                  <a:pt x="13959" y="2659"/>
                </a:lnTo>
                <a:lnTo>
                  <a:pt x="13956" y="2661"/>
                </a:lnTo>
                <a:lnTo>
                  <a:pt x="13718" y="2805"/>
                </a:lnTo>
                <a:lnTo>
                  <a:pt x="13715" y="2807"/>
                </a:lnTo>
                <a:lnTo>
                  <a:pt x="13712" y="2808"/>
                </a:lnTo>
                <a:lnTo>
                  <a:pt x="13709" y="2809"/>
                </a:lnTo>
                <a:lnTo>
                  <a:pt x="13706" y="2810"/>
                </a:lnTo>
                <a:lnTo>
                  <a:pt x="13702" y="2810"/>
                </a:lnTo>
                <a:lnTo>
                  <a:pt x="13699" y="2810"/>
                </a:lnTo>
                <a:lnTo>
                  <a:pt x="13696" y="2809"/>
                </a:lnTo>
                <a:lnTo>
                  <a:pt x="13692" y="2809"/>
                </a:lnTo>
                <a:lnTo>
                  <a:pt x="13689" y="2808"/>
                </a:lnTo>
                <a:lnTo>
                  <a:pt x="13686" y="2807"/>
                </a:lnTo>
                <a:lnTo>
                  <a:pt x="13683" y="2805"/>
                </a:lnTo>
                <a:lnTo>
                  <a:pt x="13681" y="2803"/>
                </a:lnTo>
                <a:lnTo>
                  <a:pt x="13678" y="2801"/>
                </a:lnTo>
                <a:lnTo>
                  <a:pt x="13675" y="2799"/>
                </a:lnTo>
                <a:lnTo>
                  <a:pt x="13673" y="2796"/>
                </a:lnTo>
                <a:lnTo>
                  <a:pt x="13671" y="2793"/>
                </a:lnTo>
                <a:lnTo>
                  <a:pt x="13670" y="2790"/>
                </a:lnTo>
                <a:lnTo>
                  <a:pt x="13668" y="2787"/>
                </a:lnTo>
                <a:lnTo>
                  <a:pt x="13667" y="2784"/>
                </a:lnTo>
                <a:lnTo>
                  <a:pt x="13667" y="2781"/>
                </a:lnTo>
                <a:lnTo>
                  <a:pt x="13666" y="2778"/>
                </a:lnTo>
                <a:lnTo>
                  <a:pt x="13666" y="2774"/>
                </a:lnTo>
                <a:lnTo>
                  <a:pt x="13667" y="2771"/>
                </a:lnTo>
                <a:lnTo>
                  <a:pt x="13667" y="2768"/>
                </a:lnTo>
                <a:lnTo>
                  <a:pt x="13668" y="2765"/>
                </a:lnTo>
                <a:lnTo>
                  <a:pt x="13670" y="2762"/>
                </a:lnTo>
                <a:lnTo>
                  <a:pt x="13671" y="2759"/>
                </a:lnTo>
                <a:lnTo>
                  <a:pt x="13673" y="2757"/>
                </a:lnTo>
                <a:lnTo>
                  <a:pt x="13675" y="2754"/>
                </a:lnTo>
                <a:lnTo>
                  <a:pt x="13678" y="2752"/>
                </a:lnTo>
                <a:lnTo>
                  <a:pt x="13680" y="2749"/>
                </a:lnTo>
                <a:lnTo>
                  <a:pt x="13683" y="2747"/>
                </a:lnTo>
                <a:lnTo>
                  <a:pt x="13920" y="2604"/>
                </a:lnTo>
                <a:lnTo>
                  <a:pt x="13923" y="2603"/>
                </a:lnTo>
                <a:lnTo>
                  <a:pt x="13926" y="2601"/>
                </a:lnTo>
                <a:lnTo>
                  <a:pt x="13930" y="2600"/>
                </a:lnTo>
                <a:lnTo>
                  <a:pt x="13933" y="2600"/>
                </a:lnTo>
                <a:lnTo>
                  <a:pt x="13936" y="2599"/>
                </a:lnTo>
                <a:lnTo>
                  <a:pt x="13939" y="2599"/>
                </a:lnTo>
                <a:lnTo>
                  <a:pt x="13943" y="2600"/>
                </a:lnTo>
                <a:lnTo>
                  <a:pt x="13946" y="2600"/>
                </a:lnTo>
                <a:lnTo>
                  <a:pt x="13949" y="2601"/>
                </a:lnTo>
                <a:lnTo>
                  <a:pt x="13952" y="2602"/>
                </a:lnTo>
                <a:lnTo>
                  <a:pt x="13955" y="2604"/>
                </a:lnTo>
                <a:lnTo>
                  <a:pt x="13958" y="2606"/>
                </a:lnTo>
                <a:lnTo>
                  <a:pt x="13961" y="2608"/>
                </a:lnTo>
                <a:lnTo>
                  <a:pt x="13963" y="2610"/>
                </a:lnTo>
                <a:lnTo>
                  <a:pt x="13965" y="2613"/>
                </a:lnTo>
                <a:lnTo>
                  <a:pt x="13967" y="2615"/>
                </a:lnTo>
                <a:moveTo>
                  <a:pt x="13490" y="2899"/>
                </a:moveTo>
                <a:lnTo>
                  <a:pt x="13492" y="2902"/>
                </a:lnTo>
                <a:lnTo>
                  <a:pt x="13493" y="2906"/>
                </a:lnTo>
                <a:lnTo>
                  <a:pt x="13494" y="2909"/>
                </a:lnTo>
                <a:lnTo>
                  <a:pt x="13494" y="2912"/>
                </a:lnTo>
                <a:lnTo>
                  <a:pt x="13495" y="2915"/>
                </a:lnTo>
                <a:lnTo>
                  <a:pt x="13495" y="2919"/>
                </a:lnTo>
                <a:lnTo>
                  <a:pt x="13494" y="2922"/>
                </a:lnTo>
                <a:lnTo>
                  <a:pt x="13493" y="2925"/>
                </a:lnTo>
                <a:lnTo>
                  <a:pt x="13492" y="2928"/>
                </a:lnTo>
                <a:lnTo>
                  <a:pt x="13491" y="2931"/>
                </a:lnTo>
                <a:lnTo>
                  <a:pt x="13490" y="2934"/>
                </a:lnTo>
                <a:lnTo>
                  <a:pt x="13488" y="2937"/>
                </a:lnTo>
                <a:lnTo>
                  <a:pt x="13486" y="2939"/>
                </a:lnTo>
                <a:lnTo>
                  <a:pt x="13483" y="2941"/>
                </a:lnTo>
                <a:lnTo>
                  <a:pt x="13480" y="2944"/>
                </a:lnTo>
                <a:lnTo>
                  <a:pt x="13477" y="2945"/>
                </a:lnTo>
                <a:lnTo>
                  <a:pt x="13235" y="3081"/>
                </a:lnTo>
                <a:lnTo>
                  <a:pt x="13232" y="3083"/>
                </a:lnTo>
                <a:lnTo>
                  <a:pt x="13229" y="3084"/>
                </a:lnTo>
                <a:lnTo>
                  <a:pt x="13225" y="3085"/>
                </a:lnTo>
                <a:lnTo>
                  <a:pt x="13222" y="3085"/>
                </a:lnTo>
                <a:lnTo>
                  <a:pt x="13219" y="3086"/>
                </a:lnTo>
                <a:lnTo>
                  <a:pt x="13215" y="3085"/>
                </a:lnTo>
                <a:lnTo>
                  <a:pt x="13212" y="3085"/>
                </a:lnTo>
                <a:lnTo>
                  <a:pt x="13209" y="3084"/>
                </a:lnTo>
                <a:lnTo>
                  <a:pt x="13206" y="3083"/>
                </a:lnTo>
                <a:lnTo>
                  <a:pt x="13203" y="3082"/>
                </a:lnTo>
                <a:lnTo>
                  <a:pt x="13200" y="3080"/>
                </a:lnTo>
                <a:lnTo>
                  <a:pt x="13197" y="3078"/>
                </a:lnTo>
                <a:lnTo>
                  <a:pt x="13195" y="3076"/>
                </a:lnTo>
                <a:lnTo>
                  <a:pt x="13192" y="3074"/>
                </a:lnTo>
                <a:lnTo>
                  <a:pt x="13190" y="3071"/>
                </a:lnTo>
                <a:lnTo>
                  <a:pt x="13188" y="3068"/>
                </a:lnTo>
                <a:lnTo>
                  <a:pt x="13187" y="3065"/>
                </a:lnTo>
                <a:lnTo>
                  <a:pt x="13185" y="3062"/>
                </a:lnTo>
                <a:lnTo>
                  <a:pt x="13185" y="3059"/>
                </a:lnTo>
                <a:lnTo>
                  <a:pt x="13184" y="3056"/>
                </a:lnTo>
                <a:lnTo>
                  <a:pt x="13184" y="3052"/>
                </a:lnTo>
                <a:lnTo>
                  <a:pt x="13184" y="3049"/>
                </a:lnTo>
                <a:lnTo>
                  <a:pt x="13184" y="3046"/>
                </a:lnTo>
                <a:lnTo>
                  <a:pt x="13185" y="3043"/>
                </a:lnTo>
                <a:lnTo>
                  <a:pt x="13186" y="3040"/>
                </a:lnTo>
                <a:lnTo>
                  <a:pt x="13188" y="3037"/>
                </a:lnTo>
                <a:lnTo>
                  <a:pt x="13190" y="3034"/>
                </a:lnTo>
                <a:lnTo>
                  <a:pt x="13192" y="3031"/>
                </a:lnTo>
                <a:lnTo>
                  <a:pt x="13194" y="3029"/>
                </a:lnTo>
                <a:lnTo>
                  <a:pt x="13196" y="3026"/>
                </a:lnTo>
                <a:lnTo>
                  <a:pt x="13199" y="3024"/>
                </a:lnTo>
                <a:lnTo>
                  <a:pt x="13202" y="3022"/>
                </a:lnTo>
                <a:lnTo>
                  <a:pt x="13443" y="2887"/>
                </a:lnTo>
                <a:lnTo>
                  <a:pt x="13446" y="2886"/>
                </a:lnTo>
                <a:lnTo>
                  <a:pt x="13449" y="2884"/>
                </a:lnTo>
                <a:lnTo>
                  <a:pt x="13453" y="2883"/>
                </a:lnTo>
                <a:lnTo>
                  <a:pt x="13456" y="2883"/>
                </a:lnTo>
                <a:lnTo>
                  <a:pt x="13459" y="2882"/>
                </a:lnTo>
                <a:lnTo>
                  <a:pt x="13462" y="2883"/>
                </a:lnTo>
                <a:lnTo>
                  <a:pt x="13466" y="2883"/>
                </a:lnTo>
                <a:lnTo>
                  <a:pt x="13469" y="2884"/>
                </a:lnTo>
                <a:lnTo>
                  <a:pt x="13472" y="2885"/>
                </a:lnTo>
                <a:lnTo>
                  <a:pt x="13475" y="2886"/>
                </a:lnTo>
                <a:lnTo>
                  <a:pt x="13478" y="2887"/>
                </a:lnTo>
                <a:lnTo>
                  <a:pt x="13481" y="2889"/>
                </a:lnTo>
                <a:lnTo>
                  <a:pt x="13484" y="2891"/>
                </a:lnTo>
                <a:lnTo>
                  <a:pt x="13486" y="2894"/>
                </a:lnTo>
                <a:lnTo>
                  <a:pt x="13488" y="2896"/>
                </a:lnTo>
                <a:lnTo>
                  <a:pt x="13490" y="2899"/>
                </a:lnTo>
                <a:moveTo>
                  <a:pt x="13004" y="3168"/>
                </a:moveTo>
                <a:lnTo>
                  <a:pt x="13006" y="3171"/>
                </a:lnTo>
                <a:lnTo>
                  <a:pt x="13007" y="3175"/>
                </a:lnTo>
                <a:lnTo>
                  <a:pt x="13008" y="3178"/>
                </a:lnTo>
                <a:lnTo>
                  <a:pt x="13008" y="3181"/>
                </a:lnTo>
                <a:lnTo>
                  <a:pt x="13008" y="3184"/>
                </a:lnTo>
                <a:lnTo>
                  <a:pt x="13008" y="3187"/>
                </a:lnTo>
                <a:lnTo>
                  <a:pt x="13008" y="3191"/>
                </a:lnTo>
                <a:lnTo>
                  <a:pt x="13007" y="3194"/>
                </a:lnTo>
                <a:lnTo>
                  <a:pt x="13006" y="3197"/>
                </a:lnTo>
                <a:lnTo>
                  <a:pt x="13005" y="3200"/>
                </a:lnTo>
                <a:lnTo>
                  <a:pt x="13003" y="3203"/>
                </a:lnTo>
                <a:lnTo>
                  <a:pt x="13001" y="3205"/>
                </a:lnTo>
                <a:lnTo>
                  <a:pt x="12999" y="3208"/>
                </a:lnTo>
                <a:lnTo>
                  <a:pt x="12996" y="3210"/>
                </a:lnTo>
                <a:lnTo>
                  <a:pt x="12993" y="3212"/>
                </a:lnTo>
                <a:lnTo>
                  <a:pt x="12990" y="3213"/>
                </a:lnTo>
                <a:lnTo>
                  <a:pt x="12743" y="3341"/>
                </a:lnTo>
                <a:lnTo>
                  <a:pt x="12740" y="3343"/>
                </a:lnTo>
                <a:lnTo>
                  <a:pt x="12737" y="3344"/>
                </a:lnTo>
                <a:lnTo>
                  <a:pt x="12733" y="3345"/>
                </a:lnTo>
                <a:lnTo>
                  <a:pt x="12730" y="3345"/>
                </a:lnTo>
                <a:lnTo>
                  <a:pt x="12727" y="3345"/>
                </a:lnTo>
                <a:lnTo>
                  <a:pt x="12723" y="3345"/>
                </a:lnTo>
                <a:lnTo>
                  <a:pt x="12720" y="3344"/>
                </a:lnTo>
                <a:lnTo>
                  <a:pt x="12717" y="3344"/>
                </a:lnTo>
                <a:lnTo>
                  <a:pt x="12714" y="3343"/>
                </a:lnTo>
                <a:lnTo>
                  <a:pt x="12711" y="3341"/>
                </a:lnTo>
                <a:lnTo>
                  <a:pt x="12708" y="3339"/>
                </a:lnTo>
                <a:lnTo>
                  <a:pt x="12705" y="3337"/>
                </a:lnTo>
                <a:lnTo>
                  <a:pt x="12703" y="3335"/>
                </a:lnTo>
                <a:lnTo>
                  <a:pt x="12701" y="3333"/>
                </a:lnTo>
                <a:lnTo>
                  <a:pt x="12699" y="3330"/>
                </a:lnTo>
                <a:lnTo>
                  <a:pt x="12697" y="3327"/>
                </a:lnTo>
                <a:lnTo>
                  <a:pt x="12696" y="3324"/>
                </a:lnTo>
                <a:lnTo>
                  <a:pt x="12695" y="3321"/>
                </a:lnTo>
                <a:lnTo>
                  <a:pt x="12694" y="3317"/>
                </a:lnTo>
                <a:lnTo>
                  <a:pt x="12693" y="3314"/>
                </a:lnTo>
                <a:lnTo>
                  <a:pt x="12693" y="3311"/>
                </a:lnTo>
                <a:lnTo>
                  <a:pt x="12694" y="3308"/>
                </a:lnTo>
                <a:lnTo>
                  <a:pt x="12694" y="3304"/>
                </a:lnTo>
                <a:lnTo>
                  <a:pt x="12695" y="3301"/>
                </a:lnTo>
                <a:lnTo>
                  <a:pt x="12696" y="3298"/>
                </a:lnTo>
                <a:lnTo>
                  <a:pt x="12698" y="3296"/>
                </a:lnTo>
                <a:lnTo>
                  <a:pt x="12699" y="3293"/>
                </a:lnTo>
                <a:lnTo>
                  <a:pt x="12701" y="3290"/>
                </a:lnTo>
                <a:lnTo>
                  <a:pt x="12704" y="3288"/>
                </a:lnTo>
                <a:lnTo>
                  <a:pt x="12706" y="3286"/>
                </a:lnTo>
                <a:lnTo>
                  <a:pt x="12709" y="3284"/>
                </a:lnTo>
                <a:lnTo>
                  <a:pt x="12712" y="3282"/>
                </a:lnTo>
                <a:lnTo>
                  <a:pt x="12958" y="3154"/>
                </a:lnTo>
                <a:lnTo>
                  <a:pt x="12961" y="3153"/>
                </a:lnTo>
                <a:lnTo>
                  <a:pt x="12964" y="3152"/>
                </a:lnTo>
                <a:lnTo>
                  <a:pt x="12968" y="3151"/>
                </a:lnTo>
                <a:lnTo>
                  <a:pt x="12971" y="3150"/>
                </a:lnTo>
                <a:lnTo>
                  <a:pt x="12974" y="3150"/>
                </a:lnTo>
                <a:lnTo>
                  <a:pt x="12977" y="3150"/>
                </a:lnTo>
                <a:lnTo>
                  <a:pt x="12981" y="3151"/>
                </a:lnTo>
                <a:lnTo>
                  <a:pt x="12984" y="3152"/>
                </a:lnTo>
                <a:lnTo>
                  <a:pt x="12987" y="3153"/>
                </a:lnTo>
                <a:lnTo>
                  <a:pt x="12990" y="3154"/>
                </a:lnTo>
                <a:lnTo>
                  <a:pt x="12993" y="3156"/>
                </a:lnTo>
                <a:lnTo>
                  <a:pt x="12996" y="3158"/>
                </a:lnTo>
                <a:lnTo>
                  <a:pt x="12998" y="3160"/>
                </a:lnTo>
                <a:lnTo>
                  <a:pt x="13000" y="3162"/>
                </a:lnTo>
                <a:lnTo>
                  <a:pt x="13002" y="3165"/>
                </a:lnTo>
                <a:lnTo>
                  <a:pt x="13004" y="3168"/>
                </a:lnTo>
                <a:moveTo>
                  <a:pt x="12509" y="3420"/>
                </a:moveTo>
                <a:lnTo>
                  <a:pt x="12511" y="3423"/>
                </a:lnTo>
                <a:lnTo>
                  <a:pt x="12512" y="3427"/>
                </a:lnTo>
                <a:lnTo>
                  <a:pt x="12512" y="3430"/>
                </a:lnTo>
                <a:lnTo>
                  <a:pt x="12513" y="3433"/>
                </a:lnTo>
                <a:lnTo>
                  <a:pt x="12513" y="3437"/>
                </a:lnTo>
                <a:lnTo>
                  <a:pt x="12512" y="3440"/>
                </a:lnTo>
                <a:lnTo>
                  <a:pt x="12512" y="3443"/>
                </a:lnTo>
                <a:lnTo>
                  <a:pt x="12511" y="3446"/>
                </a:lnTo>
                <a:lnTo>
                  <a:pt x="12509" y="3449"/>
                </a:lnTo>
                <a:lnTo>
                  <a:pt x="12508" y="3452"/>
                </a:lnTo>
                <a:lnTo>
                  <a:pt x="12506" y="3455"/>
                </a:lnTo>
                <a:lnTo>
                  <a:pt x="12504" y="3457"/>
                </a:lnTo>
                <a:lnTo>
                  <a:pt x="12502" y="3460"/>
                </a:lnTo>
                <a:lnTo>
                  <a:pt x="12499" y="3462"/>
                </a:lnTo>
                <a:lnTo>
                  <a:pt x="12496" y="3464"/>
                </a:lnTo>
                <a:lnTo>
                  <a:pt x="12493" y="3465"/>
                </a:lnTo>
                <a:lnTo>
                  <a:pt x="12241" y="3584"/>
                </a:lnTo>
                <a:lnTo>
                  <a:pt x="12238" y="3586"/>
                </a:lnTo>
                <a:lnTo>
                  <a:pt x="12235" y="3587"/>
                </a:lnTo>
                <a:lnTo>
                  <a:pt x="12232" y="3587"/>
                </a:lnTo>
                <a:lnTo>
                  <a:pt x="12228" y="3587"/>
                </a:lnTo>
                <a:lnTo>
                  <a:pt x="12225" y="3587"/>
                </a:lnTo>
                <a:lnTo>
                  <a:pt x="12222" y="3587"/>
                </a:lnTo>
                <a:lnTo>
                  <a:pt x="12219" y="3587"/>
                </a:lnTo>
                <a:lnTo>
                  <a:pt x="12215" y="3586"/>
                </a:lnTo>
                <a:lnTo>
                  <a:pt x="12212" y="3584"/>
                </a:lnTo>
                <a:lnTo>
                  <a:pt x="12210" y="3583"/>
                </a:lnTo>
                <a:lnTo>
                  <a:pt x="12207" y="3581"/>
                </a:lnTo>
                <a:lnTo>
                  <a:pt x="12204" y="3579"/>
                </a:lnTo>
                <a:lnTo>
                  <a:pt x="12202" y="3577"/>
                </a:lnTo>
                <a:lnTo>
                  <a:pt x="12200" y="3574"/>
                </a:lnTo>
                <a:lnTo>
                  <a:pt x="12198" y="3571"/>
                </a:lnTo>
                <a:lnTo>
                  <a:pt x="12196" y="3568"/>
                </a:lnTo>
                <a:lnTo>
                  <a:pt x="12195" y="3565"/>
                </a:lnTo>
                <a:lnTo>
                  <a:pt x="12194" y="3562"/>
                </a:lnTo>
                <a:lnTo>
                  <a:pt x="12193" y="3558"/>
                </a:lnTo>
                <a:lnTo>
                  <a:pt x="12193" y="3555"/>
                </a:lnTo>
                <a:lnTo>
                  <a:pt x="12193" y="3552"/>
                </a:lnTo>
                <a:lnTo>
                  <a:pt x="12193" y="3549"/>
                </a:lnTo>
                <a:lnTo>
                  <a:pt x="12194" y="3545"/>
                </a:lnTo>
                <a:lnTo>
                  <a:pt x="12195" y="3542"/>
                </a:lnTo>
                <a:lnTo>
                  <a:pt x="12196" y="3539"/>
                </a:lnTo>
                <a:lnTo>
                  <a:pt x="12198" y="3536"/>
                </a:lnTo>
                <a:lnTo>
                  <a:pt x="12199" y="3534"/>
                </a:lnTo>
                <a:lnTo>
                  <a:pt x="12202" y="3531"/>
                </a:lnTo>
                <a:lnTo>
                  <a:pt x="12204" y="3529"/>
                </a:lnTo>
                <a:lnTo>
                  <a:pt x="12206" y="3527"/>
                </a:lnTo>
                <a:lnTo>
                  <a:pt x="12209" y="3525"/>
                </a:lnTo>
                <a:lnTo>
                  <a:pt x="12212" y="3523"/>
                </a:lnTo>
                <a:lnTo>
                  <a:pt x="12463" y="3405"/>
                </a:lnTo>
                <a:lnTo>
                  <a:pt x="12467" y="3404"/>
                </a:lnTo>
                <a:lnTo>
                  <a:pt x="12470" y="3403"/>
                </a:lnTo>
                <a:lnTo>
                  <a:pt x="12473" y="3402"/>
                </a:lnTo>
                <a:lnTo>
                  <a:pt x="12476" y="3402"/>
                </a:lnTo>
                <a:lnTo>
                  <a:pt x="12480" y="3402"/>
                </a:lnTo>
                <a:lnTo>
                  <a:pt x="12483" y="3402"/>
                </a:lnTo>
                <a:lnTo>
                  <a:pt x="12486" y="3403"/>
                </a:lnTo>
                <a:lnTo>
                  <a:pt x="12489" y="3404"/>
                </a:lnTo>
                <a:lnTo>
                  <a:pt x="12492" y="3405"/>
                </a:lnTo>
                <a:lnTo>
                  <a:pt x="12495" y="3406"/>
                </a:lnTo>
                <a:lnTo>
                  <a:pt x="12498" y="3408"/>
                </a:lnTo>
                <a:lnTo>
                  <a:pt x="12501" y="3410"/>
                </a:lnTo>
                <a:lnTo>
                  <a:pt x="12503" y="3412"/>
                </a:lnTo>
                <a:lnTo>
                  <a:pt x="12505" y="3415"/>
                </a:lnTo>
                <a:lnTo>
                  <a:pt x="12507" y="3417"/>
                </a:lnTo>
                <a:lnTo>
                  <a:pt x="12509" y="3420"/>
                </a:lnTo>
                <a:moveTo>
                  <a:pt x="12005" y="3654"/>
                </a:moveTo>
                <a:lnTo>
                  <a:pt x="12006" y="3657"/>
                </a:lnTo>
                <a:lnTo>
                  <a:pt x="12007" y="3661"/>
                </a:lnTo>
                <a:lnTo>
                  <a:pt x="12008" y="3664"/>
                </a:lnTo>
                <a:lnTo>
                  <a:pt x="12008" y="3667"/>
                </a:lnTo>
                <a:lnTo>
                  <a:pt x="12008" y="3671"/>
                </a:lnTo>
                <a:lnTo>
                  <a:pt x="12007" y="3674"/>
                </a:lnTo>
                <a:lnTo>
                  <a:pt x="12006" y="3677"/>
                </a:lnTo>
                <a:lnTo>
                  <a:pt x="12005" y="3680"/>
                </a:lnTo>
                <a:lnTo>
                  <a:pt x="12004" y="3683"/>
                </a:lnTo>
                <a:lnTo>
                  <a:pt x="12002" y="3686"/>
                </a:lnTo>
                <a:lnTo>
                  <a:pt x="12000" y="3689"/>
                </a:lnTo>
                <a:lnTo>
                  <a:pt x="11998" y="3691"/>
                </a:lnTo>
                <a:lnTo>
                  <a:pt x="11996" y="3694"/>
                </a:lnTo>
                <a:lnTo>
                  <a:pt x="11993" y="3696"/>
                </a:lnTo>
                <a:lnTo>
                  <a:pt x="11990" y="3698"/>
                </a:lnTo>
                <a:lnTo>
                  <a:pt x="11987" y="3699"/>
                </a:lnTo>
                <a:lnTo>
                  <a:pt x="11731" y="3807"/>
                </a:lnTo>
                <a:lnTo>
                  <a:pt x="11728" y="3808"/>
                </a:lnTo>
                <a:lnTo>
                  <a:pt x="11725" y="3809"/>
                </a:lnTo>
                <a:lnTo>
                  <a:pt x="11721" y="3810"/>
                </a:lnTo>
                <a:lnTo>
                  <a:pt x="11718" y="3810"/>
                </a:lnTo>
                <a:lnTo>
                  <a:pt x="11714" y="3810"/>
                </a:lnTo>
                <a:lnTo>
                  <a:pt x="11711" y="3810"/>
                </a:lnTo>
                <a:lnTo>
                  <a:pt x="11708" y="3809"/>
                </a:lnTo>
                <a:lnTo>
                  <a:pt x="11705" y="3808"/>
                </a:lnTo>
                <a:lnTo>
                  <a:pt x="11702" y="3807"/>
                </a:lnTo>
                <a:lnTo>
                  <a:pt x="11699" y="3805"/>
                </a:lnTo>
                <a:lnTo>
                  <a:pt x="11696" y="3803"/>
                </a:lnTo>
                <a:lnTo>
                  <a:pt x="11694" y="3801"/>
                </a:lnTo>
                <a:lnTo>
                  <a:pt x="11692" y="3798"/>
                </a:lnTo>
                <a:lnTo>
                  <a:pt x="11690" y="3795"/>
                </a:lnTo>
                <a:lnTo>
                  <a:pt x="11688" y="3792"/>
                </a:lnTo>
                <a:lnTo>
                  <a:pt x="11686" y="3789"/>
                </a:lnTo>
                <a:lnTo>
                  <a:pt x="11685" y="3786"/>
                </a:lnTo>
                <a:lnTo>
                  <a:pt x="11684" y="3783"/>
                </a:lnTo>
                <a:lnTo>
                  <a:pt x="11684" y="3779"/>
                </a:lnTo>
                <a:lnTo>
                  <a:pt x="11684" y="3776"/>
                </a:lnTo>
                <a:lnTo>
                  <a:pt x="11684" y="3773"/>
                </a:lnTo>
                <a:lnTo>
                  <a:pt x="11684" y="3770"/>
                </a:lnTo>
                <a:lnTo>
                  <a:pt x="11685" y="3767"/>
                </a:lnTo>
                <a:lnTo>
                  <a:pt x="11686" y="3764"/>
                </a:lnTo>
                <a:lnTo>
                  <a:pt x="11688" y="3761"/>
                </a:lnTo>
                <a:lnTo>
                  <a:pt x="11689" y="3758"/>
                </a:lnTo>
                <a:lnTo>
                  <a:pt x="11691" y="3756"/>
                </a:lnTo>
                <a:lnTo>
                  <a:pt x="11693" y="3753"/>
                </a:lnTo>
                <a:lnTo>
                  <a:pt x="11696" y="3751"/>
                </a:lnTo>
                <a:lnTo>
                  <a:pt x="11698" y="3749"/>
                </a:lnTo>
                <a:lnTo>
                  <a:pt x="11701" y="3747"/>
                </a:lnTo>
                <a:lnTo>
                  <a:pt x="11704" y="3745"/>
                </a:lnTo>
                <a:lnTo>
                  <a:pt x="11959" y="3637"/>
                </a:lnTo>
                <a:lnTo>
                  <a:pt x="11963" y="3636"/>
                </a:lnTo>
                <a:lnTo>
                  <a:pt x="11966" y="3635"/>
                </a:lnTo>
                <a:lnTo>
                  <a:pt x="11970" y="3635"/>
                </a:lnTo>
                <a:lnTo>
                  <a:pt x="11973" y="3635"/>
                </a:lnTo>
                <a:lnTo>
                  <a:pt x="11976" y="3635"/>
                </a:lnTo>
                <a:lnTo>
                  <a:pt x="11980" y="3635"/>
                </a:lnTo>
                <a:lnTo>
                  <a:pt x="11983" y="3636"/>
                </a:lnTo>
                <a:lnTo>
                  <a:pt x="11986" y="3637"/>
                </a:lnTo>
                <a:lnTo>
                  <a:pt x="11989" y="3638"/>
                </a:lnTo>
                <a:lnTo>
                  <a:pt x="11992" y="3640"/>
                </a:lnTo>
                <a:lnTo>
                  <a:pt x="11995" y="3641"/>
                </a:lnTo>
                <a:lnTo>
                  <a:pt x="11997" y="3643"/>
                </a:lnTo>
                <a:lnTo>
                  <a:pt x="12000" y="3646"/>
                </a:lnTo>
                <a:lnTo>
                  <a:pt x="12002" y="3648"/>
                </a:lnTo>
                <a:lnTo>
                  <a:pt x="12004" y="3651"/>
                </a:lnTo>
                <a:lnTo>
                  <a:pt x="12005" y="3654"/>
                </a:lnTo>
                <a:moveTo>
                  <a:pt x="3554" y="3669"/>
                </a:moveTo>
                <a:lnTo>
                  <a:pt x="3554" y="3666"/>
                </a:lnTo>
                <a:lnTo>
                  <a:pt x="3554" y="3662"/>
                </a:lnTo>
                <a:lnTo>
                  <a:pt x="3555" y="3659"/>
                </a:lnTo>
                <a:lnTo>
                  <a:pt x="3556" y="3656"/>
                </a:lnTo>
                <a:lnTo>
                  <a:pt x="3558" y="3653"/>
                </a:lnTo>
                <a:lnTo>
                  <a:pt x="3560" y="3650"/>
                </a:lnTo>
                <a:lnTo>
                  <a:pt x="3561" y="3647"/>
                </a:lnTo>
                <a:lnTo>
                  <a:pt x="3564" y="3645"/>
                </a:lnTo>
                <a:lnTo>
                  <a:pt x="3566" y="3643"/>
                </a:lnTo>
                <a:lnTo>
                  <a:pt x="3569" y="3641"/>
                </a:lnTo>
                <a:lnTo>
                  <a:pt x="3571" y="3639"/>
                </a:lnTo>
                <a:lnTo>
                  <a:pt x="3574" y="3638"/>
                </a:lnTo>
                <a:lnTo>
                  <a:pt x="3578" y="3637"/>
                </a:lnTo>
                <a:lnTo>
                  <a:pt x="3581" y="3636"/>
                </a:lnTo>
                <a:lnTo>
                  <a:pt x="3584" y="3635"/>
                </a:lnTo>
                <a:lnTo>
                  <a:pt x="3588" y="3635"/>
                </a:lnTo>
                <a:lnTo>
                  <a:pt x="3865" y="3642"/>
                </a:lnTo>
                <a:lnTo>
                  <a:pt x="3868" y="3642"/>
                </a:lnTo>
                <a:lnTo>
                  <a:pt x="3872" y="3643"/>
                </a:lnTo>
                <a:lnTo>
                  <a:pt x="3875" y="3644"/>
                </a:lnTo>
                <a:lnTo>
                  <a:pt x="3878" y="3645"/>
                </a:lnTo>
                <a:lnTo>
                  <a:pt x="3881" y="3646"/>
                </a:lnTo>
                <a:lnTo>
                  <a:pt x="3884" y="3648"/>
                </a:lnTo>
                <a:lnTo>
                  <a:pt x="3886" y="3650"/>
                </a:lnTo>
                <a:lnTo>
                  <a:pt x="3889" y="3652"/>
                </a:lnTo>
                <a:lnTo>
                  <a:pt x="3891" y="3655"/>
                </a:lnTo>
                <a:lnTo>
                  <a:pt x="3893" y="3658"/>
                </a:lnTo>
                <a:lnTo>
                  <a:pt x="3894" y="3660"/>
                </a:lnTo>
                <a:lnTo>
                  <a:pt x="3896" y="3663"/>
                </a:lnTo>
                <a:lnTo>
                  <a:pt x="3897" y="3666"/>
                </a:lnTo>
                <a:lnTo>
                  <a:pt x="3897" y="3670"/>
                </a:lnTo>
                <a:lnTo>
                  <a:pt x="3898" y="3673"/>
                </a:lnTo>
                <a:lnTo>
                  <a:pt x="3898" y="3676"/>
                </a:lnTo>
                <a:lnTo>
                  <a:pt x="3897" y="3680"/>
                </a:lnTo>
                <a:lnTo>
                  <a:pt x="3897" y="3683"/>
                </a:lnTo>
                <a:lnTo>
                  <a:pt x="3896" y="3686"/>
                </a:lnTo>
                <a:lnTo>
                  <a:pt x="3894" y="3689"/>
                </a:lnTo>
                <a:lnTo>
                  <a:pt x="3893" y="3692"/>
                </a:lnTo>
                <a:lnTo>
                  <a:pt x="3891" y="3695"/>
                </a:lnTo>
                <a:lnTo>
                  <a:pt x="3889" y="3698"/>
                </a:lnTo>
                <a:lnTo>
                  <a:pt x="3887" y="3700"/>
                </a:lnTo>
                <a:lnTo>
                  <a:pt x="3884" y="3702"/>
                </a:lnTo>
                <a:lnTo>
                  <a:pt x="3881" y="3704"/>
                </a:lnTo>
                <a:lnTo>
                  <a:pt x="3878" y="3705"/>
                </a:lnTo>
                <a:lnTo>
                  <a:pt x="3875" y="3707"/>
                </a:lnTo>
                <a:lnTo>
                  <a:pt x="3872" y="3708"/>
                </a:lnTo>
                <a:lnTo>
                  <a:pt x="3869" y="3709"/>
                </a:lnTo>
                <a:lnTo>
                  <a:pt x="3865" y="3709"/>
                </a:lnTo>
                <a:lnTo>
                  <a:pt x="3862" y="3709"/>
                </a:lnTo>
                <a:lnTo>
                  <a:pt x="3588" y="3703"/>
                </a:lnTo>
                <a:lnTo>
                  <a:pt x="3584" y="3703"/>
                </a:lnTo>
                <a:lnTo>
                  <a:pt x="3581" y="3702"/>
                </a:lnTo>
                <a:lnTo>
                  <a:pt x="3578" y="3701"/>
                </a:lnTo>
                <a:lnTo>
                  <a:pt x="3574" y="3700"/>
                </a:lnTo>
                <a:lnTo>
                  <a:pt x="3571" y="3698"/>
                </a:lnTo>
                <a:lnTo>
                  <a:pt x="3569" y="3697"/>
                </a:lnTo>
                <a:lnTo>
                  <a:pt x="3566" y="3695"/>
                </a:lnTo>
                <a:lnTo>
                  <a:pt x="3564" y="3693"/>
                </a:lnTo>
                <a:lnTo>
                  <a:pt x="3561" y="3690"/>
                </a:lnTo>
                <a:lnTo>
                  <a:pt x="3560" y="3688"/>
                </a:lnTo>
                <a:lnTo>
                  <a:pt x="3558" y="3685"/>
                </a:lnTo>
                <a:lnTo>
                  <a:pt x="3556" y="3682"/>
                </a:lnTo>
                <a:lnTo>
                  <a:pt x="3555" y="3679"/>
                </a:lnTo>
                <a:lnTo>
                  <a:pt x="3554" y="3676"/>
                </a:lnTo>
                <a:lnTo>
                  <a:pt x="3554" y="3673"/>
                </a:lnTo>
                <a:lnTo>
                  <a:pt x="3554" y="3669"/>
                </a:lnTo>
                <a:moveTo>
                  <a:pt x="3346" y="3670"/>
                </a:moveTo>
                <a:lnTo>
                  <a:pt x="3346" y="3674"/>
                </a:lnTo>
                <a:lnTo>
                  <a:pt x="3345" y="3677"/>
                </a:lnTo>
                <a:lnTo>
                  <a:pt x="3345" y="3680"/>
                </a:lnTo>
                <a:lnTo>
                  <a:pt x="3344" y="3684"/>
                </a:lnTo>
                <a:lnTo>
                  <a:pt x="3342" y="3687"/>
                </a:lnTo>
                <a:lnTo>
                  <a:pt x="3341" y="3689"/>
                </a:lnTo>
                <a:lnTo>
                  <a:pt x="3339" y="3692"/>
                </a:lnTo>
                <a:lnTo>
                  <a:pt x="3337" y="3694"/>
                </a:lnTo>
                <a:lnTo>
                  <a:pt x="3334" y="3697"/>
                </a:lnTo>
                <a:lnTo>
                  <a:pt x="3332" y="3699"/>
                </a:lnTo>
                <a:lnTo>
                  <a:pt x="3329" y="3700"/>
                </a:lnTo>
                <a:lnTo>
                  <a:pt x="3326" y="3702"/>
                </a:lnTo>
                <a:lnTo>
                  <a:pt x="3323" y="3703"/>
                </a:lnTo>
                <a:lnTo>
                  <a:pt x="3320" y="3704"/>
                </a:lnTo>
                <a:lnTo>
                  <a:pt x="3316" y="3705"/>
                </a:lnTo>
                <a:lnTo>
                  <a:pt x="3313" y="3705"/>
                </a:lnTo>
                <a:lnTo>
                  <a:pt x="3038" y="3715"/>
                </a:lnTo>
                <a:lnTo>
                  <a:pt x="3034" y="3715"/>
                </a:lnTo>
                <a:lnTo>
                  <a:pt x="3031" y="3715"/>
                </a:lnTo>
                <a:lnTo>
                  <a:pt x="3028" y="3714"/>
                </a:lnTo>
                <a:lnTo>
                  <a:pt x="3024" y="3713"/>
                </a:lnTo>
                <a:lnTo>
                  <a:pt x="3021" y="3712"/>
                </a:lnTo>
                <a:lnTo>
                  <a:pt x="3018" y="3711"/>
                </a:lnTo>
                <a:lnTo>
                  <a:pt x="3016" y="3709"/>
                </a:lnTo>
                <a:lnTo>
                  <a:pt x="3013" y="3707"/>
                </a:lnTo>
                <a:lnTo>
                  <a:pt x="3011" y="3704"/>
                </a:lnTo>
                <a:lnTo>
                  <a:pt x="3009" y="3702"/>
                </a:lnTo>
                <a:lnTo>
                  <a:pt x="3007" y="3699"/>
                </a:lnTo>
                <a:lnTo>
                  <a:pt x="3005" y="3696"/>
                </a:lnTo>
                <a:lnTo>
                  <a:pt x="3004" y="3693"/>
                </a:lnTo>
                <a:lnTo>
                  <a:pt x="3003" y="3690"/>
                </a:lnTo>
                <a:lnTo>
                  <a:pt x="3002" y="3687"/>
                </a:lnTo>
                <a:lnTo>
                  <a:pt x="3002" y="3683"/>
                </a:lnTo>
                <a:lnTo>
                  <a:pt x="3002" y="3680"/>
                </a:lnTo>
                <a:lnTo>
                  <a:pt x="3002" y="3677"/>
                </a:lnTo>
                <a:lnTo>
                  <a:pt x="3003" y="3673"/>
                </a:lnTo>
                <a:lnTo>
                  <a:pt x="3004" y="3670"/>
                </a:lnTo>
                <a:lnTo>
                  <a:pt x="3005" y="3667"/>
                </a:lnTo>
                <a:lnTo>
                  <a:pt x="3007" y="3664"/>
                </a:lnTo>
                <a:lnTo>
                  <a:pt x="3009" y="3662"/>
                </a:lnTo>
                <a:lnTo>
                  <a:pt x="3011" y="3659"/>
                </a:lnTo>
                <a:lnTo>
                  <a:pt x="3013" y="3657"/>
                </a:lnTo>
                <a:lnTo>
                  <a:pt x="3016" y="3655"/>
                </a:lnTo>
                <a:lnTo>
                  <a:pt x="3019" y="3653"/>
                </a:lnTo>
                <a:lnTo>
                  <a:pt x="3022" y="3652"/>
                </a:lnTo>
                <a:lnTo>
                  <a:pt x="3025" y="3650"/>
                </a:lnTo>
                <a:lnTo>
                  <a:pt x="3028" y="3649"/>
                </a:lnTo>
                <a:lnTo>
                  <a:pt x="3031" y="3649"/>
                </a:lnTo>
                <a:lnTo>
                  <a:pt x="3035" y="3648"/>
                </a:lnTo>
                <a:lnTo>
                  <a:pt x="3311" y="3637"/>
                </a:lnTo>
                <a:lnTo>
                  <a:pt x="3314" y="3637"/>
                </a:lnTo>
                <a:lnTo>
                  <a:pt x="3318" y="3638"/>
                </a:lnTo>
                <a:lnTo>
                  <a:pt x="3321" y="3639"/>
                </a:lnTo>
                <a:lnTo>
                  <a:pt x="3324" y="3640"/>
                </a:lnTo>
                <a:lnTo>
                  <a:pt x="3327" y="3641"/>
                </a:lnTo>
                <a:lnTo>
                  <a:pt x="3330" y="3643"/>
                </a:lnTo>
                <a:lnTo>
                  <a:pt x="3333" y="3645"/>
                </a:lnTo>
                <a:lnTo>
                  <a:pt x="3335" y="3647"/>
                </a:lnTo>
                <a:lnTo>
                  <a:pt x="3338" y="3649"/>
                </a:lnTo>
                <a:lnTo>
                  <a:pt x="3340" y="3652"/>
                </a:lnTo>
                <a:lnTo>
                  <a:pt x="3342" y="3655"/>
                </a:lnTo>
                <a:lnTo>
                  <a:pt x="3343" y="3657"/>
                </a:lnTo>
                <a:lnTo>
                  <a:pt x="3344" y="3660"/>
                </a:lnTo>
                <a:lnTo>
                  <a:pt x="3345" y="3664"/>
                </a:lnTo>
                <a:lnTo>
                  <a:pt x="3346" y="3667"/>
                </a:lnTo>
                <a:lnTo>
                  <a:pt x="3346" y="3670"/>
                </a:lnTo>
                <a:moveTo>
                  <a:pt x="4105" y="3687"/>
                </a:moveTo>
                <a:lnTo>
                  <a:pt x="4105" y="3684"/>
                </a:lnTo>
                <a:lnTo>
                  <a:pt x="4106" y="3680"/>
                </a:lnTo>
                <a:lnTo>
                  <a:pt x="4107" y="3677"/>
                </a:lnTo>
                <a:lnTo>
                  <a:pt x="4108" y="3674"/>
                </a:lnTo>
                <a:lnTo>
                  <a:pt x="4110" y="3671"/>
                </a:lnTo>
                <a:lnTo>
                  <a:pt x="4112" y="3669"/>
                </a:lnTo>
                <a:lnTo>
                  <a:pt x="4114" y="3666"/>
                </a:lnTo>
                <a:lnTo>
                  <a:pt x="4117" y="3664"/>
                </a:lnTo>
                <a:lnTo>
                  <a:pt x="4119" y="3662"/>
                </a:lnTo>
                <a:lnTo>
                  <a:pt x="4122" y="3660"/>
                </a:lnTo>
                <a:lnTo>
                  <a:pt x="4125" y="3659"/>
                </a:lnTo>
                <a:lnTo>
                  <a:pt x="4128" y="3658"/>
                </a:lnTo>
                <a:lnTo>
                  <a:pt x="4131" y="3657"/>
                </a:lnTo>
                <a:lnTo>
                  <a:pt x="4135" y="3656"/>
                </a:lnTo>
                <a:lnTo>
                  <a:pt x="4138" y="3656"/>
                </a:lnTo>
                <a:lnTo>
                  <a:pt x="4142" y="3656"/>
                </a:lnTo>
                <a:lnTo>
                  <a:pt x="4417" y="3677"/>
                </a:lnTo>
                <a:lnTo>
                  <a:pt x="4420" y="3678"/>
                </a:lnTo>
                <a:lnTo>
                  <a:pt x="4424" y="3679"/>
                </a:lnTo>
                <a:lnTo>
                  <a:pt x="4427" y="3680"/>
                </a:lnTo>
                <a:lnTo>
                  <a:pt x="4430" y="3681"/>
                </a:lnTo>
                <a:lnTo>
                  <a:pt x="4433" y="3683"/>
                </a:lnTo>
                <a:lnTo>
                  <a:pt x="4435" y="3685"/>
                </a:lnTo>
                <a:lnTo>
                  <a:pt x="4438" y="3687"/>
                </a:lnTo>
                <a:lnTo>
                  <a:pt x="4440" y="3689"/>
                </a:lnTo>
                <a:lnTo>
                  <a:pt x="4442" y="3692"/>
                </a:lnTo>
                <a:lnTo>
                  <a:pt x="4444" y="3695"/>
                </a:lnTo>
                <a:lnTo>
                  <a:pt x="4445" y="3698"/>
                </a:lnTo>
                <a:lnTo>
                  <a:pt x="4446" y="3701"/>
                </a:lnTo>
                <a:lnTo>
                  <a:pt x="4447" y="3704"/>
                </a:lnTo>
                <a:lnTo>
                  <a:pt x="4448" y="3707"/>
                </a:lnTo>
                <a:lnTo>
                  <a:pt x="4448" y="3711"/>
                </a:lnTo>
                <a:lnTo>
                  <a:pt x="4448" y="3714"/>
                </a:lnTo>
                <a:lnTo>
                  <a:pt x="4447" y="3718"/>
                </a:lnTo>
                <a:lnTo>
                  <a:pt x="4446" y="3721"/>
                </a:lnTo>
                <a:lnTo>
                  <a:pt x="4445" y="3724"/>
                </a:lnTo>
                <a:lnTo>
                  <a:pt x="4444" y="3727"/>
                </a:lnTo>
                <a:lnTo>
                  <a:pt x="4442" y="3730"/>
                </a:lnTo>
                <a:lnTo>
                  <a:pt x="4440" y="3732"/>
                </a:lnTo>
                <a:lnTo>
                  <a:pt x="4438" y="3735"/>
                </a:lnTo>
                <a:lnTo>
                  <a:pt x="4436" y="3737"/>
                </a:lnTo>
                <a:lnTo>
                  <a:pt x="4433" y="3739"/>
                </a:lnTo>
                <a:lnTo>
                  <a:pt x="4430" y="3740"/>
                </a:lnTo>
                <a:lnTo>
                  <a:pt x="4427" y="3742"/>
                </a:lnTo>
                <a:lnTo>
                  <a:pt x="4424" y="3743"/>
                </a:lnTo>
                <a:lnTo>
                  <a:pt x="4421" y="3744"/>
                </a:lnTo>
                <a:lnTo>
                  <a:pt x="4418" y="3744"/>
                </a:lnTo>
                <a:lnTo>
                  <a:pt x="4414" y="3744"/>
                </a:lnTo>
                <a:lnTo>
                  <a:pt x="4411" y="3744"/>
                </a:lnTo>
                <a:lnTo>
                  <a:pt x="4137" y="3723"/>
                </a:lnTo>
                <a:lnTo>
                  <a:pt x="4133" y="3723"/>
                </a:lnTo>
                <a:lnTo>
                  <a:pt x="4130" y="3722"/>
                </a:lnTo>
                <a:lnTo>
                  <a:pt x="4127" y="3721"/>
                </a:lnTo>
                <a:lnTo>
                  <a:pt x="4124" y="3719"/>
                </a:lnTo>
                <a:lnTo>
                  <a:pt x="4121" y="3718"/>
                </a:lnTo>
                <a:lnTo>
                  <a:pt x="4118" y="3716"/>
                </a:lnTo>
                <a:lnTo>
                  <a:pt x="4116" y="3714"/>
                </a:lnTo>
                <a:lnTo>
                  <a:pt x="4113" y="3711"/>
                </a:lnTo>
                <a:lnTo>
                  <a:pt x="4111" y="3709"/>
                </a:lnTo>
                <a:lnTo>
                  <a:pt x="4109" y="3706"/>
                </a:lnTo>
                <a:lnTo>
                  <a:pt x="4108" y="3703"/>
                </a:lnTo>
                <a:lnTo>
                  <a:pt x="4107" y="3700"/>
                </a:lnTo>
                <a:lnTo>
                  <a:pt x="4106" y="3697"/>
                </a:lnTo>
                <a:lnTo>
                  <a:pt x="4105" y="3694"/>
                </a:lnTo>
                <a:lnTo>
                  <a:pt x="4105" y="3691"/>
                </a:lnTo>
                <a:lnTo>
                  <a:pt x="4105" y="3687"/>
                </a:lnTo>
                <a:moveTo>
                  <a:pt x="2795" y="3697"/>
                </a:moveTo>
                <a:lnTo>
                  <a:pt x="2795" y="3701"/>
                </a:lnTo>
                <a:lnTo>
                  <a:pt x="2795" y="3704"/>
                </a:lnTo>
                <a:lnTo>
                  <a:pt x="2794" y="3707"/>
                </a:lnTo>
                <a:lnTo>
                  <a:pt x="2794" y="3711"/>
                </a:lnTo>
                <a:lnTo>
                  <a:pt x="2792" y="3714"/>
                </a:lnTo>
                <a:lnTo>
                  <a:pt x="2791" y="3717"/>
                </a:lnTo>
                <a:lnTo>
                  <a:pt x="2789" y="3719"/>
                </a:lnTo>
                <a:lnTo>
                  <a:pt x="2787" y="3722"/>
                </a:lnTo>
                <a:lnTo>
                  <a:pt x="2785" y="3724"/>
                </a:lnTo>
                <a:lnTo>
                  <a:pt x="2783" y="3727"/>
                </a:lnTo>
                <a:lnTo>
                  <a:pt x="2780" y="3729"/>
                </a:lnTo>
                <a:lnTo>
                  <a:pt x="2777" y="3730"/>
                </a:lnTo>
                <a:lnTo>
                  <a:pt x="2774" y="3732"/>
                </a:lnTo>
                <a:lnTo>
                  <a:pt x="2771" y="3733"/>
                </a:lnTo>
                <a:lnTo>
                  <a:pt x="2767" y="3734"/>
                </a:lnTo>
                <a:lnTo>
                  <a:pt x="2764" y="3734"/>
                </a:lnTo>
                <a:lnTo>
                  <a:pt x="2491" y="3761"/>
                </a:lnTo>
                <a:lnTo>
                  <a:pt x="2487" y="3761"/>
                </a:lnTo>
                <a:lnTo>
                  <a:pt x="2484" y="3761"/>
                </a:lnTo>
                <a:lnTo>
                  <a:pt x="2481" y="3761"/>
                </a:lnTo>
                <a:lnTo>
                  <a:pt x="2478" y="3760"/>
                </a:lnTo>
                <a:lnTo>
                  <a:pt x="2475" y="3759"/>
                </a:lnTo>
                <a:lnTo>
                  <a:pt x="2472" y="3758"/>
                </a:lnTo>
                <a:lnTo>
                  <a:pt x="2469" y="3756"/>
                </a:lnTo>
                <a:lnTo>
                  <a:pt x="2466" y="3754"/>
                </a:lnTo>
                <a:lnTo>
                  <a:pt x="2464" y="3752"/>
                </a:lnTo>
                <a:lnTo>
                  <a:pt x="2461" y="3750"/>
                </a:lnTo>
                <a:lnTo>
                  <a:pt x="2459" y="3748"/>
                </a:lnTo>
                <a:lnTo>
                  <a:pt x="2457" y="3745"/>
                </a:lnTo>
                <a:lnTo>
                  <a:pt x="2456" y="3742"/>
                </a:lnTo>
                <a:lnTo>
                  <a:pt x="2454" y="3739"/>
                </a:lnTo>
                <a:lnTo>
                  <a:pt x="2453" y="3736"/>
                </a:lnTo>
                <a:lnTo>
                  <a:pt x="2453" y="3732"/>
                </a:lnTo>
                <a:lnTo>
                  <a:pt x="2453" y="3729"/>
                </a:lnTo>
                <a:lnTo>
                  <a:pt x="2453" y="3725"/>
                </a:lnTo>
                <a:lnTo>
                  <a:pt x="2453" y="3722"/>
                </a:lnTo>
                <a:lnTo>
                  <a:pt x="2454" y="3719"/>
                </a:lnTo>
                <a:lnTo>
                  <a:pt x="2455" y="3716"/>
                </a:lnTo>
                <a:lnTo>
                  <a:pt x="2457" y="3713"/>
                </a:lnTo>
                <a:lnTo>
                  <a:pt x="2458" y="3710"/>
                </a:lnTo>
                <a:lnTo>
                  <a:pt x="2460" y="3707"/>
                </a:lnTo>
                <a:lnTo>
                  <a:pt x="2462" y="3705"/>
                </a:lnTo>
                <a:lnTo>
                  <a:pt x="2465" y="3703"/>
                </a:lnTo>
                <a:lnTo>
                  <a:pt x="2467" y="3701"/>
                </a:lnTo>
                <a:lnTo>
                  <a:pt x="2470" y="3699"/>
                </a:lnTo>
                <a:lnTo>
                  <a:pt x="2473" y="3697"/>
                </a:lnTo>
                <a:lnTo>
                  <a:pt x="2476" y="3696"/>
                </a:lnTo>
                <a:lnTo>
                  <a:pt x="2480" y="3695"/>
                </a:lnTo>
                <a:lnTo>
                  <a:pt x="2483" y="3694"/>
                </a:lnTo>
                <a:lnTo>
                  <a:pt x="2758" y="3667"/>
                </a:lnTo>
                <a:lnTo>
                  <a:pt x="2761" y="3667"/>
                </a:lnTo>
                <a:lnTo>
                  <a:pt x="2765" y="3667"/>
                </a:lnTo>
                <a:lnTo>
                  <a:pt x="2768" y="3668"/>
                </a:lnTo>
                <a:lnTo>
                  <a:pt x="2771" y="3669"/>
                </a:lnTo>
                <a:lnTo>
                  <a:pt x="2775" y="3670"/>
                </a:lnTo>
                <a:lnTo>
                  <a:pt x="2778" y="3671"/>
                </a:lnTo>
                <a:lnTo>
                  <a:pt x="2780" y="3673"/>
                </a:lnTo>
                <a:lnTo>
                  <a:pt x="2783" y="3675"/>
                </a:lnTo>
                <a:lnTo>
                  <a:pt x="2786" y="3677"/>
                </a:lnTo>
                <a:lnTo>
                  <a:pt x="2788" y="3679"/>
                </a:lnTo>
                <a:lnTo>
                  <a:pt x="2790" y="3682"/>
                </a:lnTo>
                <a:lnTo>
                  <a:pt x="2791" y="3685"/>
                </a:lnTo>
                <a:lnTo>
                  <a:pt x="2793" y="3688"/>
                </a:lnTo>
                <a:lnTo>
                  <a:pt x="2794" y="3691"/>
                </a:lnTo>
                <a:lnTo>
                  <a:pt x="2794" y="3694"/>
                </a:lnTo>
                <a:lnTo>
                  <a:pt x="2795" y="3697"/>
                </a:lnTo>
                <a:moveTo>
                  <a:pt x="4655" y="3736"/>
                </a:moveTo>
                <a:lnTo>
                  <a:pt x="4655" y="3733"/>
                </a:lnTo>
                <a:lnTo>
                  <a:pt x="4656" y="3729"/>
                </a:lnTo>
                <a:lnTo>
                  <a:pt x="4657" y="3726"/>
                </a:lnTo>
                <a:lnTo>
                  <a:pt x="4659" y="3723"/>
                </a:lnTo>
                <a:lnTo>
                  <a:pt x="4661" y="3720"/>
                </a:lnTo>
                <a:lnTo>
                  <a:pt x="4663" y="3718"/>
                </a:lnTo>
                <a:lnTo>
                  <a:pt x="4665" y="3715"/>
                </a:lnTo>
                <a:lnTo>
                  <a:pt x="4667" y="3713"/>
                </a:lnTo>
                <a:lnTo>
                  <a:pt x="4670" y="3711"/>
                </a:lnTo>
                <a:lnTo>
                  <a:pt x="4673" y="3710"/>
                </a:lnTo>
                <a:lnTo>
                  <a:pt x="4676" y="3708"/>
                </a:lnTo>
                <a:lnTo>
                  <a:pt x="4679" y="3707"/>
                </a:lnTo>
                <a:lnTo>
                  <a:pt x="4682" y="3707"/>
                </a:lnTo>
                <a:lnTo>
                  <a:pt x="4686" y="3706"/>
                </a:lnTo>
                <a:lnTo>
                  <a:pt x="4689" y="3706"/>
                </a:lnTo>
                <a:lnTo>
                  <a:pt x="4693" y="3706"/>
                </a:lnTo>
                <a:lnTo>
                  <a:pt x="4967" y="3743"/>
                </a:lnTo>
                <a:lnTo>
                  <a:pt x="4970" y="3744"/>
                </a:lnTo>
                <a:lnTo>
                  <a:pt x="4973" y="3745"/>
                </a:lnTo>
                <a:lnTo>
                  <a:pt x="4976" y="3746"/>
                </a:lnTo>
                <a:lnTo>
                  <a:pt x="4979" y="3748"/>
                </a:lnTo>
                <a:lnTo>
                  <a:pt x="4982" y="3750"/>
                </a:lnTo>
                <a:lnTo>
                  <a:pt x="4984" y="3752"/>
                </a:lnTo>
                <a:lnTo>
                  <a:pt x="4987" y="3754"/>
                </a:lnTo>
                <a:lnTo>
                  <a:pt x="4989" y="3757"/>
                </a:lnTo>
                <a:lnTo>
                  <a:pt x="4991" y="3759"/>
                </a:lnTo>
                <a:lnTo>
                  <a:pt x="4992" y="3762"/>
                </a:lnTo>
                <a:lnTo>
                  <a:pt x="4993" y="3765"/>
                </a:lnTo>
                <a:lnTo>
                  <a:pt x="4995" y="3768"/>
                </a:lnTo>
                <a:lnTo>
                  <a:pt x="4995" y="3771"/>
                </a:lnTo>
                <a:lnTo>
                  <a:pt x="4996" y="3774"/>
                </a:lnTo>
                <a:lnTo>
                  <a:pt x="4996" y="3778"/>
                </a:lnTo>
                <a:lnTo>
                  <a:pt x="4996" y="3781"/>
                </a:lnTo>
                <a:lnTo>
                  <a:pt x="4995" y="3784"/>
                </a:lnTo>
                <a:lnTo>
                  <a:pt x="4994" y="3788"/>
                </a:lnTo>
                <a:lnTo>
                  <a:pt x="4993" y="3791"/>
                </a:lnTo>
                <a:lnTo>
                  <a:pt x="4991" y="3794"/>
                </a:lnTo>
                <a:lnTo>
                  <a:pt x="4989" y="3796"/>
                </a:lnTo>
                <a:lnTo>
                  <a:pt x="4987" y="3799"/>
                </a:lnTo>
                <a:lnTo>
                  <a:pt x="4984" y="3801"/>
                </a:lnTo>
                <a:lnTo>
                  <a:pt x="4982" y="3803"/>
                </a:lnTo>
                <a:lnTo>
                  <a:pt x="4979" y="3805"/>
                </a:lnTo>
                <a:lnTo>
                  <a:pt x="4976" y="3806"/>
                </a:lnTo>
                <a:lnTo>
                  <a:pt x="4973" y="3808"/>
                </a:lnTo>
                <a:lnTo>
                  <a:pt x="4970" y="3809"/>
                </a:lnTo>
                <a:lnTo>
                  <a:pt x="4967" y="3809"/>
                </a:lnTo>
                <a:lnTo>
                  <a:pt x="4963" y="3810"/>
                </a:lnTo>
                <a:lnTo>
                  <a:pt x="4960" y="3810"/>
                </a:lnTo>
                <a:lnTo>
                  <a:pt x="4957" y="3809"/>
                </a:lnTo>
                <a:lnTo>
                  <a:pt x="4684" y="3773"/>
                </a:lnTo>
                <a:lnTo>
                  <a:pt x="4680" y="3773"/>
                </a:lnTo>
                <a:lnTo>
                  <a:pt x="4677" y="3772"/>
                </a:lnTo>
                <a:lnTo>
                  <a:pt x="4674" y="3771"/>
                </a:lnTo>
                <a:lnTo>
                  <a:pt x="4671" y="3769"/>
                </a:lnTo>
                <a:lnTo>
                  <a:pt x="4668" y="3767"/>
                </a:lnTo>
                <a:lnTo>
                  <a:pt x="4666" y="3765"/>
                </a:lnTo>
                <a:lnTo>
                  <a:pt x="4663" y="3763"/>
                </a:lnTo>
                <a:lnTo>
                  <a:pt x="4661" y="3761"/>
                </a:lnTo>
                <a:lnTo>
                  <a:pt x="4659" y="3758"/>
                </a:lnTo>
                <a:lnTo>
                  <a:pt x="4658" y="3755"/>
                </a:lnTo>
                <a:lnTo>
                  <a:pt x="4657" y="3752"/>
                </a:lnTo>
                <a:lnTo>
                  <a:pt x="4655" y="3749"/>
                </a:lnTo>
                <a:lnTo>
                  <a:pt x="4655" y="3746"/>
                </a:lnTo>
                <a:lnTo>
                  <a:pt x="4654" y="3743"/>
                </a:lnTo>
                <a:lnTo>
                  <a:pt x="4654" y="3740"/>
                </a:lnTo>
                <a:lnTo>
                  <a:pt x="4655" y="3736"/>
                </a:lnTo>
                <a:moveTo>
                  <a:pt x="2248" y="3759"/>
                </a:moveTo>
                <a:lnTo>
                  <a:pt x="2248" y="3763"/>
                </a:lnTo>
                <a:lnTo>
                  <a:pt x="2248" y="3766"/>
                </a:lnTo>
                <a:lnTo>
                  <a:pt x="2248" y="3770"/>
                </a:lnTo>
                <a:lnTo>
                  <a:pt x="2247" y="3773"/>
                </a:lnTo>
                <a:lnTo>
                  <a:pt x="2246" y="3776"/>
                </a:lnTo>
                <a:lnTo>
                  <a:pt x="2245" y="3779"/>
                </a:lnTo>
                <a:lnTo>
                  <a:pt x="2243" y="3782"/>
                </a:lnTo>
                <a:lnTo>
                  <a:pt x="2241" y="3785"/>
                </a:lnTo>
                <a:lnTo>
                  <a:pt x="2239" y="3787"/>
                </a:lnTo>
                <a:lnTo>
                  <a:pt x="2237" y="3790"/>
                </a:lnTo>
                <a:lnTo>
                  <a:pt x="2234" y="3792"/>
                </a:lnTo>
                <a:lnTo>
                  <a:pt x="2232" y="3793"/>
                </a:lnTo>
                <a:lnTo>
                  <a:pt x="2229" y="3795"/>
                </a:lnTo>
                <a:lnTo>
                  <a:pt x="2226" y="3796"/>
                </a:lnTo>
                <a:lnTo>
                  <a:pt x="2222" y="3797"/>
                </a:lnTo>
                <a:lnTo>
                  <a:pt x="2219" y="3798"/>
                </a:lnTo>
                <a:lnTo>
                  <a:pt x="1948" y="3844"/>
                </a:lnTo>
                <a:lnTo>
                  <a:pt x="1945" y="3845"/>
                </a:lnTo>
                <a:lnTo>
                  <a:pt x="1941" y="3845"/>
                </a:lnTo>
                <a:lnTo>
                  <a:pt x="1938" y="3844"/>
                </a:lnTo>
                <a:lnTo>
                  <a:pt x="1935" y="3844"/>
                </a:lnTo>
                <a:lnTo>
                  <a:pt x="1931" y="3843"/>
                </a:lnTo>
                <a:lnTo>
                  <a:pt x="1928" y="3842"/>
                </a:lnTo>
                <a:lnTo>
                  <a:pt x="1925" y="3840"/>
                </a:lnTo>
                <a:lnTo>
                  <a:pt x="1923" y="3839"/>
                </a:lnTo>
                <a:lnTo>
                  <a:pt x="1920" y="3837"/>
                </a:lnTo>
                <a:lnTo>
                  <a:pt x="1918" y="3834"/>
                </a:lnTo>
                <a:lnTo>
                  <a:pt x="1915" y="3832"/>
                </a:lnTo>
                <a:lnTo>
                  <a:pt x="1913" y="3829"/>
                </a:lnTo>
                <a:lnTo>
                  <a:pt x="1912" y="3827"/>
                </a:lnTo>
                <a:lnTo>
                  <a:pt x="1910" y="3824"/>
                </a:lnTo>
                <a:lnTo>
                  <a:pt x="1909" y="3820"/>
                </a:lnTo>
                <a:lnTo>
                  <a:pt x="1908" y="3817"/>
                </a:lnTo>
                <a:lnTo>
                  <a:pt x="1908" y="3814"/>
                </a:lnTo>
                <a:lnTo>
                  <a:pt x="1907" y="3810"/>
                </a:lnTo>
                <a:lnTo>
                  <a:pt x="1908" y="3807"/>
                </a:lnTo>
                <a:lnTo>
                  <a:pt x="1908" y="3804"/>
                </a:lnTo>
                <a:lnTo>
                  <a:pt x="1909" y="3801"/>
                </a:lnTo>
                <a:lnTo>
                  <a:pt x="1910" y="3798"/>
                </a:lnTo>
                <a:lnTo>
                  <a:pt x="1912" y="3795"/>
                </a:lnTo>
                <a:lnTo>
                  <a:pt x="1914" y="3792"/>
                </a:lnTo>
                <a:lnTo>
                  <a:pt x="1915" y="3789"/>
                </a:lnTo>
                <a:lnTo>
                  <a:pt x="1918" y="3787"/>
                </a:lnTo>
                <a:lnTo>
                  <a:pt x="1920" y="3785"/>
                </a:lnTo>
                <a:lnTo>
                  <a:pt x="1923" y="3783"/>
                </a:lnTo>
                <a:lnTo>
                  <a:pt x="1925" y="3781"/>
                </a:lnTo>
                <a:lnTo>
                  <a:pt x="1928" y="3780"/>
                </a:lnTo>
                <a:lnTo>
                  <a:pt x="1932" y="3779"/>
                </a:lnTo>
                <a:lnTo>
                  <a:pt x="1935" y="3778"/>
                </a:lnTo>
                <a:lnTo>
                  <a:pt x="2209" y="3731"/>
                </a:lnTo>
                <a:lnTo>
                  <a:pt x="2212" y="3731"/>
                </a:lnTo>
                <a:lnTo>
                  <a:pt x="2216" y="3731"/>
                </a:lnTo>
                <a:lnTo>
                  <a:pt x="2219" y="3731"/>
                </a:lnTo>
                <a:lnTo>
                  <a:pt x="2222" y="3732"/>
                </a:lnTo>
                <a:lnTo>
                  <a:pt x="2225" y="3733"/>
                </a:lnTo>
                <a:lnTo>
                  <a:pt x="2228" y="3734"/>
                </a:lnTo>
                <a:lnTo>
                  <a:pt x="2231" y="3736"/>
                </a:lnTo>
                <a:lnTo>
                  <a:pt x="2234" y="3738"/>
                </a:lnTo>
                <a:lnTo>
                  <a:pt x="2237" y="3740"/>
                </a:lnTo>
                <a:lnTo>
                  <a:pt x="2239" y="3742"/>
                </a:lnTo>
                <a:lnTo>
                  <a:pt x="2241" y="3744"/>
                </a:lnTo>
                <a:lnTo>
                  <a:pt x="2243" y="3747"/>
                </a:lnTo>
                <a:lnTo>
                  <a:pt x="2245" y="3750"/>
                </a:lnTo>
                <a:lnTo>
                  <a:pt x="2246" y="3753"/>
                </a:lnTo>
                <a:lnTo>
                  <a:pt x="2247" y="3756"/>
                </a:lnTo>
                <a:lnTo>
                  <a:pt x="2248" y="3759"/>
                </a:lnTo>
                <a:moveTo>
                  <a:pt x="5200" y="3814"/>
                </a:moveTo>
                <a:lnTo>
                  <a:pt x="5201" y="3811"/>
                </a:lnTo>
                <a:lnTo>
                  <a:pt x="5202" y="3807"/>
                </a:lnTo>
                <a:lnTo>
                  <a:pt x="5203" y="3804"/>
                </a:lnTo>
                <a:lnTo>
                  <a:pt x="5205" y="3801"/>
                </a:lnTo>
                <a:lnTo>
                  <a:pt x="5207" y="3799"/>
                </a:lnTo>
                <a:lnTo>
                  <a:pt x="5209" y="3796"/>
                </a:lnTo>
                <a:lnTo>
                  <a:pt x="5211" y="3794"/>
                </a:lnTo>
                <a:lnTo>
                  <a:pt x="5214" y="3792"/>
                </a:lnTo>
                <a:lnTo>
                  <a:pt x="5217" y="3790"/>
                </a:lnTo>
                <a:lnTo>
                  <a:pt x="5220" y="3789"/>
                </a:lnTo>
                <a:lnTo>
                  <a:pt x="5223" y="3788"/>
                </a:lnTo>
                <a:lnTo>
                  <a:pt x="5226" y="3787"/>
                </a:lnTo>
                <a:lnTo>
                  <a:pt x="5229" y="3786"/>
                </a:lnTo>
                <a:lnTo>
                  <a:pt x="5233" y="3786"/>
                </a:lnTo>
                <a:lnTo>
                  <a:pt x="5236" y="3786"/>
                </a:lnTo>
                <a:lnTo>
                  <a:pt x="5240" y="3786"/>
                </a:lnTo>
                <a:lnTo>
                  <a:pt x="5512" y="3836"/>
                </a:lnTo>
                <a:lnTo>
                  <a:pt x="5515" y="3837"/>
                </a:lnTo>
                <a:lnTo>
                  <a:pt x="5518" y="3838"/>
                </a:lnTo>
                <a:lnTo>
                  <a:pt x="5521" y="3840"/>
                </a:lnTo>
                <a:lnTo>
                  <a:pt x="5524" y="3842"/>
                </a:lnTo>
                <a:lnTo>
                  <a:pt x="5527" y="3844"/>
                </a:lnTo>
                <a:lnTo>
                  <a:pt x="5529" y="3846"/>
                </a:lnTo>
                <a:lnTo>
                  <a:pt x="5531" y="3848"/>
                </a:lnTo>
                <a:lnTo>
                  <a:pt x="5533" y="3851"/>
                </a:lnTo>
                <a:lnTo>
                  <a:pt x="5535" y="3854"/>
                </a:lnTo>
                <a:lnTo>
                  <a:pt x="5536" y="3857"/>
                </a:lnTo>
                <a:lnTo>
                  <a:pt x="5537" y="3860"/>
                </a:lnTo>
                <a:lnTo>
                  <a:pt x="5538" y="3863"/>
                </a:lnTo>
                <a:lnTo>
                  <a:pt x="5539" y="3866"/>
                </a:lnTo>
                <a:lnTo>
                  <a:pt x="5539" y="3869"/>
                </a:lnTo>
                <a:lnTo>
                  <a:pt x="5539" y="3873"/>
                </a:lnTo>
                <a:lnTo>
                  <a:pt x="5539" y="3876"/>
                </a:lnTo>
                <a:lnTo>
                  <a:pt x="5538" y="3879"/>
                </a:lnTo>
                <a:lnTo>
                  <a:pt x="5537" y="3883"/>
                </a:lnTo>
                <a:lnTo>
                  <a:pt x="5535" y="3886"/>
                </a:lnTo>
                <a:lnTo>
                  <a:pt x="5533" y="3888"/>
                </a:lnTo>
                <a:lnTo>
                  <a:pt x="5531" y="3891"/>
                </a:lnTo>
                <a:lnTo>
                  <a:pt x="5529" y="3893"/>
                </a:lnTo>
                <a:lnTo>
                  <a:pt x="5526" y="3895"/>
                </a:lnTo>
                <a:lnTo>
                  <a:pt x="5524" y="3897"/>
                </a:lnTo>
                <a:lnTo>
                  <a:pt x="5521" y="3899"/>
                </a:lnTo>
                <a:lnTo>
                  <a:pt x="5518" y="3900"/>
                </a:lnTo>
                <a:lnTo>
                  <a:pt x="5515" y="3902"/>
                </a:lnTo>
                <a:lnTo>
                  <a:pt x="5512" y="3902"/>
                </a:lnTo>
                <a:lnTo>
                  <a:pt x="5508" y="3903"/>
                </a:lnTo>
                <a:lnTo>
                  <a:pt x="5505" y="3903"/>
                </a:lnTo>
                <a:lnTo>
                  <a:pt x="5501" y="3903"/>
                </a:lnTo>
                <a:lnTo>
                  <a:pt x="5498" y="3902"/>
                </a:lnTo>
                <a:lnTo>
                  <a:pt x="5228" y="3852"/>
                </a:lnTo>
                <a:lnTo>
                  <a:pt x="5224" y="3851"/>
                </a:lnTo>
                <a:lnTo>
                  <a:pt x="5221" y="3850"/>
                </a:lnTo>
                <a:lnTo>
                  <a:pt x="5218" y="3849"/>
                </a:lnTo>
                <a:lnTo>
                  <a:pt x="5215" y="3847"/>
                </a:lnTo>
                <a:lnTo>
                  <a:pt x="5213" y="3846"/>
                </a:lnTo>
                <a:lnTo>
                  <a:pt x="5210" y="3844"/>
                </a:lnTo>
                <a:lnTo>
                  <a:pt x="5208" y="3841"/>
                </a:lnTo>
                <a:lnTo>
                  <a:pt x="5206" y="3839"/>
                </a:lnTo>
                <a:lnTo>
                  <a:pt x="5204" y="3836"/>
                </a:lnTo>
                <a:lnTo>
                  <a:pt x="5202" y="3833"/>
                </a:lnTo>
                <a:lnTo>
                  <a:pt x="5201" y="3830"/>
                </a:lnTo>
                <a:lnTo>
                  <a:pt x="5200" y="3827"/>
                </a:lnTo>
                <a:lnTo>
                  <a:pt x="5200" y="3824"/>
                </a:lnTo>
                <a:lnTo>
                  <a:pt x="5199" y="3821"/>
                </a:lnTo>
                <a:lnTo>
                  <a:pt x="5199" y="3818"/>
                </a:lnTo>
                <a:lnTo>
                  <a:pt x="5200" y="3814"/>
                </a:lnTo>
                <a:moveTo>
                  <a:pt x="1705" y="3859"/>
                </a:moveTo>
                <a:lnTo>
                  <a:pt x="1706" y="3863"/>
                </a:lnTo>
                <a:lnTo>
                  <a:pt x="1706" y="3866"/>
                </a:lnTo>
                <a:lnTo>
                  <a:pt x="1706" y="3869"/>
                </a:lnTo>
                <a:lnTo>
                  <a:pt x="1706" y="3872"/>
                </a:lnTo>
                <a:lnTo>
                  <a:pt x="1705" y="3876"/>
                </a:lnTo>
                <a:lnTo>
                  <a:pt x="1704" y="3879"/>
                </a:lnTo>
                <a:lnTo>
                  <a:pt x="1703" y="3882"/>
                </a:lnTo>
                <a:lnTo>
                  <a:pt x="1701" y="3885"/>
                </a:lnTo>
                <a:lnTo>
                  <a:pt x="1699" y="3887"/>
                </a:lnTo>
                <a:lnTo>
                  <a:pt x="1697" y="3890"/>
                </a:lnTo>
                <a:lnTo>
                  <a:pt x="1695" y="3892"/>
                </a:lnTo>
                <a:lnTo>
                  <a:pt x="1692" y="3894"/>
                </a:lnTo>
                <a:lnTo>
                  <a:pt x="1689" y="3896"/>
                </a:lnTo>
                <a:lnTo>
                  <a:pt x="1686" y="3898"/>
                </a:lnTo>
                <a:lnTo>
                  <a:pt x="1683" y="3899"/>
                </a:lnTo>
                <a:lnTo>
                  <a:pt x="1680" y="3900"/>
                </a:lnTo>
                <a:lnTo>
                  <a:pt x="1413" y="3966"/>
                </a:lnTo>
                <a:lnTo>
                  <a:pt x="1410" y="3967"/>
                </a:lnTo>
                <a:lnTo>
                  <a:pt x="1406" y="3967"/>
                </a:lnTo>
                <a:lnTo>
                  <a:pt x="1403" y="3967"/>
                </a:lnTo>
                <a:lnTo>
                  <a:pt x="1399" y="3967"/>
                </a:lnTo>
                <a:lnTo>
                  <a:pt x="1396" y="3966"/>
                </a:lnTo>
                <a:lnTo>
                  <a:pt x="1393" y="3965"/>
                </a:lnTo>
                <a:lnTo>
                  <a:pt x="1390" y="3964"/>
                </a:lnTo>
                <a:lnTo>
                  <a:pt x="1387" y="3963"/>
                </a:lnTo>
                <a:lnTo>
                  <a:pt x="1384" y="3961"/>
                </a:lnTo>
                <a:lnTo>
                  <a:pt x="1382" y="3959"/>
                </a:lnTo>
                <a:lnTo>
                  <a:pt x="1379" y="3957"/>
                </a:lnTo>
                <a:lnTo>
                  <a:pt x="1377" y="3954"/>
                </a:lnTo>
                <a:lnTo>
                  <a:pt x="1375" y="3951"/>
                </a:lnTo>
                <a:lnTo>
                  <a:pt x="1373" y="3949"/>
                </a:lnTo>
                <a:lnTo>
                  <a:pt x="1372" y="3945"/>
                </a:lnTo>
                <a:lnTo>
                  <a:pt x="1371" y="3942"/>
                </a:lnTo>
                <a:lnTo>
                  <a:pt x="1370" y="3939"/>
                </a:lnTo>
                <a:lnTo>
                  <a:pt x="1370" y="3935"/>
                </a:lnTo>
                <a:lnTo>
                  <a:pt x="1370" y="3932"/>
                </a:lnTo>
                <a:lnTo>
                  <a:pt x="1370" y="3929"/>
                </a:lnTo>
                <a:lnTo>
                  <a:pt x="1371" y="3926"/>
                </a:lnTo>
                <a:lnTo>
                  <a:pt x="1372" y="3923"/>
                </a:lnTo>
                <a:lnTo>
                  <a:pt x="1373" y="3920"/>
                </a:lnTo>
                <a:lnTo>
                  <a:pt x="1374" y="3917"/>
                </a:lnTo>
                <a:lnTo>
                  <a:pt x="1376" y="3914"/>
                </a:lnTo>
                <a:lnTo>
                  <a:pt x="1378" y="3912"/>
                </a:lnTo>
                <a:lnTo>
                  <a:pt x="1380" y="3909"/>
                </a:lnTo>
                <a:lnTo>
                  <a:pt x="1383" y="3907"/>
                </a:lnTo>
                <a:lnTo>
                  <a:pt x="1386" y="3905"/>
                </a:lnTo>
                <a:lnTo>
                  <a:pt x="1389" y="3904"/>
                </a:lnTo>
                <a:lnTo>
                  <a:pt x="1392" y="3902"/>
                </a:lnTo>
                <a:lnTo>
                  <a:pt x="1395" y="3901"/>
                </a:lnTo>
                <a:lnTo>
                  <a:pt x="1664" y="3834"/>
                </a:lnTo>
                <a:lnTo>
                  <a:pt x="1667" y="3834"/>
                </a:lnTo>
                <a:lnTo>
                  <a:pt x="1671" y="3833"/>
                </a:lnTo>
                <a:lnTo>
                  <a:pt x="1674" y="3833"/>
                </a:lnTo>
                <a:lnTo>
                  <a:pt x="1678" y="3834"/>
                </a:lnTo>
                <a:lnTo>
                  <a:pt x="1681" y="3835"/>
                </a:lnTo>
                <a:lnTo>
                  <a:pt x="1684" y="3836"/>
                </a:lnTo>
                <a:lnTo>
                  <a:pt x="1687" y="3837"/>
                </a:lnTo>
                <a:lnTo>
                  <a:pt x="1690" y="3838"/>
                </a:lnTo>
                <a:lnTo>
                  <a:pt x="1693" y="3840"/>
                </a:lnTo>
                <a:lnTo>
                  <a:pt x="1695" y="3842"/>
                </a:lnTo>
                <a:lnTo>
                  <a:pt x="1697" y="3845"/>
                </a:lnTo>
                <a:lnTo>
                  <a:pt x="1699" y="3847"/>
                </a:lnTo>
                <a:lnTo>
                  <a:pt x="1701" y="3850"/>
                </a:lnTo>
                <a:lnTo>
                  <a:pt x="1703" y="3853"/>
                </a:lnTo>
                <a:lnTo>
                  <a:pt x="1704" y="3856"/>
                </a:lnTo>
                <a:lnTo>
                  <a:pt x="1705" y="3859"/>
                </a:lnTo>
                <a:moveTo>
                  <a:pt x="11491" y="3867"/>
                </a:moveTo>
                <a:lnTo>
                  <a:pt x="11492" y="3871"/>
                </a:lnTo>
                <a:lnTo>
                  <a:pt x="11493" y="3874"/>
                </a:lnTo>
                <a:lnTo>
                  <a:pt x="11493" y="3877"/>
                </a:lnTo>
                <a:lnTo>
                  <a:pt x="11493" y="3881"/>
                </a:lnTo>
                <a:lnTo>
                  <a:pt x="11493" y="3884"/>
                </a:lnTo>
                <a:lnTo>
                  <a:pt x="11492" y="3887"/>
                </a:lnTo>
                <a:lnTo>
                  <a:pt x="11492" y="3890"/>
                </a:lnTo>
                <a:lnTo>
                  <a:pt x="11490" y="3893"/>
                </a:lnTo>
                <a:lnTo>
                  <a:pt x="11489" y="3896"/>
                </a:lnTo>
                <a:lnTo>
                  <a:pt x="11487" y="3899"/>
                </a:lnTo>
                <a:lnTo>
                  <a:pt x="11485" y="3901"/>
                </a:lnTo>
                <a:lnTo>
                  <a:pt x="11483" y="3904"/>
                </a:lnTo>
                <a:lnTo>
                  <a:pt x="11480" y="3906"/>
                </a:lnTo>
                <a:lnTo>
                  <a:pt x="11478" y="3908"/>
                </a:lnTo>
                <a:lnTo>
                  <a:pt x="11475" y="3910"/>
                </a:lnTo>
                <a:lnTo>
                  <a:pt x="11471" y="3911"/>
                </a:lnTo>
                <a:lnTo>
                  <a:pt x="11210" y="4008"/>
                </a:lnTo>
                <a:lnTo>
                  <a:pt x="11207" y="4009"/>
                </a:lnTo>
                <a:lnTo>
                  <a:pt x="11204" y="4010"/>
                </a:lnTo>
                <a:lnTo>
                  <a:pt x="11200" y="4010"/>
                </a:lnTo>
                <a:lnTo>
                  <a:pt x="11197" y="4010"/>
                </a:lnTo>
                <a:lnTo>
                  <a:pt x="11194" y="4010"/>
                </a:lnTo>
                <a:lnTo>
                  <a:pt x="11190" y="4009"/>
                </a:lnTo>
                <a:lnTo>
                  <a:pt x="11187" y="4008"/>
                </a:lnTo>
                <a:lnTo>
                  <a:pt x="11184" y="4007"/>
                </a:lnTo>
                <a:lnTo>
                  <a:pt x="11181" y="4005"/>
                </a:lnTo>
                <a:lnTo>
                  <a:pt x="11179" y="4004"/>
                </a:lnTo>
                <a:lnTo>
                  <a:pt x="11176" y="4002"/>
                </a:lnTo>
                <a:lnTo>
                  <a:pt x="11174" y="3999"/>
                </a:lnTo>
                <a:lnTo>
                  <a:pt x="11171" y="3997"/>
                </a:lnTo>
                <a:lnTo>
                  <a:pt x="11170" y="3994"/>
                </a:lnTo>
                <a:lnTo>
                  <a:pt x="11168" y="3991"/>
                </a:lnTo>
                <a:lnTo>
                  <a:pt x="11166" y="3988"/>
                </a:lnTo>
                <a:lnTo>
                  <a:pt x="11165" y="3985"/>
                </a:lnTo>
                <a:lnTo>
                  <a:pt x="11165" y="3982"/>
                </a:lnTo>
                <a:lnTo>
                  <a:pt x="11165" y="3978"/>
                </a:lnTo>
                <a:lnTo>
                  <a:pt x="11165" y="3975"/>
                </a:lnTo>
                <a:lnTo>
                  <a:pt x="11165" y="3972"/>
                </a:lnTo>
                <a:lnTo>
                  <a:pt x="11166" y="3969"/>
                </a:lnTo>
                <a:lnTo>
                  <a:pt x="11167" y="3966"/>
                </a:lnTo>
                <a:lnTo>
                  <a:pt x="11168" y="3963"/>
                </a:lnTo>
                <a:lnTo>
                  <a:pt x="11169" y="3960"/>
                </a:lnTo>
                <a:lnTo>
                  <a:pt x="11171" y="3957"/>
                </a:lnTo>
                <a:lnTo>
                  <a:pt x="11173" y="3954"/>
                </a:lnTo>
                <a:lnTo>
                  <a:pt x="11176" y="3952"/>
                </a:lnTo>
                <a:lnTo>
                  <a:pt x="11178" y="3950"/>
                </a:lnTo>
                <a:lnTo>
                  <a:pt x="11181" y="3948"/>
                </a:lnTo>
                <a:lnTo>
                  <a:pt x="11184" y="3946"/>
                </a:lnTo>
                <a:lnTo>
                  <a:pt x="11187" y="3945"/>
                </a:lnTo>
                <a:lnTo>
                  <a:pt x="11446" y="3848"/>
                </a:lnTo>
                <a:lnTo>
                  <a:pt x="11450" y="3847"/>
                </a:lnTo>
                <a:lnTo>
                  <a:pt x="11453" y="3846"/>
                </a:lnTo>
                <a:lnTo>
                  <a:pt x="11457" y="3846"/>
                </a:lnTo>
                <a:lnTo>
                  <a:pt x="11460" y="3846"/>
                </a:lnTo>
                <a:lnTo>
                  <a:pt x="11463" y="3846"/>
                </a:lnTo>
                <a:lnTo>
                  <a:pt x="11467" y="3847"/>
                </a:lnTo>
                <a:lnTo>
                  <a:pt x="11470" y="3847"/>
                </a:lnTo>
                <a:lnTo>
                  <a:pt x="11473" y="3849"/>
                </a:lnTo>
                <a:lnTo>
                  <a:pt x="11476" y="3850"/>
                </a:lnTo>
                <a:lnTo>
                  <a:pt x="11479" y="3852"/>
                </a:lnTo>
                <a:lnTo>
                  <a:pt x="11481" y="3854"/>
                </a:lnTo>
                <a:lnTo>
                  <a:pt x="11484" y="3856"/>
                </a:lnTo>
                <a:lnTo>
                  <a:pt x="11486" y="3858"/>
                </a:lnTo>
                <a:lnTo>
                  <a:pt x="11488" y="3861"/>
                </a:lnTo>
                <a:lnTo>
                  <a:pt x="11490" y="3864"/>
                </a:lnTo>
                <a:lnTo>
                  <a:pt x="11491" y="3867"/>
                </a:lnTo>
                <a:moveTo>
                  <a:pt x="5742" y="3919"/>
                </a:moveTo>
                <a:lnTo>
                  <a:pt x="5743" y="3916"/>
                </a:lnTo>
                <a:lnTo>
                  <a:pt x="5744" y="3913"/>
                </a:lnTo>
                <a:lnTo>
                  <a:pt x="5745" y="3910"/>
                </a:lnTo>
                <a:lnTo>
                  <a:pt x="5747" y="3907"/>
                </a:lnTo>
                <a:lnTo>
                  <a:pt x="5749" y="3904"/>
                </a:lnTo>
                <a:lnTo>
                  <a:pt x="5751" y="3902"/>
                </a:lnTo>
                <a:lnTo>
                  <a:pt x="5754" y="3900"/>
                </a:lnTo>
                <a:lnTo>
                  <a:pt x="5757" y="3898"/>
                </a:lnTo>
                <a:lnTo>
                  <a:pt x="5759" y="3896"/>
                </a:lnTo>
                <a:lnTo>
                  <a:pt x="5762" y="3895"/>
                </a:lnTo>
                <a:lnTo>
                  <a:pt x="5766" y="3894"/>
                </a:lnTo>
                <a:lnTo>
                  <a:pt x="5769" y="3893"/>
                </a:lnTo>
                <a:lnTo>
                  <a:pt x="5772" y="3893"/>
                </a:lnTo>
                <a:lnTo>
                  <a:pt x="5776" y="3892"/>
                </a:lnTo>
                <a:lnTo>
                  <a:pt x="5779" y="3893"/>
                </a:lnTo>
                <a:lnTo>
                  <a:pt x="5783" y="3893"/>
                </a:lnTo>
                <a:lnTo>
                  <a:pt x="6052" y="3957"/>
                </a:lnTo>
                <a:lnTo>
                  <a:pt x="6055" y="3958"/>
                </a:lnTo>
                <a:lnTo>
                  <a:pt x="6058" y="3959"/>
                </a:lnTo>
                <a:lnTo>
                  <a:pt x="6061" y="3961"/>
                </a:lnTo>
                <a:lnTo>
                  <a:pt x="6064" y="3963"/>
                </a:lnTo>
                <a:lnTo>
                  <a:pt x="6066" y="3965"/>
                </a:lnTo>
                <a:lnTo>
                  <a:pt x="6069" y="3967"/>
                </a:lnTo>
                <a:lnTo>
                  <a:pt x="6071" y="3969"/>
                </a:lnTo>
                <a:lnTo>
                  <a:pt x="6072" y="3972"/>
                </a:lnTo>
                <a:lnTo>
                  <a:pt x="6074" y="3975"/>
                </a:lnTo>
                <a:lnTo>
                  <a:pt x="6075" y="3978"/>
                </a:lnTo>
                <a:lnTo>
                  <a:pt x="6076" y="3981"/>
                </a:lnTo>
                <a:lnTo>
                  <a:pt x="6077" y="3984"/>
                </a:lnTo>
                <a:lnTo>
                  <a:pt x="6077" y="3987"/>
                </a:lnTo>
                <a:lnTo>
                  <a:pt x="6077" y="3990"/>
                </a:lnTo>
                <a:lnTo>
                  <a:pt x="6077" y="3994"/>
                </a:lnTo>
                <a:lnTo>
                  <a:pt x="6077" y="3997"/>
                </a:lnTo>
                <a:lnTo>
                  <a:pt x="6076" y="4000"/>
                </a:lnTo>
                <a:lnTo>
                  <a:pt x="6074" y="4004"/>
                </a:lnTo>
                <a:lnTo>
                  <a:pt x="6073" y="4006"/>
                </a:lnTo>
                <a:lnTo>
                  <a:pt x="6071" y="4009"/>
                </a:lnTo>
                <a:lnTo>
                  <a:pt x="6069" y="4012"/>
                </a:lnTo>
                <a:lnTo>
                  <a:pt x="6066" y="4014"/>
                </a:lnTo>
                <a:lnTo>
                  <a:pt x="6064" y="4016"/>
                </a:lnTo>
                <a:lnTo>
                  <a:pt x="6061" y="4018"/>
                </a:lnTo>
                <a:lnTo>
                  <a:pt x="6058" y="4019"/>
                </a:lnTo>
                <a:lnTo>
                  <a:pt x="6055" y="4021"/>
                </a:lnTo>
                <a:lnTo>
                  <a:pt x="6052" y="4022"/>
                </a:lnTo>
                <a:lnTo>
                  <a:pt x="6049" y="4022"/>
                </a:lnTo>
                <a:lnTo>
                  <a:pt x="6045" y="4023"/>
                </a:lnTo>
                <a:lnTo>
                  <a:pt x="6042" y="4023"/>
                </a:lnTo>
                <a:lnTo>
                  <a:pt x="6038" y="4023"/>
                </a:lnTo>
                <a:lnTo>
                  <a:pt x="6035" y="4022"/>
                </a:lnTo>
                <a:lnTo>
                  <a:pt x="5768" y="3959"/>
                </a:lnTo>
                <a:lnTo>
                  <a:pt x="5764" y="3958"/>
                </a:lnTo>
                <a:lnTo>
                  <a:pt x="5761" y="3957"/>
                </a:lnTo>
                <a:lnTo>
                  <a:pt x="5758" y="3956"/>
                </a:lnTo>
                <a:lnTo>
                  <a:pt x="5755" y="3954"/>
                </a:lnTo>
                <a:lnTo>
                  <a:pt x="5752" y="3952"/>
                </a:lnTo>
                <a:lnTo>
                  <a:pt x="5750" y="3949"/>
                </a:lnTo>
                <a:lnTo>
                  <a:pt x="5748" y="3947"/>
                </a:lnTo>
                <a:lnTo>
                  <a:pt x="5746" y="3944"/>
                </a:lnTo>
                <a:lnTo>
                  <a:pt x="5744" y="3942"/>
                </a:lnTo>
                <a:lnTo>
                  <a:pt x="5743" y="3939"/>
                </a:lnTo>
                <a:lnTo>
                  <a:pt x="5742" y="3936"/>
                </a:lnTo>
                <a:lnTo>
                  <a:pt x="5741" y="3932"/>
                </a:lnTo>
                <a:lnTo>
                  <a:pt x="5741" y="3929"/>
                </a:lnTo>
                <a:lnTo>
                  <a:pt x="5741" y="3926"/>
                </a:lnTo>
                <a:lnTo>
                  <a:pt x="5741" y="3923"/>
                </a:lnTo>
                <a:lnTo>
                  <a:pt x="5742" y="3919"/>
                </a:lnTo>
                <a:moveTo>
                  <a:pt x="1173" y="4000"/>
                </a:moveTo>
                <a:lnTo>
                  <a:pt x="1174" y="4004"/>
                </a:lnTo>
                <a:lnTo>
                  <a:pt x="1174" y="4007"/>
                </a:lnTo>
                <a:lnTo>
                  <a:pt x="1174" y="4010"/>
                </a:lnTo>
                <a:lnTo>
                  <a:pt x="1174" y="4014"/>
                </a:lnTo>
                <a:lnTo>
                  <a:pt x="1173" y="4017"/>
                </a:lnTo>
                <a:lnTo>
                  <a:pt x="1173" y="4020"/>
                </a:lnTo>
                <a:lnTo>
                  <a:pt x="1171" y="4023"/>
                </a:lnTo>
                <a:lnTo>
                  <a:pt x="1170" y="4026"/>
                </a:lnTo>
                <a:lnTo>
                  <a:pt x="1168" y="4029"/>
                </a:lnTo>
                <a:lnTo>
                  <a:pt x="1166" y="4032"/>
                </a:lnTo>
                <a:lnTo>
                  <a:pt x="1164" y="4034"/>
                </a:lnTo>
                <a:lnTo>
                  <a:pt x="1162" y="4036"/>
                </a:lnTo>
                <a:lnTo>
                  <a:pt x="1159" y="4038"/>
                </a:lnTo>
                <a:lnTo>
                  <a:pt x="1156" y="4040"/>
                </a:lnTo>
                <a:lnTo>
                  <a:pt x="1153" y="4042"/>
                </a:lnTo>
                <a:lnTo>
                  <a:pt x="1150" y="4043"/>
                </a:lnTo>
                <a:lnTo>
                  <a:pt x="891" y="4131"/>
                </a:lnTo>
                <a:lnTo>
                  <a:pt x="888" y="4132"/>
                </a:lnTo>
                <a:lnTo>
                  <a:pt x="884" y="4133"/>
                </a:lnTo>
                <a:lnTo>
                  <a:pt x="881" y="4133"/>
                </a:lnTo>
                <a:lnTo>
                  <a:pt x="877" y="4133"/>
                </a:lnTo>
                <a:lnTo>
                  <a:pt x="874" y="4133"/>
                </a:lnTo>
                <a:lnTo>
                  <a:pt x="871" y="4133"/>
                </a:lnTo>
                <a:lnTo>
                  <a:pt x="868" y="4132"/>
                </a:lnTo>
                <a:lnTo>
                  <a:pt x="865" y="4130"/>
                </a:lnTo>
                <a:lnTo>
                  <a:pt x="862" y="4129"/>
                </a:lnTo>
                <a:lnTo>
                  <a:pt x="859" y="4127"/>
                </a:lnTo>
                <a:lnTo>
                  <a:pt x="857" y="4125"/>
                </a:lnTo>
                <a:lnTo>
                  <a:pt x="854" y="4123"/>
                </a:lnTo>
                <a:lnTo>
                  <a:pt x="852" y="4120"/>
                </a:lnTo>
                <a:lnTo>
                  <a:pt x="850" y="4117"/>
                </a:lnTo>
                <a:lnTo>
                  <a:pt x="848" y="4114"/>
                </a:lnTo>
                <a:lnTo>
                  <a:pt x="847" y="4111"/>
                </a:lnTo>
                <a:lnTo>
                  <a:pt x="846" y="4108"/>
                </a:lnTo>
                <a:lnTo>
                  <a:pt x="845" y="4105"/>
                </a:lnTo>
                <a:lnTo>
                  <a:pt x="845" y="4101"/>
                </a:lnTo>
                <a:lnTo>
                  <a:pt x="845" y="4098"/>
                </a:lnTo>
                <a:lnTo>
                  <a:pt x="845" y="4095"/>
                </a:lnTo>
                <a:lnTo>
                  <a:pt x="845" y="4092"/>
                </a:lnTo>
                <a:lnTo>
                  <a:pt x="846" y="4089"/>
                </a:lnTo>
                <a:lnTo>
                  <a:pt x="848" y="4086"/>
                </a:lnTo>
                <a:lnTo>
                  <a:pt x="849" y="4083"/>
                </a:lnTo>
                <a:lnTo>
                  <a:pt x="851" y="4080"/>
                </a:lnTo>
                <a:lnTo>
                  <a:pt x="853" y="4078"/>
                </a:lnTo>
                <a:lnTo>
                  <a:pt x="855" y="4075"/>
                </a:lnTo>
                <a:lnTo>
                  <a:pt x="858" y="4073"/>
                </a:lnTo>
                <a:lnTo>
                  <a:pt x="861" y="4071"/>
                </a:lnTo>
                <a:lnTo>
                  <a:pt x="864" y="4070"/>
                </a:lnTo>
                <a:lnTo>
                  <a:pt x="867" y="4068"/>
                </a:lnTo>
                <a:lnTo>
                  <a:pt x="1130" y="3978"/>
                </a:lnTo>
                <a:lnTo>
                  <a:pt x="1133" y="3977"/>
                </a:lnTo>
                <a:lnTo>
                  <a:pt x="1137" y="3977"/>
                </a:lnTo>
                <a:lnTo>
                  <a:pt x="1140" y="3977"/>
                </a:lnTo>
                <a:lnTo>
                  <a:pt x="1143" y="3977"/>
                </a:lnTo>
                <a:lnTo>
                  <a:pt x="1147" y="3978"/>
                </a:lnTo>
                <a:lnTo>
                  <a:pt x="1150" y="3978"/>
                </a:lnTo>
                <a:lnTo>
                  <a:pt x="1153" y="3980"/>
                </a:lnTo>
                <a:lnTo>
                  <a:pt x="1156" y="3981"/>
                </a:lnTo>
                <a:lnTo>
                  <a:pt x="1159" y="3983"/>
                </a:lnTo>
                <a:lnTo>
                  <a:pt x="1161" y="3984"/>
                </a:lnTo>
                <a:lnTo>
                  <a:pt x="1164" y="3986"/>
                </a:lnTo>
                <a:lnTo>
                  <a:pt x="1166" y="3989"/>
                </a:lnTo>
                <a:lnTo>
                  <a:pt x="1168" y="3991"/>
                </a:lnTo>
                <a:lnTo>
                  <a:pt x="1170" y="3994"/>
                </a:lnTo>
                <a:lnTo>
                  <a:pt x="1172" y="3997"/>
                </a:lnTo>
                <a:lnTo>
                  <a:pt x="1173" y="4000"/>
                </a:lnTo>
                <a:moveTo>
                  <a:pt x="6278" y="4050"/>
                </a:moveTo>
                <a:lnTo>
                  <a:pt x="6279" y="4047"/>
                </a:lnTo>
                <a:lnTo>
                  <a:pt x="6280" y="4044"/>
                </a:lnTo>
                <a:lnTo>
                  <a:pt x="6282" y="4041"/>
                </a:lnTo>
                <a:lnTo>
                  <a:pt x="6284" y="4038"/>
                </a:lnTo>
                <a:lnTo>
                  <a:pt x="6286" y="4036"/>
                </a:lnTo>
                <a:lnTo>
                  <a:pt x="6288" y="4033"/>
                </a:lnTo>
                <a:lnTo>
                  <a:pt x="6291" y="4031"/>
                </a:lnTo>
                <a:lnTo>
                  <a:pt x="6294" y="4029"/>
                </a:lnTo>
                <a:lnTo>
                  <a:pt x="6297" y="4028"/>
                </a:lnTo>
                <a:lnTo>
                  <a:pt x="6300" y="4027"/>
                </a:lnTo>
                <a:lnTo>
                  <a:pt x="6303" y="4026"/>
                </a:lnTo>
                <a:lnTo>
                  <a:pt x="6306" y="4025"/>
                </a:lnTo>
                <a:lnTo>
                  <a:pt x="6310" y="4025"/>
                </a:lnTo>
                <a:lnTo>
                  <a:pt x="6313" y="4025"/>
                </a:lnTo>
                <a:lnTo>
                  <a:pt x="6316" y="4025"/>
                </a:lnTo>
                <a:lnTo>
                  <a:pt x="6320" y="4026"/>
                </a:lnTo>
                <a:lnTo>
                  <a:pt x="6585" y="4102"/>
                </a:lnTo>
                <a:lnTo>
                  <a:pt x="6588" y="4103"/>
                </a:lnTo>
                <a:lnTo>
                  <a:pt x="6591" y="4105"/>
                </a:lnTo>
                <a:lnTo>
                  <a:pt x="6594" y="4106"/>
                </a:lnTo>
                <a:lnTo>
                  <a:pt x="6597" y="4108"/>
                </a:lnTo>
                <a:lnTo>
                  <a:pt x="6599" y="4110"/>
                </a:lnTo>
                <a:lnTo>
                  <a:pt x="6601" y="4113"/>
                </a:lnTo>
                <a:lnTo>
                  <a:pt x="6603" y="4115"/>
                </a:lnTo>
                <a:lnTo>
                  <a:pt x="6605" y="4118"/>
                </a:lnTo>
                <a:lnTo>
                  <a:pt x="6607" y="4121"/>
                </a:lnTo>
                <a:lnTo>
                  <a:pt x="6608" y="4124"/>
                </a:lnTo>
                <a:lnTo>
                  <a:pt x="6609" y="4127"/>
                </a:lnTo>
                <a:lnTo>
                  <a:pt x="6609" y="4130"/>
                </a:lnTo>
                <a:lnTo>
                  <a:pt x="6609" y="4133"/>
                </a:lnTo>
                <a:lnTo>
                  <a:pt x="6609" y="4137"/>
                </a:lnTo>
                <a:lnTo>
                  <a:pt x="6609" y="4140"/>
                </a:lnTo>
                <a:lnTo>
                  <a:pt x="6608" y="4143"/>
                </a:lnTo>
                <a:lnTo>
                  <a:pt x="6607" y="4146"/>
                </a:lnTo>
                <a:lnTo>
                  <a:pt x="6605" y="4149"/>
                </a:lnTo>
                <a:lnTo>
                  <a:pt x="6603" y="4152"/>
                </a:lnTo>
                <a:lnTo>
                  <a:pt x="6601" y="4155"/>
                </a:lnTo>
                <a:lnTo>
                  <a:pt x="6599" y="4157"/>
                </a:lnTo>
                <a:lnTo>
                  <a:pt x="6597" y="4160"/>
                </a:lnTo>
                <a:lnTo>
                  <a:pt x="6594" y="4162"/>
                </a:lnTo>
                <a:lnTo>
                  <a:pt x="6591" y="4163"/>
                </a:lnTo>
                <a:lnTo>
                  <a:pt x="6589" y="4165"/>
                </a:lnTo>
                <a:lnTo>
                  <a:pt x="6586" y="4166"/>
                </a:lnTo>
                <a:lnTo>
                  <a:pt x="6582" y="4167"/>
                </a:lnTo>
                <a:lnTo>
                  <a:pt x="6579" y="4167"/>
                </a:lnTo>
                <a:lnTo>
                  <a:pt x="6576" y="4167"/>
                </a:lnTo>
                <a:lnTo>
                  <a:pt x="6572" y="4167"/>
                </a:lnTo>
                <a:lnTo>
                  <a:pt x="6569" y="4167"/>
                </a:lnTo>
                <a:lnTo>
                  <a:pt x="6566" y="4166"/>
                </a:lnTo>
                <a:lnTo>
                  <a:pt x="6302" y="4091"/>
                </a:lnTo>
                <a:lnTo>
                  <a:pt x="6298" y="4090"/>
                </a:lnTo>
                <a:lnTo>
                  <a:pt x="6295" y="4089"/>
                </a:lnTo>
                <a:lnTo>
                  <a:pt x="6292" y="4087"/>
                </a:lnTo>
                <a:lnTo>
                  <a:pt x="6290" y="4085"/>
                </a:lnTo>
                <a:lnTo>
                  <a:pt x="6287" y="4083"/>
                </a:lnTo>
                <a:lnTo>
                  <a:pt x="6285" y="4081"/>
                </a:lnTo>
                <a:lnTo>
                  <a:pt x="6283" y="4078"/>
                </a:lnTo>
                <a:lnTo>
                  <a:pt x="6281" y="4075"/>
                </a:lnTo>
                <a:lnTo>
                  <a:pt x="6280" y="4073"/>
                </a:lnTo>
                <a:lnTo>
                  <a:pt x="6278" y="4070"/>
                </a:lnTo>
                <a:lnTo>
                  <a:pt x="6277" y="4067"/>
                </a:lnTo>
                <a:lnTo>
                  <a:pt x="6277" y="4063"/>
                </a:lnTo>
                <a:lnTo>
                  <a:pt x="6276" y="4060"/>
                </a:lnTo>
                <a:lnTo>
                  <a:pt x="6276" y="4057"/>
                </a:lnTo>
                <a:lnTo>
                  <a:pt x="6277" y="4053"/>
                </a:lnTo>
                <a:lnTo>
                  <a:pt x="6278" y="4050"/>
                </a:lnTo>
                <a:moveTo>
                  <a:pt x="10968" y="4056"/>
                </a:moveTo>
                <a:lnTo>
                  <a:pt x="10969" y="4059"/>
                </a:lnTo>
                <a:lnTo>
                  <a:pt x="10970" y="4063"/>
                </a:lnTo>
                <a:lnTo>
                  <a:pt x="10970" y="4066"/>
                </a:lnTo>
                <a:lnTo>
                  <a:pt x="10970" y="4070"/>
                </a:lnTo>
                <a:lnTo>
                  <a:pt x="10970" y="4073"/>
                </a:lnTo>
                <a:lnTo>
                  <a:pt x="10969" y="4076"/>
                </a:lnTo>
                <a:lnTo>
                  <a:pt x="10968" y="4079"/>
                </a:lnTo>
                <a:lnTo>
                  <a:pt x="10966" y="4082"/>
                </a:lnTo>
                <a:lnTo>
                  <a:pt x="10965" y="4085"/>
                </a:lnTo>
                <a:lnTo>
                  <a:pt x="10963" y="4088"/>
                </a:lnTo>
                <a:lnTo>
                  <a:pt x="10961" y="4090"/>
                </a:lnTo>
                <a:lnTo>
                  <a:pt x="10958" y="4092"/>
                </a:lnTo>
                <a:lnTo>
                  <a:pt x="10956" y="4094"/>
                </a:lnTo>
                <a:lnTo>
                  <a:pt x="10953" y="4096"/>
                </a:lnTo>
                <a:lnTo>
                  <a:pt x="10950" y="4098"/>
                </a:lnTo>
                <a:lnTo>
                  <a:pt x="10946" y="4099"/>
                </a:lnTo>
                <a:lnTo>
                  <a:pt x="10680" y="4183"/>
                </a:lnTo>
                <a:lnTo>
                  <a:pt x="10677" y="4184"/>
                </a:lnTo>
                <a:lnTo>
                  <a:pt x="10674" y="4184"/>
                </a:lnTo>
                <a:lnTo>
                  <a:pt x="10670" y="4184"/>
                </a:lnTo>
                <a:lnTo>
                  <a:pt x="10667" y="4184"/>
                </a:lnTo>
                <a:lnTo>
                  <a:pt x="10663" y="4184"/>
                </a:lnTo>
                <a:lnTo>
                  <a:pt x="10660" y="4183"/>
                </a:lnTo>
                <a:lnTo>
                  <a:pt x="10657" y="4182"/>
                </a:lnTo>
                <a:lnTo>
                  <a:pt x="10654" y="4180"/>
                </a:lnTo>
                <a:lnTo>
                  <a:pt x="10651" y="4179"/>
                </a:lnTo>
                <a:lnTo>
                  <a:pt x="10648" y="4177"/>
                </a:lnTo>
                <a:lnTo>
                  <a:pt x="10646" y="4175"/>
                </a:lnTo>
                <a:lnTo>
                  <a:pt x="10644" y="4172"/>
                </a:lnTo>
                <a:lnTo>
                  <a:pt x="10642" y="4170"/>
                </a:lnTo>
                <a:lnTo>
                  <a:pt x="10640" y="4167"/>
                </a:lnTo>
                <a:lnTo>
                  <a:pt x="10638" y="4164"/>
                </a:lnTo>
                <a:lnTo>
                  <a:pt x="10637" y="4161"/>
                </a:lnTo>
                <a:lnTo>
                  <a:pt x="10636" y="4158"/>
                </a:lnTo>
                <a:lnTo>
                  <a:pt x="10636" y="4154"/>
                </a:lnTo>
                <a:lnTo>
                  <a:pt x="10636" y="4151"/>
                </a:lnTo>
                <a:lnTo>
                  <a:pt x="10636" y="4148"/>
                </a:lnTo>
                <a:lnTo>
                  <a:pt x="10636" y="4144"/>
                </a:lnTo>
                <a:lnTo>
                  <a:pt x="10637" y="4141"/>
                </a:lnTo>
                <a:lnTo>
                  <a:pt x="10638" y="4138"/>
                </a:lnTo>
                <a:lnTo>
                  <a:pt x="10640" y="4135"/>
                </a:lnTo>
                <a:lnTo>
                  <a:pt x="10642" y="4132"/>
                </a:lnTo>
                <a:lnTo>
                  <a:pt x="10644" y="4130"/>
                </a:lnTo>
                <a:lnTo>
                  <a:pt x="10646" y="4127"/>
                </a:lnTo>
                <a:lnTo>
                  <a:pt x="10648" y="4125"/>
                </a:lnTo>
                <a:lnTo>
                  <a:pt x="10651" y="4123"/>
                </a:lnTo>
                <a:lnTo>
                  <a:pt x="10654" y="4122"/>
                </a:lnTo>
                <a:lnTo>
                  <a:pt x="10657" y="4120"/>
                </a:lnTo>
                <a:lnTo>
                  <a:pt x="10660" y="4119"/>
                </a:lnTo>
                <a:lnTo>
                  <a:pt x="10925" y="4035"/>
                </a:lnTo>
                <a:lnTo>
                  <a:pt x="10929" y="4034"/>
                </a:lnTo>
                <a:lnTo>
                  <a:pt x="10932" y="4034"/>
                </a:lnTo>
                <a:lnTo>
                  <a:pt x="10935" y="4033"/>
                </a:lnTo>
                <a:lnTo>
                  <a:pt x="10938" y="4033"/>
                </a:lnTo>
                <a:lnTo>
                  <a:pt x="10942" y="4034"/>
                </a:lnTo>
                <a:lnTo>
                  <a:pt x="10945" y="4035"/>
                </a:lnTo>
                <a:lnTo>
                  <a:pt x="10948" y="4036"/>
                </a:lnTo>
                <a:lnTo>
                  <a:pt x="10951" y="4037"/>
                </a:lnTo>
                <a:lnTo>
                  <a:pt x="10954" y="4039"/>
                </a:lnTo>
                <a:lnTo>
                  <a:pt x="10957" y="4040"/>
                </a:lnTo>
                <a:lnTo>
                  <a:pt x="10959" y="4043"/>
                </a:lnTo>
                <a:lnTo>
                  <a:pt x="10962" y="4045"/>
                </a:lnTo>
                <a:lnTo>
                  <a:pt x="10964" y="4047"/>
                </a:lnTo>
                <a:lnTo>
                  <a:pt x="10965" y="4050"/>
                </a:lnTo>
                <a:lnTo>
                  <a:pt x="10967" y="4053"/>
                </a:lnTo>
                <a:lnTo>
                  <a:pt x="10968" y="4056"/>
                </a:lnTo>
                <a:moveTo>
                  <a:pt x="655" y="4188"/>
                </a:moveTo>
                <a:lnTo>
                  <a:pt x="656" y="4191"/>
                </a:lnTo>
                <a:lnTo>
                  <a:pt x="657" y="4195"/>
                </a:lnTo>
                <a:lnTo>
                  <a:pt x="657" y="4198"/>
                </a:lnTo>
                <a:lnTo>
                  <a:pt x="657" y="4201"/>
                </a:lnTo>
                <a:lnTo>
                  <a:pt x="657" y="4204"/>
                </a:lnTo>
                <a:lnTo>
                  <a:pt x="657" y="4208"/>
                </a:lnTo>
                <a:lnTo>
                  <a:pt x="656" y="4211"/>
                </a:lnTo>
                <a:lnTo>
                  <a:pt x="655" y="4214"/>
                </a:lnTo>
                <a:lnTo>
                  <a:pt x="654" y="4217"/>
                </a:lnTo>
                <a:lnTo>
                  <a:pt x="652" y="4220"/>
                </a:lnTo>
                <a:lnTo>
                  <a:pt x="650" y="4222"/>
                </a:lnTo>
                <a:lnTo>
                  <a:pt x="648" y="4225"/>
                </a:lnTo>
                <a:lnTo>
                  <a:pt x="646" y="4227"/>
                </a:lnTo>
                <a:lnTo>
                  <a:pt x="643" y="4229"/>
                </a:lnTo>
                <a:lnTo>
                  <a:pt x="640" y="4231"/>
                </a:lnTo>
                <a:lnTo>
                  <a:pt x="637" y="4232"/>
                </a:lnTo>
                <a:lnTo>
                  <a:pt x="390" y="4348"/>
                </a:lnTo>
                <a:lnTo>
                  <a:pt x="387" y="4349"/>
                </a:lnTo>
                <a:lnTo>
                  <a:pt x="383" y="4350"/>
                </a:lnTo>
                <a:lnTo>
                  <a:pt x="380" y="4351"/>
                </a:lnTo>
                <a:lnTo>
                  <a:pt x="377" y="4351"/>
                </a:lnTo>
                <a:lnTo>
                  <a:pt x="373" y="4352"/>
                </a:lnTo>
                <a:lnTo>
                  <a:pt x="370" y="4351"/>
                </a:lnTo>
                <a:lnTo>
                  <a:pt x="367" y="4351"/>
                </a:lnTo>
                <a:lnTo>
                  <a:pt x="364" y="4350"/>
                </a:lnTo>
                <a:lnTo>
                  <a:pt x="361" y="4349"/>
                </a:lnTo>
                <a:lnTo>
                  <a:pt x="358" y="4347"/>
                </a:lnTo>
                <a:lnTo>
                  <a:pt x="355" y="4346"/>
                </a:lnTo>
                <a:lnTo>
                  <a:pt x="352" y="4344"/>
                </a:lnTo>
                <a:lnTo>
                  <a:pt x="350" y="4341"/>
                </a:lnTo>
                <a:lnTo>
                  <a:pt x="348" y="4339"/>
                </a:lnTo>
                <a:lnTo>
                  <a:pt x="346" y="4336"/>
                </a:lnTo>
                <a:lnTo>
                  <a:pt x="344" y="4333"/>
                </a:lnTo>
                <a:lnTo>
                  <a:pt x="342" y="4330"/>
                </a:lnTo>
                <a:lnTo>
                  <a:pt x="341" y="4327"/>
                </a:lnTo>
                <a:lnTo>
                  <a:pt x="341" y="4324"/>
                </a:lnTo>
                <a:lnTo>
                  <a:pt x="340" y="4320"/>
                </a:lnTo>
                <a:lnTo>
                  <a:pt x="340" y="4317"/>
                </a:lnTo>
                <a:lnTo>
                  <a:pt x="340" y="4314"/>
                </a:lnTo>
                <a:lnTo>
                  <a:pt x="341" y="4311"/>
                </a:lnTo>
                <a:lnTo>
                  <a:pt x="342" y="4308"/>
                </a:lnTo>
                <a:lnTo>
                  <a:pt x="343" y="4305"/>
                </a:lnTo>
                <a:lnTo>
                  <a:pt x="344" y="4302"/>
                </a:lnTo>
                <a:lnTo>
                  <a:pt x="346" y="4299"/>
                </a:lnTo>
                <a:lnTo>
                  <a:pt x="348" y="4296"/>
                </a:lnTo>
                <a:lnTo>
                  <a:pt x="350" y="4294"/>
                </a:lnTo>
                <a:lnTo>
                  <a:pt x="352" y="4292"/>
                </a:lnTo>
                <a:lnTo>
                  <a:pt x="355" y="4290"/>
                </a:lnTo>
                <a:lnTo>
                  <a:pt x="358" y="4288"/>
                </a:lnTo>
                <a:lnTo>
                  <a:pt x="610" y="4170"/>
                </a:lnTo>
                <a:lnTo>
                  <a:pt x="613" y="4169"/>
                </a:lnTo>
                <a:lnTo>
                  <a:pt x="616" y="4168"/>
                </a:lnTo>
                <a:lnTo>
                  <a:pt x="620" y="4168"/>
                </a:lnTo>
                <a:lnTo>
                  <a:pt x="623" y="4168"/>
                </a:lnTo>
                <a:lnTo>
                  <a:pt x="626" y="4168"/>
                </a:lnTo>
                <a:lnTo>
                  <a:pt x="630" y="4168"/>
                </a:lnTo>
                <a:lnTo>
                  <a:pt x="633" y="4169"/>
                </a:lnTo>
                <a:lnTo>
                  <a:pt x="636" y="4170"/>
                </a:lnTo>
                <a:lnTo>
                  <a:pt x="639" y="4171"/>
                </a:lnTo>
                <a:lnTo>
                  <a:pt x="642" y="4173"/>
                </a:lnTo>
                <a:lnTo>
                  <a:pt x="644" y="4175"/>
                </a:lnTo>
                <a:lnTo>
                  <a:pt x="647" y="4177"/>
                </a:lnTo>
                <a:lnTo>
                  <a:pt x="649" y="4180"/>
                </a:lnTo>
                <a:lnTo>
                  <a:pt x="651" y="4182"/>
                </a:lnTo>
                <a:lnTo>
                  <a:pt x="653" y="4185"/>
                </a:lnTo>
                <a:lnTo>
                  <a:pt x="655" y="4188"/>
                </a:lnTo>
                <a:moveTo>
                  <a:pt x="6806" y="4204"/>
                </a:moveTo>
                <a:lnTo>
                  <a:pt x="6807" y="4201"/>
                </a:lnTo>
                <a:lnTo>
                  <a:pt x="6808" y="4198"/>
                </a:lnTo>
                <a:lnTo>
                  <a:pt x="6810" y="4195"/>
                </a:lnTo>
                <a:lnTo>
                  <a:pt x="6812" y="4193"/>
                </a:lnTo>
                <a:lnTo>
                  <a:pt x="6815" y="4190"/>
                </a:lnTo>
                <a:lnTo>
                  <a:pt x="6817" y="4188"/>
                </a:lnTo>
                <a:lnTo>
                  <a:pt x="6820" y="4187"/>
                </a:lnTo>
                <a:lnTo>
                  <a:pt x="6823" y="4185"/>
                </a:lnTo>
                <a:lnTo>
                  <a:pt x="6826" y="4184"/>
                </a:lnTo>
                <a:lnTo>
                  <a:pt x="6829" y="4183"/>
                </a:lnTo>
                <a:lnTo>
                  <a:pt x="6832" y="4182"/>
                </a:lnTo>
                <a:lnTo>
                  <a:pt x="6835" y="4181"/>
                </a:lnTo>
                <a:lnTo>
                  <a:pt x="6838" y="4181"/>
                </a:lnTo>
                <a:lnTo>
                  <a:pt x="6842" y="4182"/>
                </a:lnTo>
                <a:lnTo>
                  <a:pt x="6845" y="4182"/>
                </a:lnTo>
                <a:lnTo>
                  <a:pt x="6849" y="4183"/>
                </a:lnTo>
                <a:lnTo>
                  <a:pt x="6981" y="4226"/>
                </a:lnTo>
                <a:lnTo>
                  <a:pt x="7113" y="4267"/>
                </a:lnTo>
                <a:lnTo>
                  <a:pt x="7116" y="4268"/>
                </a:lnTo>
                <a:lnTo>
                  <a:pt x="7119" y="4270"/>
                </a:lnTo>
                <a:lnTo>
                  <a:pt x="7122" y="4272"/>
                </a:lnTo>
                <a:lnTo>
                  <a:pt x="7124" y="4274"/>
                </a:lnTo>
                <a:lnTo>
                  <a:pt x="7127" y="4276"/>
                </a:lnTo>
                <a:lnTo>
                  <a:pt x="7129" y="4278"/>
                </a:lnTo>
                <a:lnTo>
                  <a:pt x="7131" y="4281"/>
                </a:lnTo>
                <a:lnTo>
                  <a:pt x="7133" y="4284"/>
                </a:lnTo>
                <a:lnTo>
                  <a:pt x="7134" y="4286"/>
                </a:lnTo>
                <a:lnTo>
                  <a:pt x="7135" y="4289"/>
                </a:lnTo>
                <a:lnTo>
                  <a:pt x="7136" y="4293"/>
                </a:lnTo>
                <a:lnTo>
                  <a:pt x="7137" y="4296"/>
                </a:lnTo>
                <a:lnTo>
                  <a:pt x="7137" y="4299"/>
                </a:lnTo>
                <a:lnTo>
                  <a:pt x="7137" y="4302"/>
                </a:lnTo>
                <a:lnTo>
                  <a:pt x="7136" y="4306"/>
                </a:lnTo>
                <a:lnTo>
                  <a:pt x="7136" y="4309"/>
                </a:lnTo>
                <a:lnTo>
                  <a:pt x="7134" y="4312"/>
                </a:lnTo>
                <a:lnTo>
                  <a:pt x="7133" y="4315"/>
                </a:lnTo>
                <a:lnTo>
                  <a:pt x="7131" y="4318"/>
                </a:lnTo>
                <a:lnTo>
                  <a:pt x="7129" y="4321"/>
                </a:lnTo>
                <a:lnTo>
                  <a:pt x="7127" y="4323"/>
                </a:lnTo>
                <a:lnTo>
                  <a:pt x="7125" y="4326"/>
                </a:lnTo>
                <a:lnTo>
                  <a:pt x="7122" y="4327"/>
                </a:lnTo>
                <a:lnTo>
                  <a:pt x="7119" y="4329"/>
                </a:lnTo>
                <a:lnTo>
                  <a:pt x="7116" y="4331"/>
                </a:lnTo>
                <a:lnTo>
                  <a:pt x="7113" y="4332"/>
                </a:lnTo>
                <a:lnTo>
                  <a:pt x="7110" y="4333"/>
                </a:lnTo>
                <a:lnTo>
                  <a:pt x="7106" y="4333"/>
                </a:lnTo>
                <a:lnTo>
                  <a:pt x="7103" y="4333"/>
                </a:lnTo>
                <a:lnTo>
                  <a:pt x="7099" y="4333"/>
                </a:lnTo>
                <a:lnTo>
                  <a:pt x="7096" y="4333"/>
                </a:lnTo>
                <a:lnTo>
                  <a:pt x="7093" y="4332"/>
                </a:lnTo>
                <a:lnTo>
                  <a:pt x="6960" y="4290"/>
                </a:lnTo>
                <a:lnTo>
                  <a:pt x="6828" y="4247"/>
                </a:lnTo>
                <a:lnTo>
                  <a:pt x="6824" y="4246"/>
                </a:lnTo>
                <a:lnTo>
                  <a:pt x="6821" y="4244"/>
                </a:lnTo>
                <a:lnTo>
                  <a:pt x="6818" y="4242"/>
                </a:lnTo>
                <a:lnTo>
                  <a:pt x="6816" y="4240"/>
                </a:lnTo>
                <a:lnTo>
                  <a:pt x="6813" y="4238"/>
                </a:lnTo>
                <a:lnTo>
                  <a:pt x="6811" y="4236"/>
                </a:lnTo>
                <a:lnTo>
                  <a:pt x="6809" y="4233"/>
                </a:lnTo>
                <a:lnTo>
                  <a:pt x="6808" y="4230"/>
                </a:lnTo>
                <a:lnTo>
                  <a:pt x="6806" y="4227"/>
                </a:lnTo>
                <a:lnTo>
                  <a:pt x="6805" y="4224"/>
                </a:lnTo>
                <a:lnTo>
                  <a:pt x="6804" y="4221"/>
                </a:lnTo>
                <a:lnTo>
                  <a:pt x="6804" y="4218"/>
                </a:lnTo>
                <a:lnTo>
                  <a:pt x="6804" y="4214"/>
                </a:lnTo>
                <a:lnTo>
                  <a:pt x="6804" y="4211"/>
                </a:lnTo>
                <a:lnTo>
                  <a:pt x="6805" y="4207"/>
                </a:lnTo>
                <a:lnTo>
                  <a:pt x="6806" y="4204"/>
                </a:lnTo>
                <a:moveTo>
                  <a:pt x="10435" y="4218"/>
                </a:moveTo>
                <a:lnTo>
                  <a:pt x="10436" y="4221"/>
                </a:lnTo>
                <a:lnTo>
                  <a:pt x="10437" y="4225"/>
                </a:lnTo>
                <a:lnTo>
                  <a:pt x="10437" y="4228"/>
                </a:lnTo>
                <a:lnTo>
                  <a:pt x="10436" y="4232"/>
                </a:lnTo>
                <a:lnTo>
                  <a:pt x="10436" y="4235"/>
                </a:lnTo>
                <a:lnTo>
                  <a:pt x="10435" y="4238"/>
                </a:lnTo>
                <a:lnTo>
                  <a:pt x="10434" y="4241"/>
                </a:lnTo>
                <a:lnTo>
                  <a:pt x="10432" y="4244"/>
                </a:lnTo>
                <a:lnTo>
                  <a:pt x="10430" y="4247"/>
                </a:lnTo>
                <a:lnTo>
                  <a:pt x="10428" y="4249"/>
                </a:lnTo>
                <a:lnTo>
                  <a:pt x="10426" y="4251"/>
                </a:lnTo>
                <a:lnTo>
                  <a:pt x="10423" y="4254"/>
                </a:lnTo>
                <a:lnTo>
                  <a:pt x="10421" y="4255"/>
                </a:lnTo>
                <a:lnTo>
                  <a:pt x="10418" y="4257"/>
                </a:lnTo>
                <a:lnTo>
                  <a:pt x="10415" y="4258"/>
                </a:lnTo>
                <a:lnTo>
                  <a:pt x="10411" y="4259"/>
                </a:lnTo>
                <a:lnTo>
                  <a:pt x="10140" y="4328"/>
                </a:lnTo>
                <a:lnTo>
                  <a:pt x="10137" y="4329"/>
                </a:lnTo>
                <a:lnTo>
                  <a:pt x="10134" y="4329"/>
                </a:lnTo>
                <a:lnTo>
                  <a:pt x="10130" y="4329"/>
                </a:lnTo>
                <a:lnTo>
                  <a:pt x="10127" y="4328"/>
                </a:lnTo>
                <a:lnTo>
                  <a:pt x="10124" y="4328"/>
                </a:lnTo>
                <a:lnTo>
                  <a:pt x="10121" y="4327"/>
                </a:lnTo>
                <a:lnTo>
                  <a:pt x="10118" y="4325"/>
                </a:lnTo>
                <a:lnTo>
                  <a:pt x="10115" y="4324"/>
                </a:lnTo>
                <a:lnTo>
                  <a:pt x="10112" y="4322"/>
                </a:lnTo>
                <a:lnTo>
                  <a:pt x="10109" y="4320"/>
                </a:lnTo>
                <a:lnTo>
                  <a:pt x="10107" y="4318"/>
                </a:lnTo>
                <a:lnTo>
                  <a:pt x="10105" y="4315"/>
                </a:lnTo>
                <a:lnTo>
                  <a:pt x="10103" y="4312"/>
                </a:lnTo>
                <a:lnTo>
                  <a:pt x="10102" y="4309"/>
                </a:lnTo>
                <a:lnTo>
                  <a:pt x="10100" y="4306"/>
                </a:lnTo>
                <a:lnTo>
                  <a:pt x="10099" y="4303"/>
                </a:lnTo>
                <a:lnTo>
                  <a:pt x="10099" y="4300"/>
                </a:lnTo>
                <a:lnTo>
                  <a:pt x="10098" y="4296"/>
                </a:lnTo>
                <a:lnTo>
                  <a:pt x="10098" y="4293"/>
                </a:lnTo>
                <a:lnTo>
                  <a:pt x="10099" y="4290"/>
                </a:lnTo>
                <a:lnTo>
                  <a:pt x="10099" y="4287"/>
                </a:lnTo>
                <a:lnTo>
                  <a:pt x="10100" y="4283"/>
                </a:lnTo>
                <a:lnTo>
                  <a:pt x="10102" y="4281"/>
                </a:lnTo>
                <a:lnTo>
                  <a:pt x="10103" y="4278"/>
                </a:lnTo>
                <a:lnTo>
                  <a:pt x="10105" y="4275"/>
                </a:lnTo>
                <a:lnTo>
                  <a:pt x="10107" y="4272"/>
                </a:lnTo>
                <a:lnTo>
                  <a:pt x="10110" y="4270"/>
                </a:lnTo>
                <a:lnTo>
                  <a:pt x="10112" y="4268"/>
                </a:lnTo>
                <a:lnTo>
                  <a:pt x="10115" y="4266"/>
                </a:lnTo>
                <a:lnTo>
                  <a:pt x="10118" y="4265"/>
                </a:lnTo>
                <a:lnTo>
                  <a:pt x="10121" y="4263"/>
                </a:lnTo>
                <a:lnTo>
                  <a:pt x="10124" y="4262"/>
                </a:lnTo>
                <a:lnTo>
                  <a:pt x="10393" y="4195"/>
                </a:lnTo>
                <a:lnTo>
                  <a:pt x="10397" y="4194"/>
                </a:lnTo>
                <a:lnTo>
                  <a:pt x="10400" y="4194"/>
                </a:lnTo>
                <a:lnTo>
                  <a:pt x="10404" y="4194"/>
                </a:lnTo>
                <a:lnTo>
                  <a:pt x="10407" y="4194"/>
                </a:lnTo>
                <a:lnTo>
                  <a:pt x="10410" y="4195"/>
                </a:lnTo>
                <a:lnTo>
                  <a:pt x="10413" y="4195"/>
                </a:lnTo>
                <a:lnTo>
                  <a:pt x="10416" y="4197"/>
                </a:lnTo>
                <a:lnTo>
                  <a:pt x="10419" y="4198"/>
                </a:lnTo>
                <a:lnTo>
                  <a:pt x="10422" y="4200"/>
                </a:lnTo>
                <a:lnTo>
                  <a:pt x="10425" y="4202"/>
                </a:lnTo>
                <a:lnTo>
                  <a:pt x="10427" y="4204"/>
                </a:lnTo>
                <a:lnTo>
                  <a:pt x="10429" y="4206"/>
                </a:lnTo>
                <a:lnTo>
                  <a:pt x="10431" y="4209"/>
                </a:lnTo>
                <a:lnTo>
                  <a:pt x="10433" y="4212"/>
                </a:lnTo>
                <a:lnTo>
                  <a:pt x="10434" y="4215"/>
                </a:lnTo>
                <a:lnTo>
                  <a:pt x="10435" y="4218"/>
                </a:lnTo>
                <a:moveTo>
                  <a:pt x="9893" y="4348"/>
                </a:moveTo>
                <a:lnTo>
                  <a:pt x="9894" y="4351"/>
                </a:lnTo>
                <a:lnTo>
                  <a:pt x="9894" y="4355"/>
                </a:lnTo>
                <a:lnTo>
                  <a:pt x="9894" y="4358"/>
                </a:lnTo>
                <a:lnTo>
                  <a:pt x="9894" y="4361"/>
                </a:lnTo>
                <a:lnTo>
                  <a:pt x="9893" y="4364"/>
                </a:lnTo>
                <a:lnTo>
                  <a:pt x="9892" y="4368"/>
                </a:lnTo>
                <a:lnTo>
                  <a:pt x="9890" y="4370"/>
                </a:lnTo>
                <a:lnTo>
                  <a:pt x="9889" y="4373"/>
                </a:lnTo>
                <a:lnTo>
                  <a:pt x="9887" y="4376"/>
                </a:lnTo>
                <a:lnTo>
                  <a:pt x="9885" y="4378"/>
                </a:lnTo>
                <a:lnTo>
                  <a:pt x="9882" y="4381"/>
                </a:lnTo>
                <a:lnTo>
                  <a:pt x="9880" y="4383"/>
                </a:lnTo>
                <a:lnTo>
                  <a:pt x="9877" y="4384"/>
                </a:lnTo>
                <a:lnTo>
                  <a:pt x="9874" y="4386"/>
                </a:lnTo>
                <a:lnTo>
                  <a:pt x="9871" y="4387"/>
                </a:lnTo>
                <a:lnTo>
                  <a:pt x="9867" y="4388"/>
                </a:lnTo>
                <a:lnTo>
                  <a:pt x="9591" y="4438"/>
                </a:lnTo>
                <a:lnTo>
                  <a:pt x="9588" y="4438"/>
                </a:lnTo>
                <a:lnTo>
                  <a:pt x="9585" y="4438"/>
                </a:lnTo>
                <a:lnTo>
                  <a:pt x="9581" y="4438"/>
                </a:lnTo>
                <a:lnTo>
                  <a:pt x="9578" y="4438"/>
                </a:lnTo>
                <a:lnTo>
                  <a:pt x="9575" y="4437"/>
                </a:lnTo>
                <a:lnTo>
                  <a:pt x="9572" y="4435"/>
                </a:lnTo>
                <a:lnTo>
                  <a:pt x="9569" y="4434"/>
                </a:lnTo>
                <a:lnTo>
                  <a:pt x="9566" y="4432"/>
                </a:lnTo>
                <a:lnTo>
                  <a:pt x="9564" y="4430"/>
                </a:lnTo>
                <a:lnTo>
                  <a:pt x="9561" y="4428"/>
                </a:lnTo>
                <a:lnTo>
                  <a:pt x="9559" y="4426"/>
                </a:lnTo>
                <a:lnTo>
                  <a:pt x="9557" y="4423"/>
                </a:lnTo>
                <a:lnTo>
                  <a:pt x="9556" y="4420"/>
                </a:lnTo>
                <a:lnTo>
                  <a:pt x="9554" y="4417"/>
                </a:lnTo>
                <a:lnTo>
                  <a:pt x="9553" y="4414"/>
                </a:lnTo>
                <a:lnTo>
                  <a:pt x="9552" y="4410"/>
                </a:lnTo>
                <a:lnTo>
                  <a:pt x="9552" y="4407"/>
                </a:lnTo>
                <a:lnTo>
                  <a:pt x="9552" y="4403"/>
                </a:lnTo>
                <a:lnTo>
                  <a:pt x="9552" y="4400"/>
                </a:lnTo>
                <a:lnTo>
                  <a:pt x="9553" y="4397"/>
                </a:lnTo>
                <a:lnTo>
                  <a:pt x="9554" y="4394"/>
                </a:lnTo>
                <a:lnTo>
                  <a:pt x="9555" y="4391"/>
                </a:lnTo>
                <a:lnTo>
                  <a:pt x="9557" y="4388"/>
                </a:lnTo>
                <a:lnTo>
                  <a:pt x="9559" y="4385"/>
                </a:lnTo>
                <a:lnTo>
                  <a:pt x="9561" y="4383"/>
                </a:lnTo>
                <a:lnTo>
                  <a:pt x="9563" y="4381"/>
                </a:lnTo>
                <a:lnTo>
                  <a:pt x="9565" y="4379"/>
                </a:lnTo>
                <a:lnTo>
                  <a:pt x="9568" y="4377"/>
                </a:lnTo>
                <a:lnTo>
                  <a:pt x="9571" y="4375"/>
                </a:lnTo>
                <a:lnTo>
                  <a:pt x="9574" y="4374"/>
                </a:lnTo>
                <a:lnTo>
                  <a:pt x="9577" y="4373"/>
                </a:lnTo>
                <a:lnTo>
                  <a:pt x="9580" y="4372"/>
                </a:lnTo>
                <a:lnTo>
                  <a:pt x="9853" y="4322"/>
                </a:lnTo>
                <a:lnTo>
                  <a:pt x="9857" y="4321"/>
                </a:lnTo>
                <a:lnTo>
                  <a:pt x="9860" y="4321"/>
                </a:lnTo>
                <a:lnTo>
                  <a:pt x="9864" y="4321"/>
                </a:lnTo>
                <a:lnTo>
                  <a:pt x="9867" y="4322"/>
                </a:lnTo>
                <a:lnTo>
                  <a:pt x="9871" y="4323"/>
                </a:lnTo>
                <a:lnTo>
                  <a:pt x="9874" y="4324"/>
                </a:lnTo>
                <a:lnTo>
                  <a:pt x="9877" y="4325"/>
                </a:lnTo>
                <a:lnTo>
                  <a:pt x="9879" y="4327"/>
                </a:lnTo>
                <a:lnTo>
                  <a:pt x="9882" y="4329"/>
                </a:lnTo>
                <a:lnTo>
                  <a:pt x="9884" y="4331"/>
                </a:lnTo>
                <a:lnTo>
                  <a:pt x="9887" y="4333"/>
                </a:lnTo>
                <a:lnTo>
                  <a:pt x="9889" y="4336"/>
                </a:lnTo>
                <a:lnTo>
                  <a:pt x="9890" y="4339"/>
                </a:lnTo>
                <a:lnTo>
                  <a:pt x="9892" y="4342"/>
                </a:lnTo>
                <a:lnTo>
                  <a:pt x="9893" y="4345"/>
                </a:lnTo>
                <a:lnTo>
                  <a:pt x="9893" y="4348"/>
                </a:lnTo>
                <a:moveTo>
                  <a:pt x="7339" y="4363"/>
                </a:moveTo>
                <a:lnTo>
                  <a:pt x="7339" y="4360"/>
                </a:lnTo>
                <a:lnTo>
                  <a:pt x="7341" y="4357"/>
                </a:lnTo>
                <a:lnTo>
                  <a:pt x="7342" y="4354"/>
                </a:lnTo>
                <a:lnTo>
                  <a:pt x="7344" y="4351"/>
                </a:lnTo>
                <a:lnTo>
                  <a:pt x="7346" y="4348"/>
                </a:lnTo>
                <a:lnTo>
                  <a:pt x="7349" y="4346"/>
                </a:lnTo>
                <a:lnTo>
                  <a:pt x="7351" y="4344"/>
                </a:lnTo>
                <a:lnTo>
                  <a:pt x="7354" y="4342"/>
                </a:lnTo>
                <a:lnTo>
                  <a:pt x="7357" y="4340"/>
                </a:lnTo>
                <a:lnTo>
                  <a:pt x="7360" y="4339"/>
                </a:lnTo>
                <a:lnTo>
                  <a:pt x="7363" y="4338"/>
                </a:lnTo>
                <a:lnTo>
                  <a:pt x="7366" y="4337"/>
                </a:lnTo>
                <a:lnTo>
                  <a:pt x="7369" y="4337"/>
                </a:lnTo>
                <a:lnTo>
                  <a:pt x="7373" y="4337"/>
                </a:lnTo>
                <a:lnTo>
                  <a:pt x="7376" y="4337"/>
                </a:lnTo>
                <a:lnTo>
                  <a:pt x="7380" y="4338"/>
                </a:lnTo>
                <a:lnTo>
                  <a:pt x="7651" y="4392"/>
                </a:lnTo>
                <a:lnTo>
                  <a:pt x="7654" y="4393"/>
                </a:lnTo>
                <a:lnTo>
                  <a:pt x="7657" y="4394"/>
                </a:lnTo>
                <a:lnTo>
                  <a:pt x="7660" y="4395"/>
                </a:lnTo>
                <a:lnTo>
                  <a:pt x="7663" y="4397"/>
                </a:lnTo>
                <a:lnTo>
                  <a:pt x="7666" y="4399"/>
                </a:lnTo>
                <a:lnTo>
                  <a:pt x="7669" y="4401"/>
                </a:lnTo>
                <a:lnTo>
                  <a:pt x="7671" y="4403"/>
                </a:lnTo>
                <a:lnTo>
                  <a:pt x="7673" y="4405"/>
                </a:lnTo>
                <a:lnTo>
                  <a:pt x="7675" y="4408"/>
                </a:lnTo>
                <a:lnTo>
                  <a:pt x="7676" y="4411"/>
                </a:lnTo>
                <a:lnTo>
                  <a:pt x="7677" y="4414"/>
                </a:lnTo>
                <a:lnTo>
                  <a:pt x="7678" y="4417"/>
                </a:lnTo>
                <a:lnTo>
                  <a:pt x="7679" y="4420"/>
                </a:lnTo>
                <a:lnTo>
                  <a:pt x="7679" y="4423"/>
                </a:lnTo>
                <a:lnTo>
                  <a:pt x="7679" y="4427"/>
                </a:lnTo>
                <a:lnTo>
                  <a:pt x="7679" y="4430"/>
                </a:lnTo>
                <a:lnTo>
                  <a:pt x="7678" y="4434"/>
                </a:lnTo>
                <a:lnTo>
                  <a:pt x="7677" y="4437"/>
                </a:lnTo>
                <a:lnTo>
                  <a:pt x="7675" y="4440"/>
                </a:lnTo>
                <a:lnTo>
                  <a:pt x="7674" y="4443"/>
                </a:lnTo>
                <a:lnTo>
                  <a:pt x="7672" y="4446"/>
                </a:lnTo>
                <a:lnTo>
                  <a:pt x="7670" y="4448"/>
                </a:lnTo>
                <a:lnTo>
                  <a:pt x="7667" y="4450"/>
                </a:lnTo>
                <a:lnTo>
                  <a:pt x="7665" y="4452"/>
                </a:lnTo>
                <a:lnTo>
                  <a:pt x="7662" y="4454"/>
                </a:lnTo>
                <a:lnTo>
                  <a:pt x="7659" y="4455"/>
                </a:lnTo>
                <a:lnTo>
                  <a:pt x="7656" y="4457"/>
                </a:lnTo>
                <a:lnTo>
                  <a:pt x="7653" y="4458"/>
                </a:lnTo>
                <a:lnTo>
                  <a:pt x="7650" y="4458"/>
                </a:lnTo>
                <a:lnTo>
                  <a:pt x="7646" y="4458"/>
                </a:lnTo>
                <a:lnTo>
                  <a:pt x="7643" y="4458"/>
                </a:lnTo>
                <a:lnTo>
                  <a:pt x="7640" y="4458"/>
                </a:lnTo>
                <a:lnTo>
                  <a:pt x="7365" y="4403"/>
                </a:lnTo>
                <a:lnTo>
                  <a:pt x="7361" y="4402"/>
                </a:lnTo>
                <a:lnTo>
                  <a:pt x="7358" y="4401"/>
                </a:lnTo>
                <a:lnTo>
                  <a:pt x="7355" y="4399"/>
                </a:lnTo>
                <a:lnTo>
                  <a:pt x="7352" y="4398"/>
                </a:lnTo>
                <a:lnTo>
                  <a:pt x="7349" y="4396"/>
                </a:lnTo>
                <a:lnTo>
                  <a:pt x="7347" y="4393"/>
                </a:lnTo>
                <a:lnTo>
                  <a:pt x="7345" y="4391"/>
                </a:lnTo>
                <a:lnTo>
                  <a:pt x="7343" y="4388"/>
                </a:lnTo>
                <a:lnTo>
                  <a:pt x="7341" y="4385"/>
                </a:lnTo>
                <a:lnTo>
                  <a:pt x="7340" y="4383"/>
                </a:lnTo>
                <a:lnTo>
                  <a:pt x="7339" y="4379"/>
                </a:lnTo>
                <a:lnTo>
                  <a:pt x="7338" y="4376"/>
                </a:lnTo>
                <a:lnTo>
                  <a:pt x="7338" y="4373"/>
                </a:lnTo>
                <a:lnTo>
                  <a:pt x="7338" y="4370"/>
                </a:lnTo>
                <a:lnTo>
                  <a:pt x="7338" y="4366"/>
                </a:lnTo>
                <a:lnTo>
                  <a:pt x="7339" y="4363"/>
                </a:lnTo>
                <a:moveTo>
                  <a:pt x="9344" y="4440"/>
                </a:moveTo>
                <a:lnTo>
                  <a:pt x="9345" y="4444"/>
                </a:lnTo>
                <a:lnTo>
                  <a:pt x="9345" y="4447"/>
                </a:lnTo>
                <a:lnTo>
                  <a:pt x="9344" y="4450"/>
                </a:lnTo>
                <a:lnTo>
                  <a:pt x="9343" y="4454"/>
                </a:lnTo>
                <a:lnTo>
                  <a:pt x="9342" y="4457"/>
                </a:lnTo>
                <a:lnTo>
                  <a:pt x="9341" y="4460"/>
                </a:lnTo>
                <a:lnTo>
                  <a:pt x="9339" y="4463"/>
                </a:lnTo>
                <a:lnTo>
                  <a:pt x="9337" y="4465"/>
                </a:lnTo>
                <a:lnTo>
                  <a:pt x="9335" y="4468"/>
                </a:lnTo>
                <a:lnTo>
                  <a:pt x="9333" y="4470"/>
                </a:lnTo>
                <a:lnTo>
                  <a:pt x="9330" y="4472"/>
                </a:lnTo>
                <a:lnTo>
                  <a:pt x="9327" y="4474"/>
                </a:lnTo>
                <a:lnTo>
                  <a:pt x="9324" y="4475"/>
                </a:lnTo>
                <a:lnTo>
                  <a:pt x="9321" y="4477"/>
                </a:lnTo>
                <a:lnTo>
                  <a:pt x="9318" y="4477"/>
                </a:lnTo>
                <a:lnTo>
                  <a:pt x="9314" y="4478"/>
                </a:lnTo>
                <a:lnTo>
                  <a:pt x="9036" y="4507"/>
                </a:lnTo>
                <a:lnTo>
                  <a:pt x="9033" y="4507"/>
                </a:lnTo>
                <a:lnTo>
                  <a:pt x="9030" y="4507"/>
                </a:lnTo>
                <a:lnTo>
                  <a:pt x="9026" y="4507"/>
                </a:lnTo>
                <a:lnTo>
                  <a:pt x="9023" y="4506"/>
                </a:lnTo>
                <a:lnTo>
                  <a:pt x="9020" y="4505"/>
                </a:lnTo>
                <a:lnTo>
                  <a:pt x="9017" y="4503"/>
                </a:lnTo>
                <a:lnTo>
                  <a:pt x="9014" y="4501"/>
                </a:lnTo>
                <a:lnTo>
                  <a:pt x="9012" y="4500"/>
                </a:lnTo>
                <a:lnTo>
                  <a:pt x="9009" y="4497"/>
                </a:lnTo>
                <a:lnTo>
                  <a:pt x="9007" y="4495"/>
                </a:lnTo>
                <a:lnTo>
                  <a:pt x="9005" y="4492"/>
                </a:lnTo>
                <a:lnTo>
                  <a:pt x="9003" y="4490"/>
                </a:lnTo>
                <a:lnTo>
                  <a:pt x="9002" y="4487"/>
                </a:lnTo>
                <a:lnTo>
                  <a:pt x="9001" y="4484"/>
                </a:lnTo>
                <a:lnTo>
                  <a:pt x="9000" y="4480"/>
                </a:lnTo>
                <a:lnTo>
                  <a:pt x="8999" y="4477"/>
                </a:lnTo>
                <a:lnTo>
                  <a:pt x="8999" y="4473"/>
                </a:lnTo>
                <a:lnTo>
                  <a:pt x="9000" y="4470"/>
                </a:lnTo>
                <a:lnTo>
                  <a:pt x="9000" y="4467"/>
                </a:lnTo>
                <a:lnTo>
                  <a:pt x="9001" y="4464"/>
                </a:lnTo>
                <a:lnTo>
                  <a:pt x="9003" y="4460"/>
                </a:lnTo>
                <a:lnTo>
                  <a:pt x="9004" y="4457"/>
                </a:lnTo>
                <a:lnTo>
                  <a:pt x="9006" y="4455"/>
                </a:lnTo>
                <a:lnTo>
                  <a:pt x="9008" y="4452"/>
                </a:lnTo>
                <a:lnTo>
                  <a:pt x="9010" y="4450"/>
                </a:lnTo>
                <a:lnTo>
                  <a:pt x="9012" y="4448"/>
                </a:lnTo>
                <a:lnTo>
                  <a:pt x="9015" y="4446"/>
                </a:lnTo>
                <a:lnTo>
                  <a:pt x="9018" y="4444"/>
                </a:lnTo>
                <a:lnTo>
                  <a:pt x="9021" y="4443"/>
                </a:lnTo>
                <a:lnTo>
                  <a:pt x="9024" y="4441"/>
                </a:lnTo>
                <a:lnTo>
                  <a:pt x="9027" y="4441"/>
                </a:lnTo>
                <a:lnTo>
                  <a:pt x="9030" y="4440"/>
                </a:lnTo>
                <a:lnTo>
                  <a:pt x="9306" y="4411"/>
                </a:lnTo>
                <a:lnTo>
                  <a:pt x="9310" y="4411"/>
                </a:lnTo>
                <a:lnTo>
                  <a:pt x="9313" y="4411"/>
                </a:lnTo>
                <a:lnTo>
                  <a:pt x="9316" y="4411"/>
                </a:lnTo>
                <a:lnTo>
                  <a:pt x="9320" y="4412"/>
                </a:lnTo>
                <a:lnTo>
                  <a:pt x="9323" y="4413"/>
                </a:lnTo>
                <a:lnTo>
                  <a:pt x="9326" y="4415"/>
                </a:lnTo>
                <a:lnTo>
                  <a:pt x="9328" y="4416"/>
                </a:lnTo>
                <a:lnTo>
                  <a:pt x="9331" y="4418"/>
                </a:lnTo>
                <a:lnTo>
                  <a:pt x="9334" y="4420"/>
                </a:lnTo>
                <a:lnTo>
                  <a:pt x="9336" y="4422"/>
                </a:lnTo>
                <a:lnTo>
                  <a:pt x="9338" y="4425"/>
                </a:lnTo>
                <a:lnTo>
                  <a:pt x="9340" y="4428"/>
                </a:lnTo>
                <a:lnTo>
                  <a:pt x="9341" y="4431"/>
                </a:lnTo>
                <a:lnTo>
                  <a:pt x="9343" y="4434"/>
                </a:lnTo>
                <a:lnTo>
                  <a:pt x="9344" y="4437"/>
                </a:lnTo>
                <a:lnTo>
                  <a:pt x="9344" y="4440"/>
                </a:lnTo>
                <a:moveTo>
                  <a:pt x="163" y="4434"/>
                </a:moveTo>
                <a:lnTo>
                  <a:pt x="165" y="4437"/>
                </a:lnTo>
                <a:lnTo>
                  <a:pt x="166" y="4440"/>
                </a:lnTo>
                <a:lnTo>
                  <a:pt x="167" y="4443"/>
                </a:lnTo>
                <a:lnTo>
                  <a:pt x="168" y="4447"/>
                </a:lnTo>
                <a:lnTo>
                  <a:pt x="168" y="4450"/>
                </a:lnTo>
                <a:lnTo>
                  <a:pt x="168" y="4453"/>
                </a:lnTo>
                <a:lnTo>
                  <a:pt x="168" y="4456"/>
                </a:lnTo>
                <a:lnTo>
                  <a:pt x="167" y="4459"/>
                </a:lnTo>
                <a:lnTo>
                  <a:pt x="166" y="4462"/>
                </a:lnTo>
                <a:lnTo>
                  <a:pt x="165" y="4465"/>
                </a:lnTo>
                <a:lnTo>
                  <a:pt x="164" y="4468"/>
                </a:lnTo>
                <a:lnTo>
                  <a:pt x="162" y="4471"/>
                </a:lnTo>
                <a:lnTo>
                  <a:pt x="160" y="4473"/>
                </a:lnTo>
                <a:lnTo>
                  <a:pt x="157" y="4476"/>
                </a:lnTo>
                <a:lnTo>
                  <a:pt x="155" y="4478"/>
                </a:lnTo>
                <a:lnTo>
                  <a:pt x="152" y="4480"/>
                </a:lnTo>
                <a:lnTo>
                  <a:pt x="40" y="4554"/>
                </a:lnTo>
                <a:lnTo>
                  <a:pt x="0" y="4499"/>
                </a:lnTo>
                <a:lnTo>
                  <a:pt x="116" y="4423"/>
                </a:lnTo>
                <a:lnTo>
                  <a:pt x="119" y="4421"/>
                </a:lnTo>
                <a:lnTo>
                  <a:pt x="122" y="4420"/>
                </a:lnTo>
                <a:lnTo>
                  <a:pt x="125" y="4419"/>
                </a:lnTo>
                <a:lnTo>
                  <a:pt x="129" y="4418"/>
                </a:lnTo>
                <a:lnTo>
                  <a:pt x="132" y="4418"/>
                </a:lnTo>
                <a:lnTo>
                  <a:pt x="135" y="4418"/>
                </a:lnTo>
                <a:lnTo>
                  <a:pt x="139" y="4418"/>
                </a:lnTo>
                <a:lnTo>
                  <a:pt x="142" y="4419"/>
                </a:lnTo>
                <a:lnTo>
                  <a:pt x="145" y="4420"/>
                </a:lnTo>
                <a:lnTo>
                  <a:pt x="148" y="4421"/>
                </a:lnTo>
                <a:lnTo>
                  <a:pt x="151" y="4422"/>
                </a:lnTo>
                <a:lnTo>
                  <a:pt x="154" y="4424"/>
                </a:lnTo>
                <a:lnTo>
                  <a:pt x="156" y="4426"/>
                </a:lnTo>
                <a:lnTo>
                  <a:pt x="159" y="4429"/>
                </a:lnTo>
                <a:lnTo>
                  <a:pt x="161" y="4431"/>
                </a:lnTo>
                <a:lnTo>
                  <a:pt x="163" y="4434"/>
                </a:lnTo>
                <a:moveTo>
                  <a:pt x="7887" y="4460"/>
                </a:moveTo>
                <a:lnTo>
                  <a:pt x="7887" y="4457"/>
                </a:lnTo>
                <a:lnTo>
                  <a:pt x="7888" y="4453"/>
                </a:lnTo>
                <a:lnTo>
                  <a:pt x="7890" y="4450"/>
                </a:lnTo>
                <a:lnTo>
                  <a:pt x="7891" y="4447"/>
                </a:lnTo>
                <a:lnTo>
                  <a:pt x="7893" y="4444"/>
                </a:lnTo>
                <a:lnTo>
                  <a:pt x="7895" y="4442"/>
                </a:lnTo>
                <a:lnTo>
                  <a:pt x="7897" y="4439"/>
                </a:lnTo>
                <a:lnTo>
                  <a:pt x="7900" y="4437"/>
                </a:lnTo>
                <a:lnTo>
                  <a:pt x="7902" y="4435"/>
                </a:lnTo>
                <a:lnTo>
                  <a:pt x="7905" y="4434"/>
                </a:lnTo>
                <a:lnTo>
                  <a:pt x="7908" y="4432"/>
                </a:lnTo>
                <a:lnTo>
                  <a:pt x="7911" y="4431"/>
                </a:lnTo>
                <a:lnTo>
                  <a:pt x="7914" y="4430"/>
                </a:lnTo>
                <a:lnTo>
                  <a:pt x="7918" y="4430"/>
                </a:lnTo>
                <a:lnTo>
                  <a:pt x="7921" y="4430"/>
                </a:lnTo>
                <a:lnTo>
                  <a:pt x="7925" y="4430"/>
                </a:lnTo>
                <a:lnTo>
                  <a:pt x="8201" y="4453"/>
                </a:lnTo>
                <a:lnTo>
                  <a:pt x="8204" y="4453"/>
                </a:lnTo>
                <a:lnTo>
                  <a:pt x="8207" y="4454"/>
                </a:lnTo>
                <a:lnTo>
                  <a:pt x="8211" y="4455"/>
                </a:lnTo>
                <a:lnTo>
                  <a:pt x="8214" y="4456"/>
                </a:lnTo>
                <a:lnTo>
                  <a:pt x="8217" y="4458"/>
                </a:lnTo>
                <a:lnTo>
                  <a:pt x="8219" y="4460"/>
                </a:lnTo>
                <a:lnTo>
                  <a:pt x="8222" y="4462"/>
                </a:lnTo>
                <a:lnTo>
                  <a:pt x="8224" y="4464"/>
                </a:lnTo>
                <a:lnTo>
                  <a:pt x="8226" y="4467"/>
                </a:lnTo>
                <a:lnTo>
                  <a:pt x="8228" y="4470"/>
                </a:lnTo>
                <a:lnTo>
                  <a:pt x="8229" y="4472"/>
                </a:lnTo>
                <a:lnTo>
                  <a:pt x="8231" y="4476"/>
                </a:lnTo>
                <a:lnTo>
                  <a:pt x="8232" y="4479"/>
                </a:lnTo>
                <a:lnTo>
                  <a:pt x="8232" y="4482"/>
                </a:lnTo>
                <a:lnTo>
                  <a:pt x="8233" y="4485"/>
                </a:lnTo>
                <a:lnTo>
                  <a:pt x="8233" y="4489"/>
                </a:lnTo>
                <a:lnTo>
                  <a:pt x="8232" y="4492"/>
                </a:lnTo>
                <a:lnTo>
                  <a:pt x="8231" y="4496"/>
                </a:lnTo>
                <a:lnTo>
                  <a:pt x="8230" y="4499"/>
                </a:lnTo>
                <a:lnTo>
                  <a:pt x="8229" y="4502"/>
                </a:lnTo>
                <a:lnTo>
                  <a:pt x="8228" y="4504"/>
                </a:lnTo>
                <a:lnTo>
                  <a:pt x="8226" y="4507"/>
                </a:lnTo>
                <a:lnTo>
                  <a:pt x="8224" y="4509"/>
                </a:lnTo>
                <a:lnTo>
                  <a:pt x="8221" y="4512"/>
                </a:lnTo>
                <a:lnTo>
                  <a:pt x="8219" y="4514"/>
                </a:lnTo>
                <a:lnTo>
                  <a:pt x="8216" y="4515"/>
                </a:lnTo>
                <a:lnTo>
                  <a:pt x="8213" y="4517"/>
                </a:lnTo>
                <a:lnTo>
                  <a:pt x="8210" y="4518"/>
                </a:lnTo>
                <a:lnTo>
                  <a:pt x="8207" y="4519"/>
                </a:lnTo>
                <a:lnTo>
                  <a:pt x="8203" y="4520"/>
                </a:lnTo>
                <a:lnTo>
                  <a:pt x="8200" y="4520"/>
                </a:lnTo>
                <a:lnTo>
                  <a:pt x="8197" y="4520"/>
                </a:lnTo>
                <a:lnTo>
                  <a:pt x="7917" y="4497"/>
                </a:lnTo>
                <a:lnTo>
                  <a:pt x="7913" y="4496"/>
                </a:lnTo>
                <a:lnTo>
                  <a:pt x="7910" y="4496"/>
                </a:lnTo>
                <a:lnTo>
                  <a:pt x="7907" y="4494"/>
                </a:lnTo>
                <a:lnTo>
                  <a:pt x="7904" y="4493"/>
                </a:lnTo>
                <a:lnTo>
                  <a:pt x="7901" y="4491"/>
                </a:lnTo>
                <a:lnTo>
                  <a:pt x="7899" y="4489"/>
                </a:lnTo>
                <a:lnTo>
                  <a:pt x="7896" y="4487"/>
                </a:lnTo>
                <a:lnTo>
                  <a:pt x="7894" y="4485"/>
                </a:lnTo>
                <a:lnTo>
                  <a:pt x="7892" y="4482"/>
                </a:lnTo>
                <a:lnTo>
                  <a:pt x="7890" y="4479"/>
                </a:lnTo>
                <a:lnTo>
                  <a:pt x="7889" y="4476"/>
                </a:lnTo>
                <a:lnTo>
                  <a:pt x="7888" y="4473"/>
                </a:lnTo>
                <a:lnTo>
                  <a:pt x="7887" y="4470"/>
                </a:lnTo>
                <a:lnTo>
                  <a:pt x="7887" y="4467"/>
                </a:lnTo>
                <a:lnTo>
                  <a:pt x="7886" y="4463"/>
                </a:lnTo>
                <a:lnTo>
                  <a:pt x="7887" y="4460"/>
                </a:lnTo>
                <a:moveTo>
                  <a:pt x="8789" y="4490"/>
                </a:moveTo>
                <a:lnTo>
                  <a:pt x="8789" y="4493"/>
                </a:lnTo>
                <a:lnTo>
                  <a:pt x="8789" y="4497"/>
                </a:lnTo>
                <a:lnTo>
                  <a:pt x="8788" y="4500"/>
                </a:lnTo>
                <a:lnTo>
                  <a:pt x="8787" y="4503"/>
                </a:lnTo>
                <a:lnTo>
                  <a:pt x="8786" y="4506"/>
                </a:lnTo>
                <a:lnTo>
                  <a:pt x="8785" y="4509"/>
                </a:lnTo>
                <a:lnTo>
                  <a:pt x="8783" y="4511"/>
                </a:lnTo>
                <a:lnTo>
                  <a:pt x="8781" y="4514"/>
                </a:lnTo>
                <a:lnTo>
                  <a:pt x="8778" y="4516"/>
                </a:lnTo>
                <a:lnTo>
                  <a:pt x="8776" y="4518"/>
                </a:lnTo>
                <a:lnTo>
                  <a:pt x="8773" y="4520"/>
                </a:lnTo>
                <a:lnTo>
                  <a:pt x="8770" y="4522"/>
                </a:lnTo>
                <a:lnTo>
                  <a:pt x="8767" y="4523"/>
                </a:lnTo>
                <a:lnTo>
                  <a:pt x="8764" y="4524"/>
                </a:lnTo>
                <a:lnTo>
                  <a:pt x="8761" y="4525"/>
                </a:lnTo>
                <a:lnTo>
                  <a:pt x="8757" y="4525"/>
                </a:lnTo>
                <a:lnTo>
                  <a:pt x="8477" y="4529"/>
                </a:lnTo>
                <a:lnTo>
                  <a:pt x="8473" y="4529"/>
                </a:lnTo>
                <a:lnTo>
                  <a:pt x="8470" y="4528"/>
                </a:lnTo>
                <a:lnTo>
                  <a:pt x="8466" y="4528"/>
                </a:lnTo>
                <a:lnTo>
                  <a:pt x="8463" y="4526"/>
                </a:lnTo>
                <a:lnTo>
                  <a:pt x="8460" y="4525"/>
                </a:lnTo>
                <a:lnTo>
                  <a:pt x="8457" y="4523"/>
                </a:lnTo>
                <a:lnTo>
                  <a:pt x="8455" y="4521"/>
                </a:lnTo>
                <a:lnTo>
                  <a:pt x="8452" y="4519"/>
                </a:lnTo>
                <a:lnTo>
                  <a:pt x="8450" y="4517"/>
                </a:lnTo>
                <a:lnTo>
                  <a:pt x="8448" y="4514"/>
                </a:lnTo>
                <a:lnTo>
                  <a:pt x="8447" y="4511"/>
                </a:lnTo>
                <a:lnTo>
                  <a:pt x="8445" y="4508"/>
                </a:lnTo>
                <a:lnTo>
                  <a:pt x="8444" y="4505"/>
                </a:lnTo>
                <a:lnTo>
                  <a:pt x="8443" y="4502"/>
                </a:lnTo>
                <a:lnTo>
                  <a:pt x="8443" y="4499"/>
                </a:lnTo>
                <a:lnTo>
                  <a:pt x="8443" y="4495"/>
                </a:lnTo>
                <a:lnTo>
                  <a:pt x="8443" y="4492"/>
                </a:lnTo>
                <a:lnTo>
                  <a:pt x="8443" y="4488"/>
                </a:lnTo>
                <a:lnTo>
                  <a:pt x="8444" y="4485"/>
                </a:lnTo>
                <a:lnTo>
                  <a:pt x="8445" y="4482"/>
                </a:lnTo>
                <a:lnTo>
                  <a:pt x="8447" y="4479"/>
                </a:lnTo>
                <a:lnTo>
                  <a:pt x="8449" y="4477"/>
                </a:lnTo>
                <a:lnTo>
                  <a:pt x="8451" y="4474"/>
                </a:lnTo>
                <a:lnTo>
                  <a:pt x="8453" y="4472"/>
                </a:lnTo>
                <a:lnTo>
                  <a:pt x="8455" y="4470"/>
                </a:lnTo>
                <a:lnTo>
                  <a:pt x="8458" y="4468"/>
                </a:lnTo>
                <a:lnTo>
                  <a:pt x="8461" y="4466"/>
                </a:lnTo>
                <a:lnTo>
                  <a:pt x="8464" y="4465"/>
                </a:lnTo>
                <a:lnTo>
                  <a:pt x="8467" y="4464"/>
                </a:lnTo>
                <a:lnTo>
                  <a:pt x="8471" y="4463"/>
                </a:lnTo>
                <a:lnTo>
                  <a:pt x="8474" y="4462"/>
                </a:lnTo>
                <a:lnTo>
                  <a:pt x="8478" y="4462"/>
                </a:lnTo>
                <a:lnTo>
                  <a:pt x="8754" y="4457"/>
                </a:lnTo>
                <a:lnTo>
                  <a:pt x="8758" y="4457"/>
                </a:lnTo>
                <a:lnTo>
                  <a:pt x="8761" y="4458"/>
                </a:lnTo>
                <a:lnTo>
                  <a:pt x="8765" y="4458"/>
                </a:lnTo>
                <a:lnTo>
                  <a:pt x="8768" y="4460"/>
                </a:lnTo>
                <a:lnTo>
                  <a:pt x="8771" y="4461"/>
                </a:lnTo>
                <a:lnTo>
                  <a:pt x="8774" y="4462"/>
                </a:lnTo>
                <a:lnTo>
                  <a:pt x="8776" y="4464"/>
                </a:lnTo>
                <a:lnTo>
                  <a:pt x="8779" y="4466"/>
                </a:lnTo>
                <a:lnTo>
                  <a:pt x="8781" y="4469"/>
                </a:lnTo>
                <a:lnTo>
                  <a:pt x="8783" y="4471"/>
                </a:lnTo>
                <a:lnTo>
                  <a:pt x="8785" y="4474"/>
                </a:lnTo>
                <a:lnTo>
                  <a:pt x="8786" y="4477"/>
                </a:lnTo>
                <a:lnTo>
                  <a:pt x="8788" y="4480"/>
                </a:lnTo>
                <a:lnTo>
                  <a:pt x="8788" y="4483"/>
                </a:lnTo>
                <a:lnTo>
                  <a:pt x="8789" y="4487"/>
                </a:lnTo>
                <a:lnTo>
                  <a:pt x="8789" y="449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4" name="Google Shape;1534;p106"/>
          <p:cNvSpPr/>
          <p:nvPr/>
        </p:nvSpPr>
        <p:spPr>
          <a:xfrm rot="633396">
            <a:off x="8493451" y="-76197"/>
            <a:ext cx="917236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1 No Image">
  <p:cSld name="TITLE_AND_BODY_1_3_2_2"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p108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5" name="Google Shape;1545;p10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46" name="Google Shape;1546;p108"/>
          <p:cNvSpPr txBox="1">
            <a:spLocks noGrp="1"/>
          </p:cNvSpPr>
          <p:nvPr>
            <p:ph type="body" idx="1"/>
          </p:nvPr>
        </p:nvSpPr>
        <p:spPr>
          <a:xfrm>
            <a:off x="566250" y="1165450"/>
            <a:ext cx="8011500" cy="27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547" name="Google Shape;1547;p108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8" name="Google Shape;1548;p108"/>
          <p:cNvSpPr/>
          <p:nvPr/>
        </p:nvSpPr>
        <p:spPr>
          <a:xfrm rot="368928">
            <a:off x="566252" y="4568973"/>
            <a:ext cx="1144743" cy="689725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9" name="Google Shape;1549;p108"/>
          <p:cNvSpPr/>
          <p:nvPr/>
        </p:nvSpPr>
        <p:spPr>
          <a:xfrm rot="-443081">
            <a:off x="3204064" y="4568977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0" name="Google Shape;1550;p108"/>
          <p:cNvSpPr/>
          <p:nvPr/>
        </p:nvSpPr>
        <p:spPr>
          <a:xfrm rot="-128150">
            <a:off x="7660520" y="4568965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1" name="Google Shape;1551;p108"/>
          <p:cNvSpPr/>
          <p:nvPr/>
        </p:nvSpPr>
        <p:spPr>
          <a:xfrm rot="262815">
            <a:off x="5120886" y="4679673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a list v2 1">
  <p:cSld name="TITLE_AND_BODY_1_1_1_1_1"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109"/>
          <p:cNvSpPr/>
          <p:nvPr/>
        </p:nvSpPr>
        <p:spPr>
          <a:xfrm>
            <a:off x="4710653" y="36627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4" name="Google Shape;1554;p109"/>
          <p:cNvSpPr/>
          <p:nvPr/>
        </p:nvSpPr>
        <p:spPr>
          <a:xfrm>
            <a:off x="0" y="0"/>
            <a:ext cx="9144000" cy="37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5" name="Google Shape;1555;p109"/>
          <p:cNvSpPr/>
          <p:nvPr/>
        </p:nvSpPr>
        <p:spPr>
          <a:xfrm>
            <a:off x="3322875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6" name="Google Shape;1556;p109"/>
          <p:cNvSpPr/>
          <p:nvPr/>
        </p:nvSpPr>
        <p:spPr>
          <a:xfrm>
            <a:off x="6079500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7" name="Google Shape;1557;p109"/>
          <p:cNvSpPr/>
          <p:nvPr/>
        </p:nvSpPr>
        <p:spPr>
          <a:xfrm>
            <a:off x="645900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8" name="Google Shape;1558;p10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59" name="Google Shape;1559;p109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560" name="Google Shape;1560;p109"/>
          <p:cNvSpPr/>
          <p:nvPr/>
        </p:nvSpPr>
        <p:spPr>
          <a:xfrm>
            <a:off x="565200" y="1839600"/>
            <a:ext cx="2577600" cy="263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314325" dist="95250" dir="51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561" name="Google Shape;1561;p109"/>
          <p:cNvSpPr/>
          <p:nvPr/>
        </p:nvSpPr>
        <p:spPr>
          <a:xfrm>
            <a:off x="1561600" y="1608200"/>
            <a:ext cx="510600" cy="510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562" name="Google Shape;1562;p109"/>
          <p:cNvSpPr/>
          <p:nvPr/>
        </p:nvSpPr>
        <p:spPr>
          <a:xfrm>
            <a:off x="3283200" y="1839600"/>
            <a:ext cx="2577600" cy="263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314325" dist="95250" dir="51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563" name="Google Shape;1563;p109"/>
          <p:cNvSpPr/>
          <p:nvPr/>
        </p:nvSpPr>
        <p:spPr>
          <a:xfrm>
            <a:off x="4316700" y="1608200"/>
            <a:ext cx="510600" cy="510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564" name="Google Shape;1564;p109"/>
          <p:cNvSpPr/>
          <p:nvPr/>
        </p:nvSpPr>
        <p:spPr>
          <a:xfrm>
            <a:off x="6001200" y="1839600"/>
            <a:ext cx="2577600" cy="263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314325" dist="95250" dir="51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565" name="Google Shape;1565;p109"/>
          <p:cNvSpPr/>
          <p:nvPr/>
        </p:nvSpPr>
        <p:spPr>
          <a:xfrm>
            <a:off x="7034700" y="1608200"/>
            <a:ext cx="510600" cy="510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566" name="Google Shape;1566;p109"/>
          <p:cNvSpPr txBox="1"/>
          <p:nvPr/>
        </p:nvSpPr>
        <p:spPr>
          <a:xfrm>
            <a:off x="1550919" y="1610450"/>
            <a:ext cx="5130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1</a:t>
            </a:r>
            <a:endParaRPr>
              <a:solidFill>
                <a:schemeClr val="dk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567" name="Google Shape;1567;p109"/>
          <p:cNvSpPr txBox="1"/>
          <p:nvPr/>
        </p:nvSpPr>
        <p:spPr>
          <a:xfrm>
            <a:off x="4317899" y="1610450"/>
            <a:ext cx="4818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2</a:t>
            </a:r>
            <a:endParaRPr>
              <a:solidFill>
                <a:schemeClr val="dk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568" name="Google Shape;1568;p109"/>
          <p:cNvSpPr txBox="1"/>
          <p:nvPr/>
        </p:nvSpPr>
        <p:spPr>
          <a:xfrm>
            <a:off x="7027449" y="1610450"/>
            <a:ext cx="5130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3</a:t>
            </a:r>
            <a:endParaRPr>
              <a:solidFill>
                <a:schemeClr val="dk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569" name="Google Shape;1569;p109"/>
          <p:cNvSpPr txBox="1">
            <a:spLocks noGrp="1"/>
          </p:cNvSpPr>
          <p:nvPr>
            <p:ph type="body" idx="1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570" name="Google Shape;1570;p109"/>
          <p:cNvSpPr txBox="1">
            <a:spLocks noGrp="1"/>
          </p:cNvSpPr>
          <p:nvPr>
            <p:ph type="body" idx="2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571" name="Google Shape;1571;p109"/>
          <p:cNvSpPr txBox="1">
            <a:spLocks noGrp="1"/>
          </p:cNvSpPr>
          <p:nvPr>
            <p:ph type="body" idx="3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 1">
  <p:cSld name="TITLE_AND_BODY_1_2_3">
    <p:spTree>
      <p:nvGrpSpPr>
        <p:cNvPr id="1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p110"/>
          <p:cNvSpPr/>
          <p:nvPr/>
        </p:nvSpPr>
        <p:spPr>
          <a:xfrm flipH="1">
            <a:off x="6042384" y="203"/>
            <a:ext cx="3125317" cy="14623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4" name="Google Shape;1574;p110"/>
          <p:cNvSpPr/>
          <p:nvPr/>
        </p:nvSpPr>
        <p:spPr>
          <a:xfrm rot="368928">
            <a:off x="566252" y="4711137"/>
            <a:ext cx="1144743" cy="689725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5" name="Google Shape;1575;p110"/>
          <p:cNvSpPr/>
          <p:nvPr/>
        </p:nvSpPr>
        <p:spPr>
          <a:xfrm rot="-443081">
            <a:off x="3204064" y="4711141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6" name="Google Shape;1576;p110"/>
          <p:cNvSpPr/>
          <p:nvPr/>
        </p:nvSpPr>
        <p:spPr>
          <a:xfrm rot="-128150">
            <a:off x="7660520" y="4711130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7" name="Google Shape;1577;p110"/>
          <p:cNvSpPr/>
          <p:nvPr/>
        </p:nvSpPr>
        <p:spPr>
          <a:xfrm rot="262815">
            <a:off x="5120886" y="4821837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8" name="Google Shape;1578;p11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79" name="Google Shape;1579;p110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580" name="Google Shape;1580;p110"/>
          <p:cNvSpPr txBox="1">
            <a:spLocks noGrp="1"/>
          </p:cNvSpPr>
          <p:nvPr>
            <p:ph type="body" idx="1"/>
          </p:nvPr>
        </p:nvSpPr>
        <p:spPr>
          <a:xfrm>
            <a:off x="812325" y="1966550"/>
            <a:ext cx="21558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581" name="Google Shape;1581;p110"/>
          <p:cNvSpPr txBox="1">
            <a:spLocks noGrp="1"/>
          </p:cNvSpPr>
          <p:nvPr>
            <p:ph type="body" idx="2"/>
          </p:nvPr>
        </p:nvSpPr>
        <p:spPr>
          <a:xfrm>
            <a:off x="3464701" y="1968100"/>
            <a:ext cx="22215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582" name="Google Shape;1582;p110"/>
          <p:cNvSpPr txBox="1">
            <a:spLocks noGrp="1"/>
          </p:cNvSpPr>
          <p:nvPr>
            <p:ph type="body" idx="3"/>
          </p:nvPr>
        </p:nvSpPr>
        <p:spPr>
          <a:xfrm>
            <a:off x="6182751" y="1968100"/>
            <a:ext cx="22215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583" name="Google Shape;1583;p110"/>
          <p:cNvSpPr txBox="1">
            <a:spLocks noGrp="1"/>
          </p:cNvSpPr>
          <p:nvPr>
            <p:ph type="subTitle" idx="4"/>
          </p:nvPr>
        </p:nvSpPr>
        <p:spPr>
          <a:xfrm>
            <a:off x="812325" y="1394150"/>
            <a:ext cx="21558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584" name="Google Shape;1584;p110"/>
          <p:cNvSpPr txBox="1">
            <a:spLocks noGrp="1"/>
          </p:cNvSpPr>
          <p:nvPr>
            <p:ph type="subTitle" idx="5"/>
          </p:nvPr>
        </p:nvSpPr>
        <p:spPr>
          <a:xfrm>
            <a:off x="3464688" y="1394144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585" name="Google Shape;1585;p110"/>
          <p:cNvSpPr txBox="1">
            <a:spLocks noGrp="1"/>
          </p:cNvSpPr>
          <p:nvPr>
            <p:ph type="subTitle" idx="6"/>
          </p:nvPr>
        </p:nvSpPr>
        <p:spPr>
          <a:xfrm>
            <a:off x="6182738" y="1394144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key metrics 1">
  <p:cSld name="TITLE_AND_BODY_1_2_1_4">
    <p:spTree>
      <p:nvGrpSpPr>
        <p:cNvPr id="1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p111"/>
          <p:cNvSpPr/>
          <p:nvPr/>
        </p:nvSpPr>
        <p:spPr>
          <a:xfrm flipH="1">
            <a:off x="6042384" y="203"/>
            <a:ext cx="3125317" cy="14623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8" name="Google Shape;1588;p111"/>
          <p:cNvSpPr/>
          <p:nvPr/>
        </p:nvSpPr>
        <p:spPr>
          <a:xfrm rot="368928">
            <a:off x="566252" y="4711137"/>
            <a:ext cx="1144743" cy="689725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9" name="Google Shape;1589;p111"/>
          <p:cNvSpPr/>
          <p:nvPr/>
        </p:nvSpPr>
        <p:spPr>
          <a:xfrm rot="-443081">
            <a:off x="3204064" y="4711141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0" name="Google Shape;1590;p111"/>
          <p:cNvSpPr/>
          <p:nvPr/>
        </p:nvSpPr>
        <p:spPr>
          <a:xfrm rot="-128150">
            <a:off x="7660520" y="4711130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1" name="Google Shape;1591;p111"/>
          <p:cNvSpPr/>
          <p:nvPr/>
        </p:nvSpPr>
        <p:spPr>
          <a:xfrm rot="262815">
            <a:off x="5120886" y="4821837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2" name="Google Shape;1592;p11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93" name="Google Shape;1593;p111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594" name="Google Shape;1594;p111"/>
          <p:cNvSpPr txBox="1">
            <a:spLocks noGrp="1"/>
          </p:cNvSpPr>
          <p:nvPr>
            <p:ph type="body" idx="1"/>
          </p:nvPr>
        </p:nvSpPr>
        <p:spPr>
          <a:xfrm>
            <a:off x="812325" y="1966550"/>
            <a:ext cx="35256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595" name="Google Shape;1595;p111"/>
          <p:cNvSpPr txBox="1">
            <a:spLocks noGrp="1"/>
          </p:cNvSpPr>
          <p:nvPr>
            <p:ph type="subTitle" idx="2"/>
          </p:nvPr>
        </p:nvSpPr>
        <p:spPr>
          <a:xfrm>
            <a:off x="812325" y="1394150"/>
            <a:ext cx="35256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596" name="Google Shape;1596;p111"/>
          <p:cNvSpPr txBox="1">
            <a:spLocks noGrp="1"/>
          </p:cNvSpPr>
          <p:nvPr>
            <p:ph type="body" idx="3"/>
          </p:nvPr>
        </p:nvSpPr>
        <p:spPr>
          <a:xfrm>
            <a:off x="4758900" y="1966550"/>
            <a:ext cx="35256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597" name="Google Shape;1597;p111"/>
          <p:cNvSpPr txBox="1">
            <a:spLocks noGrp="1"/>
          </p:cNvSpPr>
          <p:nvPr>
            <p:ph type="subTitle" idx="4"/>
          </p:nvPr>
        </p:nvSpPr>
        <p:spPr>
          <a:xfrm>
            <a:off x="4758900" y="1394150"/>
            <a:ext cx="35256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paragraphs">
  <p:cSld name="TITLE_AND_BODY_1_1_1_1_1_2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112"/>
          <p:cNvSpPr/>
          <p:nvPr/>
        </p:nvSpPr>
        <p:spPr>
          <a:xfrm>
            <a:off x="4710653" y="36627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0" name="Google Shape;1600;p112"/>
          <p:cNvSpPr/>
          <p:nvPr/>
        </p:nvSpPr>
        <p:spPr>
          <a:xfrm>
            <a:off x="645900" y="1399202"/>
            <a:ext cx="2418600" cy="33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1" name="Google Shape;1601;p112"/>
          <p:cNvSpPr/>
          <p:nvPr/>
        </p:nvSpPr>
        <p:spPr>
          <a:xfrm>
            <a:off x="6079500" y="1399175"/>
            <a:ext cx="2418600" cy="33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602" name="Google Shape;1602;p112"/>
          <p:cNvSpPr/>
          <p:nvPr/>
        </p:nvSpPr>
        <p:spPr>
          <a:xfrm>
            <a:off x="3358950" y="1399175"/>
            <a:ext cx="2418600" cy="33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603" name="Google Shape;1603;p112"/>
          <p:cNvSpPr/>
          <p:nvPr/>
        </p:nvSpPr>
        <p:spPr>
          <a:xfrm>
            <a:off x="0" y="0"/>
            <a:ext cx="9144000" cy="75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11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05" name="Google Shape;1605;p112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606" name="Google Shape;1606;p112"/>
          <p:cNvSpPr txBox="1">
            <a:spLocks noGrp="1"/>
          </p:cNvSpPr>
          <p:nvPr>
            <p:ph type="body" idx="1"/>
          </p:nvPr>
        </p:nvSpPr>
        <p:spPr>
          <a:xfrm>
            <a:off x="645900" y="1461500"/>
            <a:ext cx="2328600" cy="2188200"/>
          </a:xfrm>
          <a:prstGeom prst="rect">
            <a:avLst/>
          </a:prstGeom>
        </p:spPr>
        <p:txBody>
          <a:bodyPr spcFirstLastPara="1" wrap="square" lIns="91425" tIns="91425" rIns="167400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07" name="Google Shape;1607;p112"/>
          <p:cNvSpPr txBox="1">
            <a:spLocks noGrp="1"/>
          </p:cNvSpPr>
          <p:nvPr>
            <p:ph type="body" idx="2"/>
          </p:nvPr>
        </p:nvSpPr>
        <p:spPr>
          <a:xfrm>
            <a:off x="3358950" y="1461525"/>
            <a:ext cx="23286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08" name="Google Shape;1608;p112"/>
          <p:cNvSpPr txBox="1">
            <a:spLocks noGrp="1"/>
          </p:cNvSpPr>
          <p:nvPr>
            <p:ph type="body" idx="3"/>
          </p:nvPr>
        </p:nvSpPr>
        <p:spPr>
          <a:xfrm>
            <a:off x="6079500" y="1461525"/>
            <a:ext cx="23286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57">
          <p15:clr>
            <a:srgbClr val="E46962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sitive/negative slide 1">
  <p:cSld name="TITLE_AND_BODY_1_2_1_1_1_1_2"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11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11" name="Google Shape;1611;p113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612" name="Google Shape;1612;p113"/>
          <p:cNvSpPr txBox="1">
            <a:spLocks noGrp="1"/>
          </p:cNvSpPr>
          <p:nvPr>
            <p:ph type="body" idx="1"/>
          </p:nvPr>
        </p:nvSpPr>
        <p:spPr>
          <a:xfrm>
            <a:off x="650850" y="1916463"/>
            <a:ext cx="3776700" cy="26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Inter"/>
              <a:buChar char="✓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613" name="Google Shape;1613;p113"/>
          <p:cNvSpPr txBox="1">
            <a:spLocks noGrp="1"/>
          </p:cNvSpPr>
          <p:nvPr>
            <p:ph type="body" idx="2"/>
          </p:nvPr>
        </p:nvSpPr>
        <p:spPr>
          <a:xfrm>
            <a:off x="4845450" y="1916463"/>
            <a:ext cx="3732300" cy="26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✕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614" name="Google Shape;1614;p113"/>
          <p:cNvSpPr txBox="1">
            <a:spLocks noGrp="1"/>
          </p:cNvSpPr>
          <p:nvPr>
            <p:ph type="subTitle" idx="3"/>
          </p:nvPr>
        </p:nvSpPr>
        <p:spPr>
          <a:xfrm>
            <a:off x="608513" y="1367825"/>
            <a:ext cx="37767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615" name="Google Shape;1615;p113"/>
          <p:cNvSpPr txBox="1">
            <a:spLocks noGrp="1"/>
          </p:cNvSpPr>
          <p:nvPr>
            <p:ph type="subTitle" idx="4"/>
          </p:nvPr>
        </p:nvSpPr>
        <p:spPr>
          <a:xfrm>
            <a:off x="4803188" y="1367825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Dosis SemiBold"/>
              <a:buNone/>
              <a:defRPr>
                <a:solidFill>
                  <a:schemeClr val="accent4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616" name="Google Shape;1616;p113"/>
          <p:cNvSpPr/>
          <p:nvPr/>
        </p:nvSpPr>
        <p:spPr>
          <a:xfrm rot="368928">
            <a:off x="576802" y="4568973"/>
            <a:ext cx="1144743" cy="689725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113"/>
          <p:cNvSpPr/>
          <p:nvPr/>
        </p:nvSpPr>
        <p:spPr>
          <a:xfrm rot="-443081">
            <a:off x="3214614" y="4568977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8" name="Google Shape;1618;p113"/>
          <p:cNvSpPr/>
          <p:nvPr/>
        </p:nvSpPr>
        <p:spPr>
          <a:xfrm rot="-128150">
            <a:off x="7671070" y="4568965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9" name="Google Shape;1619;p113"/>
          <p:cNvSpPr/>
          <p:nvPr/>
        </p:nvSpPr>
        <p:spPr>
          <a:xfrm rot="262815">
            <a:off x="5131436" y="4679673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0" name="Google Shape;1620;p113"/>
          <p:cNvSpPr/>
          <p:nvPr/>
        </p:nvSpPr>
        <p:spPr>
          <a:xfrm rot="1299010">
            <a:off x="5817521" y="-470095"/>
            <a:ext cx="4436658" cy="1163640"/>
          </a:xfrm>
          <a:custGeom>
            <a:avLst/>
            <a:gdLst/>
            <a:ahLst/>
            <a:cxnLst/>
            <a:rect l="l" t="t" r="r" b="b"/>
            <a:pathLst>
              <a:path w="17363" h="4554" extrusionOk="0">
                <a:moveTo>
                  <a:pt x="17363" y="48"/>
                </a:moveTo>
                <a:lnTo>
                  <a:pt x="17265" y="142"/>
                </a:lnTo>
                <a:lnTo>
                  <a:pt x="17262" y="144"/>
                </a:lnTo>
                <a:lnTo>
                  <a:pt x="17259" y="146"/>
                </a:lnTo>
                <a:lnTo>
                  <a:pt x="17256" y="148"/>
                </a:lnTo>
                <a:lnTo>
                  <a:pt x="17253" y="149"/>
                </a:lnTo>
                <a:lnTo>
                  <a:pt x="17250" y="150"/>
                </a:lnTo>
                <a:lnTo>
                  <a:pt x="17247" y="151"/>
                </a:lnTo>
                <a:lnTo>
                  <a:pt x="17244" y="151"/>
                </a:lnTo>
                <a:lnTo>
                  <a:pt x="17241" y="151"/>
                </a:lnTo>
                <a:lnTo>
                  <a:pt x="17237" y="151"/>
                </a:lnTo>
                <a:lnTo>
                  <a:pt x="17234" y="150"/>
                </a:lnTo>
                <a:lnTo>
                  <a:pt x="17231" y="150"/>
                </a:lnTo>
                <a:lnTo>
                  <a:pt x="17228" y="148"/>
                </a:lnTo>
                <a:lnTo>
                  <a:pt x="17225" y="147"/>
                </a:lnTo>
                <a:lnTo>
                  <a:pt x="17222" y="145"/>
                </a:lnTo>
                <a:lnTo>
                  <a:pt x="17219" y="143"/>
                </a:lnTo>
                <a:lnTo>
                  <a:pt x="17216" y="141"/>
                </a:lnTo>
                <a:lnTo>
                  <a:pt x="17214" y="138"/>
                </a:lnTo>
                <a:lnTo>
                  <a:pt x="17212" y="136"/>
                </a:lnTo>
                <a:lnTo>
                  <a:pt x="17210" y="133"/>
                </a:lnTo>
                <a:lnTo>
                  <a:pt x="17209" y="130"/>
                </a:lnTo>
                <a:lnTo>
                  <a:pt x="17208" y="127"/>
                </a:lnTo>
                <a:lnTo>
                  <a:pt x="17207" y="124"/>
                </a:lnTo>
                <a:lnTo>
                  <a:pt x="17207" y="120"/>
                </a:lnTo>
                <a:lnTo>
                  <a:pt x="17207" y="117"/>
                </a:lnTo>
                <a:lnTo>
                  <a:pt x="17207" y="114"/>
                </a:lnTo>
                <a:lnTo>
                  <a:pt x="17208" y="111"/>
                </a:lnTo>
                <a:lnTo>
                  <a:pt x="17208" y="108"/>
                </a:lnTo>
                <a:lnTo>
                  <a:pt x="17210" y="105"/>
                </a:lnTo>
                <a:lnTo>
                  <a:pt x="17211" y="102"/>
                </a:lnTo>
                <a:lnTo>
                  <a:pt x="17213" y="99"/>
                </a:lnTo>
                <a:lnTo>
                  <a:pt x="17215" y="96"/>
                </a:lnTo>
                <a:lnTo>
                  <a:pt x="17217" y="94"/>
                </a:lnTo>
                <a:lnTo>
                  <a:pt x="17315" y="0"/>
                </a:lnTo>
                <a:lnTo>
                  <a:pt x="17363" y="48"/>
                </a:lnTo>
                <a:moveTo>
                  <a:pt x="17063" y="284"/>
                </a:moveTo>
                <a:lnTo>
                  <a:pt x="17065" y="286"/>
                </a:lnTo>
                <a:lnTo>
                  <a:pt x="17067" y="289"/>
                </a:lnTo>
                <a:lnTo>
                  <a:pt x="17069" y="292"/>
                </a:lnTo>
                <a:lnTo>
                  <a:pt x="17070" y="295"/>
                </a:lnTo>
                <a:lnTo>
                  <a:pt x="17071" y="298"/>
                </a:lnTo>
                <a:lnTo>
                  <a:pt x="17072" y="301"/>
                </a:lnTo>
                <a:lnTo>
                  <a:pt x="17072" y="304"/>
                </a:lnTo>
                <a:lnTo>
                  <a:pt x="17072" y="307"/>
                </a:lnTo>
                <a:lnTo>
                  <a:pt x="17072" y="311"/>
                </a:lnTo>
                <a:lnTo>
                  <a:pt x="17071" y="314"/>
                </a:lnTo>
                <a:lnTo>
                  <a:pt x="17071" y="317"/>
                </a:lnTo>
                <a:lnTo>
                  <a:pt x="17069" y="320"/>
                </a:lnTo>
                <a:lnTo>
                  <a:pt x="17068" y="323"/>
                </a:lnTo>
                <a:lnTo>
                  <a:pt x="17066" y="326"/>
                </a:lnTo>
                <a:lnTo>
                  <a:pt x="17064" y="328"/>
                </a:lnTo>
                <a:lnTo>
                  <a:pt x="17062" y="331"/>
                </a:lnTo>
                <a:lnTo>
                  <a:pt x="16855" y="517"/>
                </a:lnTo>
                <a:lnTo>
                  <a:pt x="16852" y="519"/>
                </a:lnTo>
                <a:lnTo>
                  <a:pt x="16849" y="521"/>
                </a:lnTo>
                <a:lnTo>
                  <a:pt x="16847" y="522"/>
                </a:lnTo>
                <a:lnTo>
                  <a:pt x="16843" y="523"/>
                </a:lnTo>
                <a:lnTo>
                  <a:pt x="16840" y="524"/>
                </a:lnTo>
                <a:lnTo>
                  <a:pt x="16837" y="525"/>
                </a:lnTo>
                <a:lnTo>
                  <a:pt x="16834" y="525"/>
                </a:lnTo>
                <a:lnTo>
                  <a:pt x="16831" y="525"/>
                </a:lnTo>
                <a:lnTo>
                  <a:pt x="16827" y="525"/>
                </a:lnTo>
                <a:lnTo>
                  <a:pt x="16824" y="524"/>
                </a:lnTo>
                <a:lnTo>
                  <a:pt x="16821" y="523"/>
                </a:lnTo>
                <a:lnTo>
                  <a:pt x="16818" y="522"/>
                </a:lnTo>
                <a:lnTo>
                  <a:pt x="16815" y="520"/>
                </a:lnTo>
                <a:lnTo>
                  <a:pt x="16812" y="519"/>
                </a:lnTo>
                <a:lnTo>
                  <a:pt x="16810" y="516"/>
                </a:lnTo>
                <a:lnTo>
                  <a:pt x="16807" y="514"/>
                </a:lnTo>
                <a:lnTo>
                  <a:pt x="16805" y="511"/>
                </a:lnTo>
                <a:lnTo>
                  <a:pt x="16803" y="508"/>
                </a:lnTo>
                <a:lnTo>
                  <a:pt x="16802" y="505"/>
                </a:lnTo>
                <a:lnTo>
                  <a:pt x="16800" y="502"/>
                </a:lnTo>
                <a:lnTo>
                  <a:pt x="16800" y="499"/>
                </a:lnTo>
                <a:lnTo>
                  <a:pt x="16799" y="496"/>
                </a:lnTo>
                <a:lnTo>
                  <a:pt x="16799" y="493"/>
                </a:lnTo>
                <a:lnTo>
                  <a:pt x="16799" y="490"/>
                </a:lnTo>
                <a:lnTo>
                  <a:pt x="16799" y="486"/>
                </a:lnTo>
                <a:lnTo>
                  <a:pt x="16800" y="483"/>
                </a:lnTo>
                <a:lnTo>
                  <a:pt x="16801" y="480"/>
                </a:lnTo>
                <a:lnTo>
                  <a:pt x="16802" y="477"/>
                </a:lnTo>
                <a:lnTo>
                  <a:pt x="16804" y="474"/>
                </a:lnTo>
                <a:lnTo>
                  <a:pt x="16805" y="472"/>
                </a:lnTo>
                <a:lnTo>
                  <a:pt x="16808" y="469"/>
                </a:lnTo>
                <a:lnTo>
                  <a:pt x="16810" y="467"/>
                </a:lnTo>
                <a:lnTo>
                  <a:pt x="17015" y="282"/>
                </a:lnTo>
                <a:lnTo>
                  <a:pt x="17018" y="280"/>
                </a:lnTo>
                <a:lnTo>
                  <a:pt x="17021" y="278"/>
                </a:lnTo>
                <a:lnTo>
                  <a:pt x="17024" y="276"/>
                </a:lnTo>
                <a:lnTo>
                  <a:pt x="17027" y="275"/>
                </a:lnTo>
                <a:lnTo>
                  <a:pt x="17030" y="274"/>
                </a:lnTo>
                <a:lnTo>
                  <a:pt x="17033" y="273"/>
                </a:lnTo>
                <a:lnTo>
                  <a:pt x="17036" y="273"/>
                </a:lnTo>
                <a:lnTo>
                  <a:pt x="17040" y="273"/>
                </a:lnTo>
                <a:lnTo>
                  <a:pt x="17043" y="273"/>
                </a:lnTo>
                <a:lnTo>
                  <a:pt x="17046" y="274"/>
                </a:lnTo>
                <a:lnTo>
                  <a:pt x="17049" y="275"/>
                </a:lnTo>
                <a:lnTo>
                  <a:pt x="17052" y="276"/>
                </a:lnTo>
                <a:lnTo>
                  <a:pt x="17055" y="277"/>
                </a:lnTo>
                <a:lnTo>
                  <a:pt x="17058" y="279"/>
                </a:lnTo>
                <a:lnTo>
                  <a:pt x="17061" y="281"/>
                </a:lnTo>
                <a:lnTo>
                  <a:pt x="17063" y="284"/>
                </a:lnTo>
                <a:moveTo>
                  <a:pt x="16649" y="652"/>
                </a:moveTo>
                <a:lnTo>
                  <a:pt x="16651" y="655"/>
                </a:lnTo>
                <a:lnTo>
                  <a:pt x="16653" y="657"/>
                </a:lnTo>
                <a:lnTo>
                  <a:pt x="16655" y="660"/>
                </a:lnTo>
                <a:lnTo>
                  <a:pt x="16656" y="663"/>
                </a:lnTo>
                <a:lnTo>
                  <a:pt x="16657" y="667"/>
                </a:lnTo>
                <a:lnTo>
                  <a:pt x="16657" y="670"/>
                </a:lnTo>
                <a:lnTo>
                  <a:pt x="16658" y="673"/>
                </a:lnTo>
                <a:lnTo>
                  <a:pt x="16658" y="676"/>
                </a:lnTo>
                <a:lnTo>
                  <a:pt x="16657" y="679"/>
                </a:lnTo>
                <a:lnTo>
                  <a:pt x="16657" y="682"/>
                </a:lnTo>
                <a:lnTo>
                  <a:pt x="16656" y="685"/>
                </a:lnTo>
                <a:lnTo>
                  <a:pt x="16654" y="688"/>
                </a:lnTo>
                <a:lnTo>
                  <a:pt x="16653" y="691"/>
                </a:lnTo>
                <a:lnTo>
                  <a:pt x="16651" y="694"/>
                </a:lnTo>
                <a:lnTo>
                  <a:pt x="16649" y="696"/>
                </a:lnTo>
                <a:lnTo>
                  <a:pt x="16646" y="699"/>
                </a:lnTo>
                <a:lnTo>
                  <a:pt x="16434" y="879"/>
                </a:lnTo>
                <a:lnTo>
                  <a:pt x="16431" y="881"/>
                </a:lnTo>
                <a:lnTo>
                  <a:pt x="16428" y="883"/>
                </a:lnTo>
                <a:lnTo>
                  <a:pt x="16425" y="884"/>
                </a:lnTo>
                <a:lnTo>
                  <a:pt x="16422" y="885"/>
                </a:lnTo>
                <a:lnTo>
                  <a:pt x="16419" y="886"/>
                </a:lnTo>
                <a:lnTo>
                  <a:pt x="16416" y="887"/>
                </a:lnTo>
                <a:lnTo>
                  <a:pt x="16413" y="887"/>
                </a:lnTo>
                <a:lnTo>
                  <a:pt x="16409" y="887"/>
                </a:lnTo>
                <a:lnTo>
                  <a:pt x="16406" y="886"/>
                </a:lnTo>
                <a:lnTo>
                  <a:pt x="16403" y="885"/>
                </a:lnTo>
                <a:lnTo>
                  <a:pt x="16400" y="884"/>
                </a:lnTo>
                <a:lnTo>
                  <a:pt x="16397" y="883"/>
                </a:lnTo>
                <a:lnTo>
                  <a:pt x="16394" y="881"/>
                </a:lnTo>
                <a:lnTo>
                  <a:pt x="16391" y="879"/>
                </a:lnTo>
                <a:lnTo>
                  <a:pt x="16388" y="877"/>
                </a:lnTo>
                <a:lnTo>
                  <a:pt x="16386" y="875"/>
                </a:lnTo>
                <a:lnTo>
                  <a:pt x="16384" y="872"/>
                </a:lnTo>
                <a:lnTo>
                  <a:pt x="16382" y="869"/>
                </a:lnTo>
                <a:lnTo>
                  <a:pt x="16381" y="866"/>
                </a:lnTo>
                <a:lnTo>
                  <a:pt x="16380" y="863"/>
                </a:lnTo>
                <a:lnTo>
                  <a:pt x="16379" y="860"/>
                </a:lnTo>
                <a:lnTo>
                  <a:pt x="16378" y="857"/>
                </a:lnTo>
                <a:lnTo>
                  <a:pt x="16378" y="854"/>
                </a:lnTo>
                <a:lnTo>
                  <a:pt x="16378" y="851"/>
                </a:lnTo>
                <a:lnTo>
                  <a:pt x="16379" y="847"/>
                </a:lnTo>
                <a:lnTo>
                  <a:pt x="16379" y="844"/>
                </a:lnTo>
                <a:lnTo>
                  <a:pt x="16381" y="841"/>
                </a:lnTo>
                <a:lnTo>
                  <a:pt x="16382" y="838"/>
                </a:lnTo>
                <a:lnTo>
                  <a:pt x="16383" y="835"/>
                </a:lnTo>
                <a:lnTo>
                  <a:pt x="16385" y="833"/>
                </a:lnTo>
                <a:lnTo>
                  <a:pt x="16388" y="830"/>
                </a:lnTo>
                <a:lnTo>
                  <a:pt x="16390" y="828"/>
                </a:lnTo>
                <a:lnTo>
                  <a:pt x="16601" y="649"/>
                </a:lnTo>
                <a:lnTo>
                  <a:pt x="16604" y="647"/>
                </a:lnTo>
                <a:lnTo>
                  <a:pt x="16607" y="645"/>
                </a:lnTo>
                <a:lnTo>
                  <a:pt x="16610" y="643"/>
                </a:lnTo>
                <a:lnTo>
                  <a:pt x="16613" y="642"/>
                </a:lnTo>
                <a:lnTo>
                  <a:pt x="16616" y="641"/>
                </a:lnTo>
                <a:lnTo>
                  <a:pt x="16620" y="640"/>
                </a:lnTo>
                <a:lnTo>
                  <a:pt x="16623" y="640"/>
                </a:lnTo>
                <a:lnTo>
                  <a:pt x="16626" y="640"/>
                </a:lnTo>
                <a:lnTo>
                  <a:pt x="16629" y="641"/>
                </a:lnTo>
                <a:lnTo>
                  <a:pt x="16633" y="641"/>
                </a:lnTo>
                <a:lnTo>
                  <a:pt x="16636" y="642"/>
                </a:lnTo>
                <a:lnTo>
                  <a:pt x="16639" y="644"/>
                </a:lnTo>
                <a:lnTo>
                  <a:pt x="16641" y="645"/>
                </a:lnTo>
                <a:lnTo>
                  <a:pt x="16644" y="647"/>
                </a:lnTo>
                <a:lnTo>
                  <a:pt x="16647" y="649"/>
                </a:lnTo>
                <a:lnTo>
                  <a:pt x="16649" y="652"/>
                </a:lnTo>
                <a:moveTo>
                  <a:pt x="16224" y="1009"/>
                </a:moveTo>
                <a:lnTo>
                  <a:pt x="16226" y="1011"/>
                </a:lnTo>
                <a:lnTo>
                  <a:pt x="16228" y="1014"/>
                </a:lnTo>
                <a:lnTo>
                  <a:pt x="16229" y="1017"/>
                </a:lnTo>
                <a:lnTo>
                  <a:pt x="16230" y="1020"/>
                </a:lnTo>
                <a:lnTo>
                  <a:pt x="16231" y="1023"/>
                </a:lnTo>
                <a:lnTo>
                  <a:pt x="16232" y="1027"/>
                </a:lnTo>
                <a:lnTo>
                  <a:pt x="16232" y="1030"/>
                </a:lnTo>
                <a:lnTo>
                  <a:pt x="16232" y="1033"/>
                </a:lnTo>
                <a:lnTo>
                  <a:pt x="16231" y="1036"/>
                </a:lnTo>
                <a:lnTo>
                  <a:pt x="16231" y="1039"/>
                </a:lnTo>
                <a:lnTo>
                  <a:pt x="16230" y="1042"/>
                </a:lnTo>
                <a:lnTo>
                  <a:pt x="16228" y="1045"/>
                </a:lnTo>
                <a:lnTo>
                  <a:pt x="16227" y="1048"/>
                </a:lnTo>
                <a:lnTo>
                  <a:pt x="16225" y="1051"/>
                </a:lnTo>
                <a:lnTo>
                  <a:pt x="16223" y="1053"/>
                </a:lnTo>
                <a:lnTo>
                  <a:pt x="16220" y="1056"/>
                </a:lnTo>
                <a:lnTo>
                  <a:pt x="16003" y="1229"/>
                </a:lnTo>
                <a:lnTo>
                  <a:pt x="16000" y="1231"/>
                </a:lnTo>
                <a:lnTo>
                  <a:pt x="15997" y="1233"/>
                </a:lnTo>
                <a:lnTo>
                  <a:pt x="15994" y="1234"/>
                </a:lnTo>
                <a:lnTo>
                  <a:pt x="15991" y="1235"/>
                </a:lnTo>
                <a:lnTo>
                  <a:pt x="15988" y="1236"/>
                </a:lnTo>
                <a:lnTo>
                  <a:pt x="15984" y="1236"/>
                </a:lnTo>
                <a:lnTo>
                  <a:pt x="15981" y="1237"/>
                </a:lnTo>
                <a:lnTo>
                  <a:pt x="15978" y="1236"/>
                </a:lnTo>
                <a:lnTo>
                  <a:pt x="15975" y="1236"/>
                </a:lnTo>
                <a:lnTo>
                  <a:pt x="15972" y="1235"/>
                </a:lnTo>
                <a:lnTo>
                  <a:pt x="15969" y="1234"/>
                </a:lnTo>
                <a:lnTo>
                  <a:pt x="15966" y="1233"/>
                </a:lnTo>
                <a:lnTo>
                  <a:pt x="15963" y="1231"/>
                </a:lnTo>
                <a:lnTo>
                  <a:pt x="15960" y="1229"/>
                </a:lnTo>
                <a:lnTo>
                  <a:pt x="15957" y="1226"/>
                </a:lnTo>
                <a:lnTo>
                  <a:pt x="15955" y="1224"/>
                </a:lnTo>
                <a:lnTo>
                  <a:pt x="15953" y="1221"/>
                </a:lnTo>
                <a:lnTo>
                  <a:pt x="15951" y="1218"/>
                </a:lnTo>
                <a:lnTo>
                  <a:pt x="15950" y="1215"/>
                </a:lnTo>
                <a:lnTo>
                  <a:pt x="15949" y="1212"/>
                </a:lnTo>
                <a:lnTo>
                  <a:pt x="15948" y="1209"/>
                </a:lnTo>
                <a:lnTo>
                  <a:pt x="15948" y="1206"/>
                </a:lnTo>
                <a:lnTo>
                  <a:pt x="15948" y="1203"/>
                </a:lnTo>
                <a:lnTo>
                  <a:pt x="15948" y="1199"/>
                </a:lnTo>
                <a:lnTo>
                  <a:pt x="15948" y="1196"/>
                </a:lnTo>
                <a:lnTo>
                  <a:pt x="15949" y="1193"/>
                </a:lnTo>
                <a:lnTo>
                  <a:pt x="15950" y="1190"/>
                </a:lnTo>
                <a:lnTo>
                  <a:pt x="15952" y="1187"/>
                </a:lnTo>
                <a:lnTo>
                  <a:pt x="15953" y="1184"/>
                </a:lnTo>
                <a:lnTo>
                  <a:pt x="15955" y="1182"/>
                </a:lnTo>
                <a:lnTo>
                  <a:pt x="15958" y="1179"/>
                </a:lnTo>
                <a:lnTo>
                  <a:pt x="15960" y="1177"/>
                </a:lnTo>
                <a:lnTo>
                  <a:pt x="16176" y="1004"/>
                </a:lnTo>
                <a:lnTo>
                  <a:pt x="16179" y="1002"/>
                </a:lnTo>
                <a:lnTo>
                  <a:pt x="16182" y="1000"/>
                </a:lnTo>
                <a:lnTo>
                  <a:pt x="16185" y="999"/>
                </a:lnTo>
                <a:lnTo>
                  <a:pt x="16188" y="997"/>
                </a:lnTo>
                <a:lnTo>
                  <a:pt x="16191" y="997"/>
                </a:lnTo>
                <a:lnTo>
                  <a:pt x="16195" y="996"/>
                </a:lnTo>
                <a:lnTo>
                  <a:pt x="16198" y="996"/>
                </a:lnTo>
                <a:lnTo>
                  <a:pt x="16201" y="996"/>
                </a:lnTo>
                <a:lnTo>
                  <a:pt x="16204" y="997"/>
                </a:lnTo>
                <a:lnTo>
                  <a:pt x="16208" y="997"/>
                </a:lnTo>
                <a:lnTo>
                  <a:pt x="16211" y="999"/>
                </a:lnTo>
                <a:lnTo>
                  <a:pt x="16214" y="1000"/>
                </a:lnTo>
                <a:lnTo>
                  <a:pt x="16216" y="1002"/>
                </a:lnTo>
                <a:lnTo>
                  <a:pt x="16219" y="1004"/>
                </a:lnTo>
                <a:lnTo>
                  <a:pt x="16222" y="1006"/>
                </a:lnTo>
                <a:lnTo>
                  <a:pt x="16224" y="1009"/>
                </a:lnTo>
                <a:moveTo>
                  <a:pt x="15791" y="1353"/>
                </a:moveTo>
                <a:lnTo>
                  <a:pt x="15793" y="1355"/>
                </a:lnTo>
                <a:lnTo>
                  <a:pt x="15795" y="1358"/>
                </a:lnTo>
                <a:lnTo>
                  <a:pt x="15796" y="1361"/>
                </a:lnTo>
                <a:lnTo>
                  <a:pt x="15797" y="1364"/>
                </a:lnTo>
                <a:lnTo>
                  <a:pt x="15798" y="1367"/>
                </a:lnTo>
                <a:lnTo>
                  <a:pt x="15798" y="1371"/>
                </a:lnTo>
                <a:lnTo>
                  <a:pt x="15798" y="1374"/>
                </a:lnTo>
                <a:lnTo>
                  <a:pt x="15798" y="1377"/>
                </a:lnTo>
                <a:lnTo>
                  <a:pt x="15797" y="1380"/>
                </a:lnTo>
                <a:lnTo>
                  <a:pt x="15796" y="1383"/>
                </a:lnTo>
                <a:lnTo>
                  <a:pt x="15795" y="1386"/>
                </a:lnTo>
                <a:lnTo>
                  <a:pt x="15794" y="1389"/>
                </a:lnTo>
                <a:lnTo>
                  <a:pt x="15792" y="1392"/>
                </a:lnTo>
                <a:lnTo>
                  <a:pt x="15790" y="1395"/>
                </a:lnTo>
                <a:lnTo>
                  <a:pt x="15788" y="1397"/>
                </a:lnTo>
                <a:lnTo>
                  <a:pt x="15785" y="1400"/>
                </a:lnTo>
                <a:lnTo>
                  <a:pt x="15564" y="1568"/>
                </a:lnTo>
                <a:lnTo>
                  <a:pt x="15561" y="1570"/>
                </a:lnTo>
                <a:lnTo>
                  <a:pt x="15558" y="1571"/>
                </a:lnTo>
                <a:lnTo>
                  <a:pt x="15555" y="1572"/>
                </a:lnTo>
                <a:lnTo>
                  <a:pt x="15552" y="1573"/>
                </a:lnTo>
                <a:lnTo>
                  <a:pt x="15549" y="1574"/>
                </a:lnTo>
                <a:lnTo>
                  <a:pt x="15545" y="1574"/>
                </a:lnTo>
                <a:lnTo>
                  <a:pt x="15542" y="1574"/>
                </a:lnTo>
                <a:lnTo>
                  <a:pt x="15539" y="1574"/>
                </a:lnTo>
                <a:lnTo>
                  <a:pt x="15535" y="1574"/>
                </a:lnTo>
                <a:lnTo>
                  <a:pt x="15532" y="1573"/>
                </a:lnTo>
                <a:lnTo>
                  <a:pt x="15529" y="1572"/>
                </a:lnTo>
                <a:lnTo>
                  <a:pt x="15526" y="1570"/>
                </a:lnTo>
                <a:lnTo>
                  <a:pt x="15523" y="1569"/>
                </a:lnTo>
                <a:lnTo>
                  <a:pt x="15521" y="1567"/>
                </a:lnTo>
                <a:lnTo>
                  <a:pt x="15518" y="1564"/>
                </a:lnTo>
                <a:lnTo>
                  <a:pt x="15516" y="1562"/>
                </a:lnTo>
                <a:lnTo>
                  <a:pt x="15514" y="1559"/>
                </a:lnTo>
                <a:lnTo>
                  <a:pt x="15513" y="1556"/>
                </a:lnTo>
                <a:lnTo>
                  <a:pt x="15511" y="1553"/>
                </a:lnTo>
                <a:lnTo>
                  <a:pt x="15510" y="1550"/>
                </a:lnTo>
                <a:lnTo>
                  <a:pt x="15510" y="1547"/>
                </a:lnTo>
                <a:lnTo>
                  <a:pt x="15510" y="1543"/>
                </a:lnTo>
                <a:lnTo>
                  <a:pt x="15510" y="1540"/>
                </a:lnTo>
                <a:lnTo>
                  <a:pt x="15510" y="1537"/>
                </a:lnTo>
                <a:lnTo>
                  <a:pt x="15510" y="1533"/>
                </a:lnTo>
                <a:lnTo>
                  <a:pt x="15511" y="1530"/>
                </a:lnTo>
                <a:lnTo>
                  <a:pt x="15513" y="1527"/>
                </a:lnTo>
                <a:lnTo>
                  <a:pt x="15514" y="1524"/>
                </a:lnTo>
                <a:lnTo>
                  <a:pt x="15516" y="1521"/>
                </a:lnTo>
                <a:lnTo>
                  <a:pt x="15518" y="1519"/>
                </a:lnTo>
                <a:lnTo>
                  <a:pt x="15520" y="1516"/>
                </a:lnTo>
                <a:lnTo>
                  <a:pt x="15523" y="1514"/>
                </a:lnTo>
                <a:lnTo>
                  <a:pt x="15743" y="1347"/>
                </a:lnTo>
                <a:lnTo>
                  <a:pt x="15746" y="1345"/>
                </a:lnTo>
                <a:lnTo>
                  <a:pt x="15749" y="1343"/>
                </a:lnTo>
                <a:lnTo>
                  <a:pt x="15752" y="1342"/>
                </a:lnTo>
                <a:lnTo>
                  <a:pt x="15755" y="1341"/>
                </a:lnTo>
                <a:lnTo>
                  <a:pt x="15758" y="1340"/>
                </a:lnTo>
                <a:lnTo>
                  <a:pt x="15762" y="1340"/>
                </a:lnTo>
                <a:lnTo>
                  <a:pt x="15765" y="1340"/>
                </a:lnTo>
                <a:lnTo>
                  <a:pt x="15768" y="1340"/>
                </a:lnTo>
                <a:lnTo>
                  <a:pt x="15771" y="1340"/>
                </a:lnTo>
                <a:lnTo>
                  <a:pt x="15775" y="1341"/>
                </a:lnTo>
                <a:lnTo>
                  <a:pt x="15778" y="1342"/>
                </a:lnTo>
                <a:lnTo>
                  <a:pt x="15781" y="1344"/>
                </a:lnTo>
                <a:lnTo>
                  <a:pt x="15783" y="1346"/>
                </a:lnTo>
                <a:lnTo>
                  <a:pt x="15786" y="1348"/>
                </a:lnTo>
                <a:lnTo>
                  <a:pt x="15789" y="1350"/>
                </a:lnTo>
                <a:lnTo>
                  <a:pt x="15791" y="1353"/>
                </a:lnTo>
                <a:moveTo>
                  <a:pt x="15347" y="1686"/>
                </a:moveTo>
                <a:lnTo>
                  <a:pt x="15349" y="1689"/>
                </a:lnTo>
                <a:lnTo>
                  <a:pt x="15351" y="1692"/>
                </a:lnTo>
                <a:lnTo>
                  <a:pt x="15352" y="1695"/>
                </a:lnTo>
                <a:lnTo>
                  <a:pt x="15353" y="1698"/>
                </a:lnTo>
                <a:lnTo>
                  <a:pt x="15354" y="1701"/>
                </a:lnTo>
                <a:lnTo>
                  <a:pt x="15354" y="1704"/>
                </a:lnTo>
                <a:lnTo>
                  <a:pt x="15354" y="1707"/>
                </a:lnTo>
                <a:lnTo>
                  <a:pt x="15354" y="1711"/>
                </a:lnTo>
                <a:lnTo>
                  <a:pt x="15353" y="1714"/>
                </a:lnTo>
                <a:lnTo>
                  <a:pt x="15353" y="1717"/>
                </a:lnTo>
                <a:lnTo>
                  <a:pt x="15351" y="1720"/>
                </a:lnTo>
                <a:lnTo>
                  <a:pt x="15350" y="1723"/>
                </a:lnTo>
                <a:lnTo>
                  <a:pt x="15348" y="1725"/>
                </a:lnTo>
                <a:lnTo>
                  <a:pt x="15346" y="1728"/>
                </a:lnTo>
                <a:lnTo>
                  <a:pt x="15343" y="1730"/>
                </a:lnTo>
                <a:lnTo>
                  <a:pt x="15340" y="1733"/>
                </a:lnTo>
                <a:lnTo>
                  <a:pt x="15115" y="1896"/>
                </a:lnTo>
                <a:lnTo>
                  <a:pt x="15112" y="1897"/>
                </a:lnTo>
                <a:lnTo>
                  <a:pt x="15109" y="1899"/>
                </a:lnTo>
                <a:lnTo>
                  <a:pt x="15106" y="1900"/>
                </a:lnTo>
                <a:lnTo>
                  <a:pt x="15102" y="1901"/>
                </a:lnTo>
                <a:lnTo>
                  <a:pt x="15099" y="1902"/>
                </a:lnTo>
                <a:lnTo>
                  <a:pt x="15096" y="1902"/>
                </a:lnTo>
                <a:lnTo>
                  <a:pt x="15093" y="1902"/>
                </a:lnTo>
                <a:lnTo>
                  <a:pt x="15089" y="1902"/>
                </a:lnTo>
                <a:lnTo>
                  <a:pt x="15086" y="1901"/>
                </a:lnTo>
                <a:lnTo>
                  <a:pt x="15083" y="1900"/>
                </a:lnTo>
                <a:lnTo>
                  <a:pt x="15080" y="1899"/>
                </a:lnTo>
                <a:lnTo>
                  <a:pt x="15077" y="1897"/>
                </a:lnTo>
                <a:lnTo>
                  <a:pt x="15074" y="1895"/>
                </a:lnTo>
                <a:lnTo>
                  <a:pt x="15072" y="1893"/>
                </a:lnTo>
                <a:lnTo>
                  <a:pt x="15069" y="1890"/>
                </a:lnTo>
                <a:lnTo>
                  <a:pt x="15067" y="1888"/>
                </a:lnTo>
                <a:lnTo>
                  <a:pt x="15065" y="1885"/>
                </a:lnTo>
                <a:lnTo>
                  <a:pt x="15064" y="1882"/>
                </a:lnTo>
                <a:lnTo>
                  <a:pt x="15062" y="1879"/>
                </a:lnTo>
                <a:lnTo>
                  <a:pt x="15061" y="1875"/>
                </a:lnTo>
                <a:lnTo>
                  <a:pt x="15061" y="1872"/>
                </a:lnTo>
                <a:lnTo>
                  <a:pt x="15061" y="1869"/>
                </a:lnTo>
                <a:lnTo>
                  <a:pt x="15061" y="1866"/>
                </a:lnTo>
                <a:lnTo>
                  <a:pt x="15061" y="1863"/>
                </a:lnTo>
                <a:lnTo>
                  <a:pt x="15062" y="1860"/>
                </a:lnTo>
                <a:lnTo>
                  <a:pt x="15063" y="1857"/>
                </a:lnTo>
                <a:lnTo>
                  <a:pt x="15064" y="1854"/>
                </a:lnTo>
                <a:lnTo>
                  <a:pt x="15066" y="1851"/>
                </a:lnTo>
                <a:lnTo>
                  <a:pt x="15068" y="1848"/>
                </a:lnTo>
                <a:lnTo>
                  <a:pt x="15070" y="1846"/>
                </a:lnTo>
                <a:lnTo>
                  <a:pt x="15072" y="1844"/>
                </a:lnTo>
                <a:lnTo>
                  <a:pt x="15075" y="1842"/>
                </a:lnTo>
                <a:lnTo>
                  <a:pt x="15300" y="1679"/>
                </a:lnTo>
                <a:lnTo>
                  <a:pt x="15303" y="1677"/>
                </a:lnTo>
                <a:lnTo>
                  <a:pt x="15306" y="1675"/>
                </a:lnTo>
                <a:lnTo>
                  <a:pt x="15309" y="1674"/>
                </a:lnTo>
                <a:lnTo>
                  <a:pt x="15312" y="1673"/>
                </a:lnTo>
                <a:lnTo>
                  <a:pt x="15315" y="1672"/>
                </a:lnTo>
                <a:lnTo>
                  <a:pt x="15319" y="1672"/>
                </a:lnTo>
                <a:lnTo>
                  <a:pt x="15322" y="1672"/>
                </a:lnTo>
                <a:lnTo>
                  <a:pt x="15325" y="1672"/>
                </a:lnTo>
                <a:lnTo>
                  <a:pt x="15328" y="1673"/>
                </a:lnTo>
                <a:lnTo>
                  <a:pt x="15331" y="1674"/>
                </a:lnTo>
                <a:lnTo>
                  <a:pt x="15334" y="1675"/>
                </a:lnTo>
                <a:lnTo>
                  <a:pt x="15337" y="1677"/>
                </a:lnTo>
                <a:lnTo>
                  <a:pt x="15340" y="1678"/>
                </a:lnTo>
                <a:lnTo>
                  <a:pt x="15343" y="1681"/>
                </a:lnTo>
                <a:lnTo>
                  <a:pt x="15345" y="1683"/>
                </a:lnTo>
                <a:lnTo>
                  <a:pt x="15347" y="1686"/>
                </a:lnTo>
                <a:moveTo>
                  <a:pt x="14896" y="2008"/>
                </a:moveTo>
                <a:lnTo>
                  <a:pt x="14898" y="2010"/>
                </a:lnTo>
                <a:lnTo>
                  <a:pt x="14900" y="2013"/>
                </a:lnTo>
                <a:lnTo>
                  <a:pt x="14901" y="2017"/>
                </a:lnTo>
                <a:lnTo>
                  <a:pt x="14902" y="2020"/>
                </a:lnTo>
                <a:lnTo>
                  <a:pt x="14902" y="2023"/>
                </a:lnTo>
                <a:lnTo>
                  <a:pt x="14902" y="2026"/>
                </a:lnTo>
                <a:lnTo>
                  <a:pt x="14902" y="2029"/>
                </a:lnTo>
                <a:lnTo>
                  <a:pt x="14902" y="2033"/>
                </a:lnTo>
                <a:lnTo>
                  <a:pt x="14901" y="2036"/>
                </a:lnTo>
                <a:lnTo>
                  <a:pt x="14900" y="2039"/>
                </a:lnTo>
                <a:lnTo>
                  <a:pt x="14899" y="2042"/>
                </a:lnTo>
                <a:lnTo>
                  <a:pt x="14897" y="2045"/>
                </a:lnTo>
                <a:lnTo>
                  <a:pt x="14895" y="2047"/>
                </a:lnTo>
                <a:lnTo>
                  <a:pt x="14893" y="2050"/>
                </a:lnTo>
                <a:lnTo>
                  <a:pt x="14891" y="2052"/>
                </a:lnTo>
                <a:lnTo>
                  <a:pt x="14888" y="2055"/>
                </a:lnTo>
                <a:lnTo>
                  <a:pt x="14658" y="2212"/>
                </a:lnTo>
                <a:lnTo>
                  <a:pt x="14655" y="2213"/>
                </a:lnTo>
                <a:lnTo>
                  <a:pt x="14652" y="2215"/>
                </a:lnTo>
                <a:lnTo>
                  <a:pt x="14649" y="2216"/>
                </a:lnTo>
                <a:lnTo>
                  <a:pt x="14646" y="2216"/>
                </a:lnTo>
                <a:lnTo>
                  <a:pt x="14643" y="2217"/>
                </a:lnTo>
                <a:lnTo>
                  <a:pt x="14639" y="2217"/>
                </a:lnTo>
                <a:lnTo>
                  <a:pt x="14636" y="2217"/>
                </a:lnTo>
                <a:lnTo>
                  <a:pt x="14633" y="2216"/>
                </a:lnTo>
                <a:lnTo>
                  <a:pt x="14630" y="2216"/>
                </a:lnTo>
                <a:lnTo>
                  <a:pt x="14626" y="2215"/>
                </a:lnTo>
                <a:lnTo>
                  <a:pt x="14623" y="2213"/>
                </a:lnTo>
                <a:lnTo>
                  <a:pt x="14621" y="2212"/>
                </a:lnTo>
                <a:lnTo>
                  <a:pt x="14618" y="2210"/>
                </a:lnTo>
                <a:lnTo>
                  <a:pt x="14615" y="2208"/>
                </a:lnTo>
                <a:lnTo>
                  <a:pt x="14613" y="2205"/>
                </a:lnTo>
                <a:lnTo>
                  <a:pt x="14611" y="2203"/>
                </a:lnTo>
                <a:lnTo>
                  <a:pt x="14609" y="2199"/>
                </a:lnTo>
                <a:lnTo>
                  <a:pt x="14608" y="2196"/>
                </a:lnTo>
                <a:lnTo>
                  <a:pt x="14607" y="2193"/>
                </a:lnTo>
                <a:lnTo>
                  <a:pt x="14606" y="2190"/>
                </a:lnTo>
                <a:lnTo>
                  <a:pt x="14605" y="2187"/>
                </a:lnTo>
                <a:lnTo>
                  <a:pt x="14605" y="2183"/>
                </a:lnTo>
                <a:lnTo>
                  <a:pt x="14605" y="2180"/>
                </a:lnTo>
                <a:lnTo>
                  <a:pt x="14606" y="2177"/>
                </a:lnTo>
                <a:lnTo>
                  <a:pt x="14606" y="2174"/>
                </a:lnTo>
                <a:lnTo>
                  <a:pt x="14607" y="2171"/>
                </a:lnTo>
                <a:lnTo>
                  <a:pt x="14609" y="2168"/>
                </a:lnTo>
                <a:lnTo>
                  <a:pt x="14610" y="2165"/>
                </a:lnTo>
                <a:lnTo>
                  <a:pt x="14612" y="2162"/>
                </a:lnTo>
                <a:lnTo>
                  <a:pt x="14615" y="2160"/>
                </a:lnTo>
                <a:lnTo>
                  <a:pt x="14617" y="2158"/>
                </a:lnTo>
                <a:lnTo>
                  <a:pt x="14620" y="2156"/>
                </a:lnTo>
                <a:lnTo>
                  <a:pt x="14848" y="2000"/>
                </a:lnTo>
                <a:lnTo>
                  <a:pt x="14851" y="1998"/>
                </a:lnTo>
                <a:lnTo>
                  <a:pt x="14854" y="1996"/>
                </a:lnTo>
                <a:lnTo>
                  <a:pt x="14858" y="1995"/>
                </a:lnTo>
                <a:lnTo>
                  <a:pt x="14861" y="1994"/>
                </a:lnTo>
                <a:lnTo>
                  <a:pt x="14864" y="1994"/>
                </a:lnTo>
                <a:lnTo>
                  <a:pt x="14867" y="1993"/>
                </a:lnTo>
                <a:lnTo>
                  <a:pt x="14871" y="1993"/>
                </a:lnTo>
                <a:lnTo>
                  <a:pt x="14874" y="1994"/>
                </a:lnTo>
                <a:lnTo>
                  <a:pt x="14877" y="1995"/>
                </a:lnTo>
                <a:lnTo>
                  <a:pt x="14880" y="1996"/>
                </a:lnTo>
                <a:lnTo>
                  <a:pt x="14883" y="1997"/>
                </a:lnTo>
                <a:lnTo>
                  <a:pt x="14886" y="1998"/>
                </a:lnTo>
                <a:lnTo>
                  <a:pt x="14889" y="2000"/>
                </a:lnTo>
                <a:lnTo>
                  <a:pt x="14892" y="2002"/>
                </a:lnTo>
                <a:lnTo>
                  <a:pt x="14894" y="2005"/>
                </a:lnTo>
                <a:lnTo>
                  <a:pt x="14896" y="2008"/>
                </a:lnTo>
                <a:moveTo>
                  <a:pt x="14436" y="2318"/>
                </a:moveTo>
                <a:lnTo>
                  <a:pt x="14438" y="2321"/>
                </a:lnTo>
                <a:lnTo>
                  <a:pt x="14439" y="2324"/>
                </a:lnTo>
                <a:lnTo>
                  <a:pt x="14440" y="2327"/>
                </a:lnTo>
                <a:lnTo>
                  <a:pt x="14441" y="2331"/>
                </a:lnTo>
                <a:lnTo>
                  <a:pt x="14442" y="2334"/>
                </a:lnTo>
                <a:lnTo>
                  <a:pt x="14442" y="2337"/>
                </a:lnTo>
                <a:lnTo>
                  <a:pt x="14441" y="2340"/>
                </a:lnTo>
                <a:lnTo>
                  <a:pt x="14441" y="2343"/>
                </a:lnTo>
                <a:lnTo>
                  <a:pt x="14440" y="2346"/>
                </a:lnTo>
                <a:lnTo>
                  <a:pt x="14439" y="2349"/>
                </a:lnTo>
                <a:lnTo>
                  <a:pt x="14438" y="2352"/>
                </a:lnTo>
                <a:lnTo>
                  <a:pt x="14436" y="2355"/>
                </a:lnTo>
                <a:lnTo>
                  <a:pt x="14434" y="2358"/>
                </a:lnTo>
                <a:lnTo>
                  <a:pt x="14432" y="2360"/>
                </a:lnTo>
                <a:lnTo>
                  <a:pt x="14429" y="2362"/>
                </a:lnTo>
                <a:lnTo>
                  <a:pt x="14426" y="2364"/>
                </a:lnTo>
                <a:lnTo>
                  <a:pt x="14192" y="2514"/>
                </a:lnTo>
                <a:lnTo>
                  <a:pt x="14189" y="2516"/>
                </a:lnTo>
                <a:lnTo>
                  <a:pt x="14186" y="2518"/>
                </a:lnTo>
                <a:lnTo>
                  <a:pt x="14183" y="2519"/>
                </a:lnTo>
                <a:lnTo>
                  <a:pt x="14179" y="2519"/>
                </a:lnTo>
                <a:lnTo>
                  <a:pt x="14176" y="2520"/>
                </a:lnTo>
                <a:lnTo>
                  <a:pt x="14173" y="2520"/>
                </a:lnTo>
                <a:lnTo>
                  <a:pt x="14170" y="2520"/>
                </a:lnTo>
                <a:lnTo>
                  <a:pt x="14166" y="2519"/>
                </a:lnTo>
                <a:lnTo>
                  <a:pt x="14163" y="2518"/>
                </a:lnTo>
                <a:lnTo>
                  <a:pt x="14160" y="2517"/>
                </a:lnTo>
                <a:lnTo>
                  <a:pt x="14157" y="2516"/>
                </a:lnTo>
                <a:lnTo>
                  <a:pt x="14154" y="2514"/>
                </a:lnTo>
                <a:lnTo>
                  <a:pt x="14152" y="2512"/>
                </a:lnTo>
                <a:lnTo>
                  <a:pt x="14149" y="2510"/>
                </a:lnTo>
                <a:lnTo>
                  <a:pt x="14147" y="2507"/>
                </a:lnTo>
                <a:lnTo>
                  <a:pt x="14145" y="2504"/>
                </a:lnTo>
                <a:lnTo>
                  <a:pt x="14143" y="2501"/>
                </a:lnTo>
                <a:lnTo>
                  <a:pt x="14142" y="2498"/>
                </a:lnTo>
                <a:lnTo>
                  <a:pt x="14141" y="2495"/>
                </a:lnTo>
                <a:lnTo>
                  <a:pt x="14140" y="2492"/>
                </a:lnTo>
                <a:lnTo>
                  <a:pt x="14140" y="2489"/>
                </a:lnTo>
                <a:lnTo>
                  <a:pt x="14140" y="2486"/>
                </a:lnTo>
                <a:lnTo>
                  <a:pt x="14140" y="2483"/>
                </a:lnTo>
                <a:lnTo>
                  <a:pt x="14140" y="2479"/>
                </a:lnTo>
                <a:lnTo>
                  <a:pt x="14141" y="2476"/>
                </a:lnTo>
                <a:lnTo>
                  <a:pt x="14142" y="2473"/>
                </a:lnTo>
                <a:lnTo>
                  <a:pt x="14144" y="2470"/>
                </a:lnTo>
                <a:lnTo>
                  <a:pt x="14145" y="2468"/>
                </a:lnTo>
                <a:lnTo>
                  <a:pt x="14147" y="2465"/>
                </a:lnTo>
                <a:lnTo>
                  <a:pt x="14150" y="2463"/>
                </a:lnTo>
                <a:lnTo>
                  <a:pt x="14152" y="2460"/>
                </a:lnTo>
                <a:lnTo>
                  <a:pt x="14155" y="2458"/>
                </a:lnTo>
                <a:lnTo>
                  <a:pt x="14388" y="2308"/>
                </a:lnTo>
                <a:lnTo>
                  <a:pt x="14391" y="2307"/>
                </a:lnTo>
                <a:lnTo>
                  <a:pt x="14394" y="2305"/>
                </a:lnTo>
                <a:lnTo>
                  <a:pt x="14398" y="2304"/>
                </a:lnTo>
                <a:lnTo>
                  <a:pt x="14401" y="2304"/>
                </a:lnTo>
                <a:lnTo>
                  <a:pt x="14404" y="2303"/>
                </a:lnTo>
                <a:lnTo>
                  <a:pt x="14407" y="2303"/>
                </a:lnTo>
                <a:lnTo>
                  <a:pt x="14411" y="2303"/>
                </a:lnTo>
                <a:lnTo>
                  <a:pt x="14414" y="2304"/>
                </a:lnTo>
                <a:lnTo>
                  <a:pt x="14417" y="2305"/>
                </a:lnTo>
                <a:lnTo>
                  <a:pt x="14420" y="2306"/>
                </a:lnTo>
                <a:lnTo>
                  <a:pt x="14423" y="2307"/>
                </a:lnTo>
                <a:lnTo>
                  <a:pt x="14426" y="2309"/>
                </a:lnTo>
                <a:lnTo>
                  <a:pt x="14429" y="2311"/>
                </a:lnTo>
                <a:lnTo>
                  <a:pt x="14432" y="2313"/>
                </a:lnTo>
                <a:lnTo>
                  <a:pt x="14434" y="2316"/>
                </a:lnTo>
                <a:lnTo>
                  <a:pt x="14436" y="2318"/>
                </a:lnTo>
                <a:moveTo>
                  <a:pt x="13967" y="2615"/>
                </a:moveTo>
                <a:lnTo>
                  <a:pt x="13969" y="2618"/>
                </a:lnTo>
                <a:lnTo>
                  <a:pt x="13970" y="2622"/>
                </a:lnTo>
                <a:lnTo>
                  <a:pt x="13971" y="2625"/>
                </a:lnTo>
                <a:lnTo>
                  <a:pt x="13972" y="2628"/>
                </a:lnTo>
                <a:lnTo>
                  <a:pt x="13972" y="2631"/>
                </a:lnTo>
                <a:lnTo>
                  <a:pt x="13972" y="2634"/>
                </a:lnTo>
                <a:lnTo>
                  <a:pt x="13972" y="2638"/>
                </a:lnTo>
                <a:lnTo>
                  <a:pt x="13971" y="2641"/>
                </a:lnTo>
                <a:lnTo>
                  <a:pt x="13971" y="2644"/>
                </a:lnTo>
                <a:lnTo>
                  <a:pt x="13969" y="2647"/>
                </a:lnTo>
                <a:lnTo>
                  <a:pt x="13968" y="2650"/>
                </a:lnTo>
                <a:lnTo>
                  <a:pt x="13966" y="2652"/>
                </a:lnTo>
                <a:lnTo>
                  <a:pt x="13964" y="2655"/>
                </a:lnTo>
                <a:lnTo>
                  <a:pt x="13962" y="2657"/>
                </a:lnTo>
                <a:lnTo>
                  <a:pt x="13959" y="2659"/>
                </a:lnTo>
                <a:lnTo>
                  <a:pt x="13956" y="2661"/>
                </a:lnTo>
                <a:lnTo>
                  <a:pt x="13718" y="2805"/>
                </a:lnTo>
                <a:lnTo>
                  <a:pt x="13715" y="2807"/>
                </a:lnTo>
                <a:lnTo>
                  <a:pt x="13712" y="2808"/>
                </a:lnTo>
                <a:lnTo>
                  <a:pt x="13709" y="2809"/>
                </a:lnTo>
                <a:lnTo>
                  <a:pt x="13706" y="2810"/>
                </a:lnTo>
                <a:lnTo>
                  <a:pt x="13702" y="2810"/>
                </a:lnTo>
                <a:lnTo>
                  <a:pt x="13699" y="2810"/>
                </a:lnTo>
                <a:lnTo>
                  <a:pt x="13696" y="2809"/>
                </a:lnTo>
                <a:lnTo>
                  <a:pt x="13692" y="2809"/>
                </a:lnTo>
                <a:lnTo>
                  <a:pt x="13689" y="2808"/>
                </a:lnTo>
                <a:lnTo>
                  <a:pt x="13686" y="2807"/>
                </a:lnTo>
                <a:lnTo>
                  <a:pt x="13683" y="2805"/>
                </a:lnTo>
                <a:lnTo>
                  <a:pt x="13681" y="2803"/>
                </a:lnTo>
                <a:lnTo>
                  <a:pt x="13678" y="2801"/>
                </a:lnTo>
                <a:lnTo>
                  <a:pt x="13675" y="2799"/>
                </a:lnTo>
                <a:lnTo>
                  <a:pt x="13673" y="2796"/>
                </a:lnTo>
                <a:lnTo>
                  <a:pt x="13671" y="2793"/>
                </a:lnTo>
                <a:lnTo>
                  <a:pt x="13670" y="2790"/>
                </a:lnTo>
                <a:lnTo>
                  <a:pt x="13668" y="2787"/>
                </a:lnTo>
                <a:lnTo>
                  <a:pt x="13667" y="2784"/>
                </a:lnTo>
                <a:lnTo>
                  <a:pt x="13667" y="2781"/>
                </a:lnTo>
                <a:lnTo>
                  <a:pt x="13666" y="2778"/>
                </a:lnTo>
                <a:lnTo>
                  <a:pt x="13666" y="2774"/>
                </a:lnTo>
                <a:lnTo>
                  <a:pt x="13667" y="2771"/>
                </a:lnTo>
                <a:lnTo>
                  <a:pt x="13667" y="2768"/>
                </a:lnTo>
                <a:lnTo>
                  <a:pt x="13668" y="2765"/>
                </a:lnTo>
                <a:lnTo>
                  <a:pt x="13670" y="2762"/>
                </a:lnTo>
                <a:lnTo>
                  <a:pt x="13671" y="2759"/>
                </a:lnTo>
                <a:lnTo>
                  <a:pt x="13673" y="2757"/>
                </a:lnTo>
                <a:lnTo>
                  <a:pt x="13675" y="2754"/>
                </a:lnTo>
                <a:lnTo>
                  <a:pt x="13678" y="2752"/>
                </a:lnTo>
                <a:lnTo>
                  <a:pt x="13680" y="2749"/>
                </a:lnTo>
                <a:lnTo>
                  <a:pt x="13683" y="2747"/>
                </a:lnTo>
                <a:lnTo>
                  <a:pt x="13920" y="2604"/>
                </a:lnTo>
                <a:lnTo>
                  <a:pt x="13923" y="2603"/>
                </a:lnTo>
                <a:lnTo>
                  <a:pt x="13926" y="2601"/>
                </a:lnTo>
                <a:lnTo>
                  <a:pt x="13930" y="2600"/>
                </a:lnTo>
                <a:lnTo>
                  <a:pt x="13933" y="2600"/>
                </a:lnTo>
                <a:lnTo>
                  <a:pt x="13936" y="2599"/>
                </a:lnTo>
                <a:lnTo>
                  <a:pt x="13939" y="2599"/>
                </a:lnTo>
                <a:lnTo>
                  <a:pt x="13943" y="2600"/>
                </a:lnTo>
                <a:lnTo>
                  <a:pt x="13946" y="2600"/>
                </a:lnTo>
                <a:lnTo>
                  <a:pt x="13949" y="2601"/>
                </a:lnTo>
                <a:lnTo>
                  <a:pt x="13952" y="2602"/>
                </a:lnTo>
                <a:lnTo>
                  <a:pt x="13955" y="2604"/>
                </a:lnTo>
                <a:lnTo>
                  <a:pt x="13958" y="2606"/>
                </a:lnTo>
                <a:lnTo>
                  <a:pt x="13961" y="2608"/>
                </a:lnTo>
                <a:lnTo>
                  <a:pt x="13963" y="2610"/>
                </a:lnTo>
                <a:lnTo>
                  <a:pt x="13965" y="2613"/>
                </a:lnTo>
                <a:lnTo>
                  <a:pt x="13967" y="2615"/>
                </a:lnTo>
                <a:moveTo>
                  <a:pt x="13490" y="2899"/>
                </a:moveTo>
                <a:lnTo>
                  <a:pt x="13492" y="2902"/>
                </a:lnTo>
                <a:lnTo>
                  <a:pt x="13493" y="2906"/>
                </a:lnTo>
                <a:lnTo>
                  <a:pt x="13494" y="2909"/>
                </a:lnTo>
                <a:lnTo>
                  <a:pt x="13494" y="2912"/>
                </a:lnTo>
                <a:lnTo>
                  <a:pt x="13495" y="2915"/>
                </a:lnTo>
                <a:lnTo>
                  <a:pt x="13495" y="2919"/>
                </a:lnTo>
                <a:lnTo>
                  <a:pt x="13494" y="2922"/>
                </a:lnTo>
                <a:lnTo>
                  <a:pt x="13493" y="2925"/>
                </a:lnTo>
                <a:lnTo>
                  <a:pt x="13492" y="2928"/>
                </a:lnTo>
                <a:lnTo>
                  <a:pt x="13491" y="2931"/>
                </a:lnTo>
                <a:lnTo>
                  <a:pt x="13490" y="2934"/>
                </a:lnTo>
                <a:lnTo>
                  <a:pt x="13488" y="2937"/>
                </a:lnTo>
                <a:lnTo>
                  <a:pt x="13486" y="2939"/>
                </a:lnTo>
                <a:lnTo>
                  <a:pt x="13483" y="2941"/>
                </a:lnTo>
                <a:lnTo>
                  <a:pt x="13480" y="2944"/>
                </a:lnTo>
                <a:lnTo>
                  <a:pt x="13477" y="2945"/>
                </a:lnTo>
                <a:lnTo>
                  <a:pt x="13235" y="3081"/>
                </a:lnTo>
                <a:lnTo>
                  <a:pt x="13232" y="3083"/>
                </a:lnTo>
                <a:lnTo>
                  <a:pt x="13229" y="3084"/>
                </a:lnTo>
                <a:lnTo>
                  <a:pt x="13225" y="3085"/>
                </a:lnTo>
                <a:lnTo>
                  <a:pt x="13222" y="3085"/>
                </a:lnTo>
                <a:lnTo>
                  <a:pt x="13219" y="3086"/>
                </a:lnTo>
                <a:lnTo>
                  <a:pt x="13215" y="3085"/>
                </a:lnTo>
                <a:lnTo>
                  <a:pt x="13212" y="3085"/>
                </a:lnTo>
                <a:lnTo>
                  <a:pt x="13209" y="3084"/>
                </a:lnTo>
                <a:lnTo>
                  <a:pt x="13206" y="3083"/>
                </a:lnTo>
                <a:lnTo>
                  <a:pt x="13203" y="3082"/>
                </a:lnTo>
                <a:lnTo>
                  <a:pt x="13200" y="3080"/>
                </a:lnTo>
                <a:lnTo>
                  <a:pt x="13197" y="3078"/>
                </a:lnTo>
                <a:lnTo>
                  <a:pt x="13195" y="3076"/>
                </a:lnTo>
                <a:lnTo>
                  <a:pt x="13192" y="3074"/>
                </a:lnTo>
                <a:lnTo>
                  <a:pt x="13190" y="3071"/>
                </a:lnTo>
                <a:lnTo>
                  <a:pt x="13188" y="3068"/>
                </a:lnTo>
                <a:lnTo>
                  <a:pt x="13187" y="3065"/>
                </a:lnTo>
                <a:lnTo>
                  <a:pt x="13185" y="3062"/>
                </a:lnTo>
                <a:lnTo>
                  <a:pt x="13185" y="3059"/>
                </a:lnTo>
                <a:lnTo>
                  <a:pt x="13184" y="3056"/>
                </a:lnTo>
                <a:lnTo>
                  <a:pt x="13184" y="3052"/>
                </a:lnTo>
                <a:lnTo>
                  <a:pt x="13184" y="3049"/>
                </a:lnTo>
                <a:lnTo>
                  <a:pt x="13184" y="3046"/>
                </a:lnTo>
                <a:lnTo>
                  <a:pt x="13185" y="3043"/>
                </a:lnTo>
                <a:lnTo>
                  <a:pt x="13186" y="3040"/>
                </a:lnTo>
                <a:lnTo>
                  <a:pt x="13188" y="3037"/>
                </a:lnTo>
                <a:lnTo>
                  <a:pt x="13190" y="3034"/>
                </a:lnTo>
                <a:lnTo>
                  <a:pt x="13192" y="3031"/>
                </a:lnTo>
                <a:lnTo>
                  <a:pt x="13194" y="3029"/>
                </a:lnTo>
                <a:lnTo>
                  <a:pt x="13196" y="3026"/>
                </a:lnTo>
                <a:lnTo>
                  <a:pt x="13199" y="3024"/>
                </a:lnTo>
                <a:lnTo>
                  <a:pt x="13202" y="3022"/>
                </a:lnTo>
                <a:lnTo>
                  <a:pt x="13443" y="2887"/>
                </a:lnTo>
                <a:lnTo>
                  <a:pt x="13446" y="2886"/>
                </a:lnTo>
                <a:lnTo>
                  <a:pt x="13449" y="2884"/>
                </a:lnTo>
                <a:lnTo>
                  <a:pt x="13453" y="2883"/>
                </a:lnTo>
                <a:lnTo>
                  <a:pt x="13456" y="2883"/>
                </a:lnTo>
                <a:lnTo>
                  <a:pt x="13459" y="2882"/>
                </a:lnTo>
                <a:lnTo>
                  <a:pt x="13462" y="2883"/>
                </a:lnTo>
                <a:lnTo>
                  <a:pt x="13466" y="2883"/>
                </a:lnTo>
                <a:lnTo>
                  <a:pt x="13469" y="2884"/>
                </a:lnTo>
                <a:lnTo>
                  <a:pt x="13472" y="2885"/>
                </a:lnTo>
                <a:lnTo>
                  <a:pt x="13475" y="2886"/>
                </a:lnTo>
                <a:lnTo>
                  <a:pt x="13478" y="2887"/>
                </a:lnTo>
                <a:lnTo>
                  <a:pt x="13481" y="2889"/>
                </a:lnTo>
                <a:lnTo>
                  <a:pt x="13484" y="2891"/>
                </a:lnTo>
                <a:lnTo>
                  <a:pt x="13486" y="2894"/>
                </a:lnTo>
                <a:lnTo>
                  <a:pt x="13488" y="2896"/>
                </a:lnTo>
                <a:lnTo>
                  <a:pt x="13490" y="2899"/>
                </a:lnTo>
                <a:moveTo>
                  <a:pt x="13004" y="3168"/>
                </a:moveTo>
                <a:lnTo>
                  <a:pt x="13006" y="3171"/>
                </a:lnTo>
                <a:lnTo>
                  <a:pt x="13007" y="3175"/>
                </a:lnTo>
                <a:lnTo>
                  <a:pt x="13008" y="3178"/>
                </a:lnTo>
                <a:lnTo>
                  <a:pt x="13008" y="3181"/>
                </a:lnTo>
                <a:lnTo>
                  <a:pt x="13008" y="3184"/>
                </a:lnTo>
                <a:lnTo>
                  <a:pt x="13008" y="3187"/>
                </a:lnTo>
                <a:lnTo>
                  <a:pt x="13008" y="3191"/>
                </a:lnTo>
                <a:lnTo>
                  <a:pt x="13007" y="3194"/>
                </a:lnTo>
                <a:lnTo>
                  <a:pt x="13006" y="3197"/>
                </a:lnTo>
                <a:lnTo>
                  <a:pt x="13005" y="3200"/>
                </a:lnTo>
                <a:lnTo>
                  <a:pt x="13003" y="3203"/>
                </a:lnTo>
                <a:lnTo>
                  <a:pt x="13001" y="3205"/>
                </a:lnTo>
                <a:lnTo>
                  <a:pt x="12999" y="3208"/>
                </a:lnTo>
                <a:lnTo>
                  <a:pt x="12996" y="3210"/>
                </a:lnTo>
                <a:lnTo>
                  <a:pt x="12993" y="3212"/>
                </a:lnTo>
                <a:lnTo>
                  <a:pt x="12990" y="3213"/>
                </a:lnTo>
                <a:lnTo>
                  <a:pt x="12743" y="3341"/>
                </a:lnTo>
                <a:lnTo>
                  <a:pt x="12740" y="3343"/>
                </a:lnTo>
                <a:lnTo>
                  <a:pt x="12737" y="3344"/>
                </a:lnTo>
                <a:lnTo>
                  <a:pt x="12733" y="3345"/>
                </a:lnTo>
                <a:lnTo>
                  <a:pt x="12730" y="3345"/>
                </a:lnTo>
                <a:lnTo>
                  <a:pt x="12727" y="3345"/>
                </a:lnTo>
                <a:lnTo>
                  <a:pt x="12723" y="3345"/>
                </a:lnTo>
                <a:lnTo>
                  <a:pt x="12720" y="3344"/>
                </a:lnTo>
                <a:lnTo>
                  <a:pt x="12717" y="3344"/>
                </a:lnTo>
                <a:lnTo>
                  <a:pt x="12714" y="3343"/>
                </a:lnTo>
                <a:lnTo>
                  <a:pt x="12711" y="3341"/>
                </a:lnTo>
                <a:lnTo>
                  <a:pt x="12708" y="3339"/>
                </a:lnTo>
                <a:lnTo>
                  <a:pt x="12705" y="3337"/>
                </a:lnTo>
                <a:lnTo>
                  <a:pt x="12703" y="3335"/>
                </a:lnTo>
                <a:lnTo>
                  <a:pt x="12701" y="3333"/>
                </a:lnTo>
                <a:lnTo>
                  <a:pt x="12699" y="3330"/>
                </a:lnTo>
                <a:lnTo>
                  <a:pt x="12697" y="3327"/>
                </a:lnTo>
                <a:lnTo>
                  <a:pt x="12696" y="3324"/>
                </a:lnTo>
                <a:lnTo>
                  <a:pt x="12695" y="3321"/>
                </a:lnTo>
                <a:lnTo>
                  <a:pt x="12694" y="3317"/>
                </a:lnTo>
                <a:lnTo>
                  <a:pt x="12693" y="3314"/>
                </a:lnTo>
                <a:lnTo>
                  <a:pt x="12693" y="3311"/>
                </a:lnTo>
                <a:lnTo>
                  <a:pt x="12694" y="3308"/>
                </a:lnTo>
                <a:lnTo>
                  <a:pt x="12694" y="3304"/>
                </a:lnTo>
                <a:lnTo>
                  <a:pt x="12695" y="3301"/>
                </a:lnTo>
                <a:lnTo>
                  <a:pt x="12696" y="3298"/>
                </a:lnTo>
                <a:lnTo>
                  <a:pt x="12698" y="3296"/>
                </a:lnTo>
                <a:lnTo>
                  <a:pt x="12699" y="3293"/>
                </a:lnTo>
                <a:lnTo>
                  <a:pt x="12701" y="3290"/>
                </a:lnTo>
                <a:lnTo>
                  <a:pt x="12704" y="3288"/>
                </a:lnTo>
                <a:lnTo>
                  <a:pt x="12706" y="3286"/>
                </a:lnTo>
                <a:lnTo>
                  <a:pt x="12709" y="3284"/>
                </a:lnTo>
                <a:lnTo>
                  <a:pt x="12712" y="3282"/>
                </a:lnTo>
                <a:lnTo>
                  <a:pt x="12958" y="3154"/>
                </a:lnTo>
                <a:lnTo>
                  <a:pt x="12961" y="3153"/>
                </a:lnTo>
                <a:lnTo>
                  <a:pt x="12964" y="3152"/>
                </a:lnTo>
                <a:lnTo>
                  <a:pt x="12968" y="3151"/>
                </a:lnTo>
                <a:lnTo>
                  <a:pt x="12971" y="3150"/>
                </a:lnTo>
                <a:lnTo>
                  <a:pt x="12974" y="3150"/>
                </a:lnTo>
                <a:lnTo>
                  <a:pt x="12977" y="3150"/>
                </a:lnTo>
                <a:lnTo>
                  <a:pt x="12981" y="3151"/>
                </a:lnTo>
                <a:lnTo>
                  <a:pt x="12984" y="3152"/>
                </a:lnTo>
                <a:lnTo>
                  <a:pt x="12987" y="3153"/>
                </a:lnTo>
                <a:lnTo>
                  <a:pt x="12990" y="3154"/>
                </a:lnTo>
                <a:lnTo>
                  <a:pt x="12993" y="3156"/>
                </a:lnTo>
                <a:lnTo>
                  <a:pt x="12996" y="3158"/>
                </a:lnTo>
                <a:lnTo>
                  <a:pt x="12998" y="3160"/>
                </a:lnTo>
                <a:lnTo>
                  <a:pt x="13000" y="3162"/>
                </a:lnTo>
                <a:lnTo>
                  <a:pt x="13002" y="3165"/>
                </a:lnTo>
                <a:lnTo>
                  <a:pt x="13004" y="3168"/>
                </a:lnTo>
                <a:moveTo>
                  <a:pt x="12509" y="3420"/>
                </a:moveTo>
                <a:lnTo>
                  <a:pt x="12511" y="3423"/>
                </a:lnTo>
                <a:lnTo>
                  <a:pt x="12512" y="3427"/>
                </a:lnTo>
                <a:lnTo>
                  <a:pt x="12512" y="3430"/>
                </a:lnTo>
                <a:lnTo>
                  <a:pt x="12513" y="3433"/>
                </a:lnTo>
                <a:lnTo>
                  <a:pt x="12513" y="3437"/>
                </a:lnTo>
                <a:lnTo>
                  <a:pt x="12512" y="3440"/>
                </a:lnTo>
                <a:lnTo>
                  <a:pt x="12512" y="3443"/>
                </a:lnTo>
                <a:lnTo>
                  <a:pt x="12511" y="3446"/>
                </a:lnTo>
                <a:lnTo>
                  <a:pt x="12509" y="3449"/>
                </a:lnTo>
                <a:lnTo>
                  <a:pt x="12508" y="3452"/>
                </a:lnTo>
                <a:lnTo>
                  <a:pt x="12506" y="3455"/>
                </a:lnTo>
                <a:lnTo>
                  <a:pt x="12504" y="3457"/>
                </a:lnTo>
                <a:lnTo>
                  <a:pt x="12502" y="3460"/>
                </a:lnTo>
                <a:lnTo>
                  <a:pt x="12499" y="3462"/>
                </a:lnTo>
                <a:lnTo>
                  <a:pt x="12496" y="3464"/>
                </a:lnTo>
                <a:lnTo>
                  <a:pt x="12493" y="3465"/>
                </a:lnTo>
                <a:lnTo>
                  <a:pt x="12241" y="3584"/>
                </a:lnTo>
                <a:lnTo>
                  <a:pt x="12238" y="3586"/>
                </a:lnTo>
                <a:lnTo>
                  <a:pt x="12235" y="3587"/>
                </a:lnTo>
                <a:lnTo>
                  <a:pt x="12232" y="3587"/>
                </a:lnTo>
                <a:lnTo>
                  <a:pt x="12228" y="3587"/>
                </a:lnTo>
                <a:lnTo>
                  <a:pt x="12225" y="3587"/>
                </a:lnTo>
                <a:lnTo>
                  <a:pt x="12222" y="3587"/>
                </a:lnTo>
                <a:lnTo>
                  <a:pt x="12219" y="3587"/>
                </a:lnTo>
                <a:lnTo>
                  <a:pt x="12215" y="3586"/>
                </a:lnTo>
                <a:lnTo>
                  <a:pt x="12212" y="3584"/>
                </a:lnTo>
                <a:lnTo>
                  <a:pt x="12210" y="3583"/>
                </a:lnTo>
                <a:lnTo>
                  <a:pt x="12207" y="3581"/>
                </a:lnTo>
                <a:lnTo>
                  <a:pt x="12204" y="3579"/>
                </a:lnTo>
                <a:lnTo>
                  <a:pt x="12202" y="3577"/>
                </a:lnTo>
                <a:lnTo>
                  <a:pt x="12200" y="3574"/>
                </a:lnTo>
                <a:lnTo>
                  <a:pt x="12198" y="3571"/>
                </a:lnTo>
                <a:lnTo>
                  <a:pt x="12196" y="3568"/>
                </a:lnTo>
                <a:lnTo>
                  <a:pt x="12195" y="3565"/>
                </a:lnTo>
                <a:lnTo>
                  <a:pt x="12194" y="3562"/>
                </a:lnTo>
                <a:lnTo>
                  <a:pt x="12193" y="3558"/>
                </a:lnTo>
                <a:lnTo>
                  <a:pt x="12193" y="3555"/>
                </a:lnTo>
                <a:lnTo>
                  <a:pt x="12193" y="3552"/>
                </a:lnTo>
                <a:lnTo>
                  <a:pt x="12193" y="3549"/>
                </a:lnTo>
                <a:lnTo>
                  <a:pt x="12194" y="3545"/>
                </a:lnTo>
                <a:lnTo>
                  <a:pt x="12195" y="3542"/>
                </a:lnTo>
                <a:lnTo>
                  <a:pt x="12196" y="3539"/>
                </a:lnTo>
                <a:lnTo>
                  <a:pt x="12198" y="3536"/>
                </a:lnTo>
                <a:lnTo>
                  <a:pt x="12199" y="3534"/>
                </a:lnTo>
                <a:lnTo>
                  <a:pt x="12202" y="3531"/>
                </a:lnTo>
                <a:lnTo>
                  <a:pt x="12204" y="3529"/>
                </a:lnTo>
                <a:lnTo>
                  <a:pt x="12206" y="3527"/>
                </a:lnTo>
                <a:lnTo>
                  <a:pt x="12209" y="3525"/>
                </a:lnTo>
                <a:lnTo>
                  <a:pt x="12212" y="3523"/>
                </a:lnTo>
                <a:lnTo>
                  <a:pt x="12463" y="3405"/>
                </a:lnTo>
                <a:lnTo>
                  <a:pt x="12467" y="3404"/>
                </a:lnTo>
                <a:lnTo>
                  <a:pt x="12470" y="3403"/>
                </a:lnTo>
                <a:lnTo>
                  <a:pt x="12473" y="3402"/>
                </a:lnTo>
                <a:lnTo>
                  <a:pt x="12476" y="3402"/>
                </a:lnTo>
                <a:lnTo>
                  <a:pt x="12480" y="3402"/>
                </a:lnTo>
                <a:lnTo>
                  <a:pt x="12483" y="3402"/>
                </a:lnTo>
                <a:lnTo>
                  <a:pt x="12486" y="3403"/>
                </a:lnTo>
                <a:lnTo>
                  <a:pt x="12489" y="3404"/>
                </a:lnTo>
                <a:lnTo>
                  <a:pt x="12492" y="3405"/>
                </a:lnTo>
                <a:lnTo>
                  <a:pt x="12495" y="3406"/>
                </a:lnTo>
                <a:lnTo>
                  <a:pt x="12498" y="3408"/>
                </a:lnTo>
                <a:lnTo>
                  <a:pt x="12501" y="3410"/>
                </a:lnTo>
                <a:lnTo>
                  <a:pt x="12503" y="3412"/>
                </a:lnTo>
                <a:lnTo>
                  <a:pt x="12505" y="3415"/>
                </a:lnTo>
                <a:lnTo>
                  <a:pt x="12507" y="3417"/>
                </a:lnTo>
                <a:lnTo>
                  <a:pt x="12509" y="3420"/>
                </a:lnTo>
                <a:moveTo>
                  <a:pt x="12005" y="3654"/>
                </a:moveTo>
                <a:lnTo>
                  <a:pt x="12006" y="3657"/>
                </a:lnTo>
                <a:lnTo>
                  <a:pt x="12007" y="3661"/>
                </a:lnTo>
                <a:lnTo>
                  <a:pt x="12008" y="3664"/>
                </a:lnTo>
                <a:lnTo>
                  <a:pt x="12008" y="3667"/>
                </a:lnTo>
                <a:lnTo>
                  <a:pt x="12008" y="3671"/>
                </a:lnTo>
                <a:lnTo>
                  <a:pt x="12007" y="3674"/>
                </a:lnTo>
                <a:lnTo>
                  <a:pt x="12006" y="3677"/>
                </a:lnTo>
                <a:lnTo>
                  <a:pt x="12005" y="3680"/>
                </a:lnTo>
                <a:lnTo>
                  <a:pt x="12004" y="3683"/>
                </a:lnTo>
                <a:lnTo>
                  <a:pt x="12002" y="3686"/>
                </a:lnTo>
                <a:lnTo>
                  <a:pt x="12000" y="3689"/>
                </a:lnTo>
                <a:lnTo>
                  <a:pt x="11998" y="3691"/>
                </a:lnTo>
                <a:lnTo>
                  <a:pt x="11996" y="3694"/>
                </a:lnTo>
                <a:lnTo>
                  <a:pt x="11993" y="3696"/>
                </a:lnTo>
                <a:lnTo>
                  <a:pt x="11990" y="3698"/>
                </a:lnTo>
                <a:lnTo>
                  <a:pt x="11987" y="3699"/>
                </a:lnTo>
                <a:lnTo>
                  <a:pt x="11731" y="3807"/>
                </a:lnTo>
                <a:lnTo>
                  <a:pt x="11728" y="3808"/>
                </a:lnTo>
                <a:lnTo>
                  <a:pt x="11725" y="3809"/>
                </a:lnTo>
                <a:lnTo>
                  <a:pt x="11721" y="3810"/>
                </a:lnTo>
                <a:lnTo>
                  <a:pt x="11718" y="3810"/>
                </a:lnTo>
                <a:lnTo>
                  <a:pt x="11714" y="3810"/>
                </a:lnTo>
                <a:lnTo>
                  <a:pt x="11711" y="3810"/>
                </a:lnTo>
                <a:lnTo>
                  <a:pt x="11708" y="3809"/>
                </a:lnTo>
                <a:lnTo>
                  <a:pt x="11705" y="3808"/>
                </a:lnTo>
                <a:lnTo>
                  <a:pt x="11702" y="3807"/>
                </a:lnTo>
                <a:lnTo>
                  <a:pt x="11699" y="3805"/>
                </a:lnTo>
                <a:lnTo>
                  <a:pt x="11696" y="3803"/>
                </a:lnTo>
                <a:lnTo>
                  <a:pt x="11694" y="3801"/>
                </a:lnTo>
                <a:lnTo>
                  <a:pt x="11692" y="3798"/>
                </a:lnTo>
                <a:lnTo>
                  <a:pt x="11690" y="3795"/>
                </a:lnTo>
                <a:lnTo>
                  <a:pt x="11688" y="3792"/>
                </a:lnTo>
                <a:lnTo>
                  <a:pt x="11686" y="3789"/>
                </a:lnTo>
                <a:lnTo>
                  <a:pt x="11685" y="3786"/>
                </a:lnTo>
                <a:lnTo>
                  <a:pt x="11684" y="3783"/>
                </a:lnTo>
                <a:lnTo>
                  <a:pt x="11684" y="3779"/>
                </a:lnTo>
                <a:lnTo>
                  <a:pt x="11684" y="3776"/>
                </a:lnTo>
                <a:lnTo>
                  <a:pt x="11684" y="3773"/>
                </a:lnTo>
                <a:lnTo>
                  <a:pt x="11684" y="3770"/>
                </a:lnTo>
                <a:lnTo>
                  <a:pt x="11685" y="3767"/>
                </a:lnTo>
                <a:lnTo>
                  <a:pt x="11686" y="3764"/>
                </a:lnTo>
                <a:lnTo>
                  <a:pt x="11688" y="3761"/>
                </a:lnTo>
                <a:lnTo>
                  <a:pt x="11689" y="3758"/>
                </a:lnTo>
                <a:lnTo>
                  <a:pt x="11691" y="3756"/>
                </a:lnTo>
                <a:lnTo>
                  <a:pt x="11693" y="3753"/>
                </a:lnTo>
                <a:lnTo>
                  <a:pt x="11696" y="3751"/>
                </a:lnTo>
                <a:lnTo>
                  <a:pt x="11698" y="3749"/>
                </a:lnTo>
                <a:lnTo>
                  <a:pt x="11701" y="3747"/>
                </a:lnTo>
                <a:lnTo>
                  <a:pt x="11704" y="3745"/>
                </a:lnTo>
                <a:lnTo>
                  <a:pt x="11959" y="3637"/>
                </a:lnTo>
                <a:lnTo>
                  <a:pt x="11963" y="3636"/>
                </a:lnTo>
                <a:lnTo>
                  <a:pt x="11966" y="3635"/>
                </a:lnTo>
                <a:lnTo>
                  <a:pt x="11970" y="3635"/>
                </a:lnTo>
                <a:lnTo>
                  <a:pt x="11973" y="3635"/>
                </a:lnTo>
                <a:lnTo>
                  <a:pt x="11976" y="3635"/>
                </a:lnTo>
                <a:lnTo>
                  <a:pt x="11980" y="3635"/>
                </a:lnTo>
                <a:lnTo>
                  <a:pt x="11983" y="3636"/>
                </a:lnTo>
                <a:lnTo>
                  <a:pt x="11986" y="3637"/>
                </a:lnTo>
                <a:lnTo>
                  <a:pt x="11989" y="3638"/>
                </a:lnTo>
                <a:lnTo>
                  <a:pt x="11992" y="3640"/>
                </a:lnTo>
                <a:lnTo>
                  <a:pt x="11995" y="3641"/>
                </a:lnTo>
                <a:lnTo>
                  <a:pt x="11997" y="3643"/>
                </a:lnTo>
                <a:lnTo>
                  <a:pt x="12000" y="3646"/>
                </a:lnTo>
                <a:lnTo>
                  <a:pt x="12002" y="3648"/>
                </a:lnTo>
                <a:lnTo>
                  <a:pt x="12004" y="3651"/>
                </a:lnTo>
                <a:lnTo>
                  <a:pt x="12005" y="3654"/>
                </a:lnTo>
                <a:moveTo>
                  <a:pt x="3554" y="3669"/>
                </a:moveTo>
                <a:lnTo>
                  <a:pt x="3554" y="3666"/>
                </a:lnTo>
                <a:lnTo>
                  <a:pt x="3554" y="3662"/>
                </a:lnTo>
                <a:lnTo>
                  <a:pt x="3555" y="3659"/>
                </a:lnTo>
                <a:lnTo>
                  <a:pt x="3556" y="3656"/>
                </a:lnTo>
                <a:lnTo>
                  <a:pt x="3558" y="3653"/>
                </a:lnTo>
                <a:lnTo>
                  <a:pt x="3560" y="3650"/>
                </a:lnTo>
                <a:lnTo>
                  <a:pt x="3561" y="3647"/>
                </a:lnTo>
                <a:lnTo>
                  <a:pt x="3564" y="3645"/>
                </a:lnTo>
                <a:lnTo>
                  <a:pt x="3566" y="3643"/>
                </a:lnTo>
                <a:lnTo>
                  <a:pt x="3569" y="3641"/>
                </a:lnTo>
                <a:lnTo>
                  <a:pt x="3571" y="3639"/>
                </a:lnTo>
                <a:lnTo>
                  <a:pt x="3574" y="3638"/>
                </a:lnTo>
                <a:lnTo>
                  <a:pt x="3578" y="3637"/>
                </a:lnTo>
                <a:lnTo>
                  <a:pt x="3581" y="3636"/>
                </a:lnTo>
                <a:lnTo>
                  <a:pt x="3584" y="3635"/>
                </a:lnTo>
                <a:lnTo>
                  <a:pt x="3588" y="3635"/>
                </a:lnTo>
                <a:lnTo>
                  <a:pt x="3865" y="3642"/>
                </a:lnTo>
                <a:lnTo>
                  <a:pt x="3868" y="3642"/>
                </a:lnTo>
                <a:lnTo>
                  <a:pt x="3872" y="3643"/>
                </a:lnTo>
                <a:lnTo>
                  <a:pt x="3875" y="3644"/>
                </a:lnTo>
                <a:lnTo>
                  <a:pt x="3878" y="3645"/>
                </a:lnTo>
                <a:lnTo>
                  <a:pt x="3881" y="3646"/>
                </a:lnTo>
                <a:lnTo>
                  <a:pt x="3884" y="3648"/>
                </a:lnTo>
                <a:lnTo>
                  <a:pt x="3886" y="3650"/>
                </a:lnTo>
                <a:lnTo>
                  <a:pt x="3889" y="3652"/>
                </a:lnTo>
                <a:lnTo>
                  <a:pt x="3891" y="3655"/>
                </a:lnTo>
                <a:lnTo>
                  <a:pt x="3893" y="3658"/>
                </a:lnTo>
                <a:lnTo>
                  <a:pt x="3894" y="3660"/>
                </a:lnTo>
                <a:lnTo>
                  <a:pt x="3896" y="3663"/>
                </a:lnTo>
                <a:lnTo>
                  <a:pt x="3897" y="3666"/>
                </a:lnTo>
                <a:lnTo>
                  <a:pt x="3897" y="3670"/>
                </a:lnTo>
                <a:lnTo>
                  <a:pt x="3898" y="3673"/>
                </a:lnTo>
                <a:lnTo>
                  <a:pt x="3898" y="3676"/>
                </a:lnTo>
                <a:lnTo>
                  <a:pt x="3897" y="3680"/>
                </a:lnTo>
                <a:lnTo>
                  <a:pt x="3897" y="3683"/>
                </a:lnTo>
                <a:lnTo>
                  <a:pt x="3896" y="3686"/>
                </a:lnTo>
                <a:lnTo>
                  <a:pt x="3894" y="3689"/>
                </a:lnTo>
                <a:lnTo>
                  <a:pt x="3893" y="3692"/>
                </a:lnTo>
                <a:lnTo>
                  <a:pt x="3891" y="3695"/>
                </a:lnTo>
                <a:lnTo>
                  <a:pt x="3889" y="3698"/>
                </a:lnTo>
                <a:lnTo>
                  <a:pt x="3887" y="3700"/>
                </a:lnTo>
                <a:lnTo>
                  <a:pt x="3884" y="3702"/>
                </a:lnTo>
                <a:lnTo>
                  <a:pt x="3881" y="3704"/>
                </a:lnTo>
                <a:lnTo>
                  <a:pt x="3878" y="3705"/>
                </a:lnTo>
                <a:lnTo>
                  <a:pt x="3875" y="3707"/>
                </a:lnTo>
                <a:lnTo>
                  <a:pt x="3872" y="3708"/>
                </a:lnTo>
                <a:lnTo>
                  <a:pt x="3869" y="3709"/>
                </a:lnTo>
                <a:lnTo>
                  <a:pt x="3865" y="3709"/>
                </a:lnTo>
                <a:lnTo>
                  <a:pt x="3862" y="3709"/>
                </a:lnTo>
                <a:lnTo>
                  <a:pt x="3588" y="3703"/>
                </a:lnTo>
                <a:lnTo>
                  <a:pt x="3584" y="3703"/>
                </a:lnTo>
                <a:lnTo>
                  <a:pt x="3581" y="3702"/>
                </a:lnTo>
                <a:lnTo>
                  <a:pt x="3578" y="3701"/>
                </a:lnTo>
                <a:lnTo>
                  <a:pt x="3574" y="3700"/>
                </a:lnTo>
                <a:lnTo>
                  <a:pt x="3571" y="3698"/>
                </a:lnTo>
                <a:lnTo>
                  <a:pt x="3569" y="3697"/>
                </a:lnTo>
                <a:lnTo>
                  <a:pt x="3566" y="3695"/>
                </a:lnTo>
                <a:lnTo>
                  <a:pt x="3564" y="3693"/>
                </a:lnTo>
                <a:lnTo>
                  <a:pt x="3561" y="3690"/>
                </a:lnTo>
                <a:lnTo>
                  <a:pt x="3560" y="3688"/>
                </a:lnTo>
                <a:lnTo>
                  <a:pt x="3558" y="3685"/>
                </a:lnTo>
                <a:lnTo>
                  <a:pt x="3556" y="3682"/>
                </a:lnTo>
                <a:lnTo>
                  <a:pt x="3555" y="3679"/>
                </a:lnTo>
                <a:lnTo>
                  <a:pt x="3554" y="3676"/>
                </a:lnTo>
                <a:lnTo>
                  <a:pt x="3554" y="3673"/>
                </a:lnTo>
                <a:lnTo>
                  <a:pt x="3554" y="3669"/>
                </a:lnTo>
                <a:moveTo>
                  <a:pt x="3346" y="3670"/>
                </a:moveTo>
                <a:lnTo>
                  <a:pt x="3346" y="3674"/>
                </a:lnTo>
                <a:lnTo>
                  <a:pt x="3345" y="3677"/>
                </a:lnTo>
                <a:lnTo>
                  <a:pt x="3345" y="3680"/>
                </a:lnTo>
                <a:lnTo>
                  <a:pt x="3344" y="3684"/>
                </a:lnTo>
                <a:lnTo>
                  <a:pt x="3342" y="3687"/>
                </a:lnTo>
                <a:lnTo>
                  <a:pt x="3341" y="3689"/>
                </a:lnTo>
                <a:lnTo>
                  <a:pt x="3339" y="3692"/>
                </a:lnTo>
                <a:lnTo>
                  <a:pt x="3337" y="3694"/>
                </a:lnTo>
                <a:lnTo>
                  <a:pt x="3334" y="3697"/>
                </a:lnTo>
                <a:lnTo>
                  <a:pt x="3332" y="3699"/>
                </a:lnTo>
                <a:lnTo>
                  <a:pt x="3329" y="3700"/>
                </a:lnTo>
                <a:lnTo>
                  <a:pt x="3326" y="3702"/>
                </a:lnTo>
                <a:lnTo>
                  <a:pt x="3323" y="3703"/>
                </a:lnTo>
                <a:lnTo>
                  <a:pt x="3320" y="3704"/>
                </a:lnTo>
                <a:lnTo>
                  <a:pt x="3316" y="3705"/>
                </a:lnTo>
                <a:lnTo>
                  <a:pt x="3313" y="3705"/>
                </a:lnTo>
                <a:lnTo>
                  <a:pt x="3038" y="3715"/>
                </a:lnTo>
                <a:lnTo>
                  <a:pt x="3034" y="3715"/>
                </a:lnTo>
                <a:lnTo>
                  <a:pt x="3031" y="3715"/>
                </a:lnTo>
                <a:lnTo>
                  <a:pt x="3028" y="3714"/>
                </a:lnTo>
                <a:lnTo>
                  <a:pt x="3024" y="3713"/>
                </a:lnTo>
                <a:lnTo>
                  <a:pt x="3021" y="3712"/>
                </a:lnTo>
                <a:lnTo>
                  <a:pt x="3018" y="3711"/>
                </a:lnTo>
                <a:lnTo>
                  <a:pt x="3016" y="3709"/>
                </a:lnTo>
                <a:lnTo>
                  <a:pt x="3013" y="3707"/>
                </a:lnTo>
                <a:lnTo>
                  <a:pt x="3011" y="3704"/>
                </a:lnTo>
                <a:lnTo>
                  <a:pt x="3009" y="3702"/>
                </a:lnTo>
                <a:lnTo>
                  <a:pt x="3007" y="3699"/>
                </a:lnTo>
                <a:lnTo>
                  <a:pt x="3005" y="3696"/>
                </a:lnTo>
                <a:lnTo>
                  <a:pt x="3004" y="3693"/>
                </a:lnTo>
                <a:lnTo>
                  <a:pt x="3003" y="3690"/>
                </a:lnTo>
                <a:lnTo>
                  <a:pt x="3002" y="3687"/>
                </a:lnTo>
                <a:lnTo>
                  <a:pt x="3002" y="3683"/>
                </a:lnTo>
                <a:lnTo>
                  <a:pt x="3002" y="3680"/>
                </a:lnTo>
                <a:lnTo>
                  <a:pt x="3002" y="3677"/>
                </a:lnTo>
                <a:lnTo>
                  <a:pt x="3003" y="3673"/>
                </a:lnTo>
                <a:lnTo>
                  <a:pt x="3004" y="3670"/>
                </a:lnTo>
                <a:lnTo>
                  <a:pt x="3005" y="3667"/>
                </a:lnTo>
                <a:lnTo>
                  <a:pt x="3007" y="3664"/>
                </a:lnTo>
                <a:lnTo>
                  <a:pt x="3009" y="3662"/>
                </a:lnTo>
                <a:lnTo>
                  <a:pt x="3011" y="3659"/>
                </a:lnTo>
                <a:lnTo>
                  <a:pt x="3013" y="3657"/>
                </a:lnTo>
                <a:lnTo>
                  <a:pt x="3016" y="3655"/>
                </a:lnTo>
                <a:lnTo>
                  <a:pt x="3019" y="3653"/>
                </a:lnTo>
                <a:lnTo>
                  <a:pt x="3022" y="3652"/>
                </a:lnTo>
                <a:lnTo>
                  <a:pt x="3025" y="3650"/>
                </a:lnTo>
                <a:lnTo>
                  <a:pt x="3028" y="3649"/>
                </a:lnTo>
                <a:lnTo>
                  <a:pt x="3031" y="3649"/>
                </a:lnTo>
                <a:lnTo>
                  <a:pt x="3035" y="3648"/>
                </a:lnTo>
                <a:lnTo>
                  <a:pt x="3311" y="3637"/>
                </a:lnTo>
                <a:lnTo>
                  <a:pt x="3314" y="3637"/>
                </a:lnTo>
                <a:lnTo>
                  <a:pt x="3318" y="3638"/>
                </a:lnTo>
                <a:lnTo>
                  <a:pt x="3321" y="3639"/>
                </a:lnTo>
                <a:lnTo>
                  <a:pt x="3324" y="3640"/>
                </a:lnTo>
                <a:lnTo>
                  <a:pt x="3327" y="3641"/>
                </a:lnTo>
                <a:lnTo>
                  <a:pt x="3330" y="3643"/>
                </a:lnTo>
                <a:lnTo>
                  <a:pt x="3333" y="3645"/>
                </a:lnTo>
                <a:lnTo>
                  <a:pt x="3335" y="3647"/>
                </a:lnTo>
                <a:lnTo>
                  <a:pt x="3338" y="3649"/>
                </a:lnTo>
                <a:lnTo>
                  <a:pt x="3340" y="3652"/>
                </a:lnTo>
                <a:lnTo>
                  <a:pt x="3342" y="3655"/>
                </a:lnTo>
                <a:lnTo>
                  <a:pt x="3343" y="3657"/>
                </a:lnTo>
                <a:lnTo>
                  <a:pt x="3344" y="3660"/>
                </a:lnTo>
                <a:lnTo>
                  <a:pt x="3345" y="3664"/>
                </a:lnTo>
                <a:lnTo>
                  <a:pt x="3346" y="3667"/>
                </a:lnTo>
                <a:lnTo>
                  <a:pt x="3346" y="3670"/>
                </a:lnTo>
                <a:moveTo>
                  <a:pt x="4105" y="3687"/>
                </a:moveTo>
                <a:lnTo>
                  <a:pt x="4105" y="3684"/>
                </a:lnTo>
                <a:lnTo>
                  <a:pt x="4106" y="3680"/>
                </a:lnTo>
                <a:lnTo>
                  <a:pt x="4107" y="3677"/>
                </a:lnTo>
                <a:lnTo>
                  <a:pt x="4108" y="3674"/>
                </a:lnTo>
                <a:lnTo>
                  <a:pt x="4110" y="3671"/>
                </a:lnTo>
                <a:lnTo>
                  <a:pt x="4112" y="3669"/>
                </a:lnTo>
                <a:lnTo>
                  <a:pt x="4114" y="3666"/>
                </a:lnTo>
                <a:lnTo>
                  <a:pt x="4117" y="3664"/>
                </a:lnTo>
                <a:lnTo>
                  <a:pt x="4119" y="3662"/>
                </a:lnTo>
                <a:lnTo>
                  <a:pt x="4122" y="3660"/>
                </a:lnTo>
                <a:lnTo>
                  <a:pt x="4125" y="3659"/>
                </a:lnTo>
                <a:lnTo>
                  <a:pt x="4128" y="3658"/>
                </a:lnTo>
                <a:lnTo>
                  <a:pt x="4131" y="3657"/>
                </a:lnTo>
                <a:lnTo>
                  <a:pt x="4135" y="3656"/>
                </a:lnTo>
                <a:lnTo>
                  <a:pt x="4138" y="3656"/>
                </a:lnTo>
                <a:lnTo>
                  <a:pt x="4142" y="3656"/>
                </a:lnTo>
                <a:lnTo>
                  <a:pt x="4417" y="3677"/>
                </a:lnTo>
                <a:lnTo>
                  <a:pt x="4420" y="3678"/>
                </a:lnTo>
                <a:lnTo>
                  <a:pt x="4424" y="3679"/>
                </a:lnTo>
                <a:lnTo>
                  <a:pt x="4427" y="3680"/>
                </a:lnTo>
                <a:lnTo>
                  <a:pt x="4430" y="3681"/>
                </a:lnTo>
                <a:lnTo>
                  <a:pt x="4433" y="3683"/>
                </a:lnTo>
                <a:lnTo>
                  <a:pt x="4435" y="3685"/>
                </a:lnTo>
                <a:lnTo>
                  <a:pt x="4438" y="3687"/>
                </a:lnTo>
                <a:lnTo>
                  <a:pt x="4440" y="3689"/>
                </a:lnTo>
                <a:lnTo>
                  <a:pt x="4442" y="3692"/>
                </a:lnTo>
                <a:lnTo>
                  <a:pt x="4444" y="3695"/>
                </a:lnTo>
                <a:lnTo>
                  <a:pt x="4445" y="3698"/>
                </a:lnTo>
                <a:lnTo>
                  <a:pt x="4446" y="3701"/>
                </a:lnTo>
                <a:lnTo>
                  <a:pt x="4447" y="3704"/>
                </a:lnTo>
                <a:lnTo>
                  <a:pt x="4448" y="3707"/>
                </a:lnTo>
                <a:lnTo>
                  <a:pt x="4448" y="3711"/>
                </a:lnTo>
                <a:lnTo>
                  <a:pt x="4448" y="3714"/>
                </a:lnTo>
                <a:lnTo>
                  <a:pt x="4447" y="3718"/>
                </a:lnTo>
                <a:lnTo>
                  <a:pt x="4446" y="3721"/>
                </a:lnTo>
                <a:lnTo>
                  <a:pt x="4445" y="3724"/>
                </a:lnTo>
                <a:lnTo>
                  <a:pt x="4444" y="3727"/>
                </a:lnTo>
                <a:lnTo>
                  <a:pt x="4442" y="3730"/>
                </a:lnTo>
                <a:lnTo>
                  <a:pt x="4440" y="3732"/>
                </a:lnTo>
                <a:lnTo>
                  <a:pt x="4438" y="3735"/>
                </a:lnTo>
                <a:lnTo>
                  <a:pt x="4436" y="3737"/>
                </a:lnTo>
                <a:lnTo>
                  <a:pt x="4433" y="3739"/>
                </a:lnTo>
                <a:lnTo>
                  <a:pt x="4430" y="3740"/>
                </a:lnTo>
                <a:lnTo>
                  <a:pt x="4427" y="3742"/>
                </a:lnTo>
                <a:lnTo>
                  <a:pt x="4424" y="3743"/>
                </a:lnTo>
                <a:lnTo>
                  <a:pt x="4421" y="3744"/>
                </a:lnTo>
                <a:lnTo>
                  <a:pt x="4418" y="3744"/>
                </a:lnTo>
                <a:lnTo>
                  <a:pt x="4414" y="3744"/>
                </a:lnTo>
                <a:lnTo>
                  <a:pt x="4411" y="3744"/>
                </a:lnTo>
                <a:lnTo>
                  <a:pt x="4137" y="3723"/>
                </a:lnTo>
                <a:lnTo>
                  <a:pt x="4133" y="3723"/>
                </a:lnTo>
                <a:lnTo>
                  <a:pt x="4130" y="3722"/>
                </a:lnTo>
                <a:lnTo>
                  <a:pt x="4127" y="3721"/>
                </a:lnTo>
                <a:lnTo>
                  <a:pt x="4124" y="3719"/>
                </a:lnTo>
                <a:lnTo>
                  <a:pt x="4121" y="3718"/>
                </a:lnTo>
                <a:lnTo>
                  <a:pt x="4118" y="3716"/>
                </a:lnTo>
                <a:lnTo>
                  <a:pt x="4116" y="3714"/>
                </a:lnTo>
                <a:lnTo>
                  <a:pt x="4113" y="3711"/>
                </a:lnTo>
                <a:lnTo>
                  <a:pt x="4111" y="3709"/>
                </a:lnTo>
                <a:lnTo>
                  <a:pt x="4109" y="3706"/>
                </a:lnTo>
                <a:lnTo>
                  <a:pt x="4108" y="3703"/>
                </a:lnTo>
                <a:lnTo>
                  <a:pt x="4107" y="3700"/>
                </a:lnTo>
                <a:lnTo>
                  <a:pt x="4106" y="3697"/>
                </a:lnTo>
                <a:lnTo>
                  <a:pt x="4105" y="3694"/>
                </a:lnTo>
                <a:lnTo>
                  <a:pt x="4105" y="3691"/>
                </a:lnTo>
                <a:lnTo>
                  <a:pt x="4105" y="3687"/>
                </a:lnTo>
                <a:moveTo>
                  <a:pt x="2795" y="3697"/>
                </a:moveTo>
                <a:lnTo>
                  <a:pt x="2795" y="3701"/>
                </a:lnTo>
                <a:lnTo>
                  <a:pt x="2795" y="3704"/>
                </a:lnTo>
                <a:lnTo>
                  <a:pt x="2794" y="3707"/>
                </a:lnTo>
                <a:lnTo>
                  <a:pt x="2794" y="3711"/>
                </a:lnTo>
                <a:lnTo>
                  <a:pt x="2792" y="3714"/>
                </a:lnTo>
                <a:lnTo>
                  <a:pt x="2791" y="3717"/>
                </a:lnTo>
                <a:lnTo>
                  <a:pt x="2789" y="3719"/>
                </a:lnTo>
                <a:lnTo>
                  <a:pt x="2787" y="3722"/>
                </a:lnTo>
                <a:lnTo>
                  <a:pt x="2785" y="3724"/>
                </a:lnTo>
                <a:lnTo>
                  <a:pt x="2783" y="3727"/>
                </a:lnTo>
                <a:lnTo>
                  <a:pt x="2780" y="3729"/>
                </a:lnTo>
                <a:lnTo>
                  <a:pt x="2777" y="3730"/>
                </a:lnTo>
                <a:lnTo>
                  <a:pt x="2774" y="3732"/>
                </a:lnTo>
                <a:lnTo>
                  <a:pt x="2771" y="3733"/>
                </a:lnTo>
                <a:lnTo>
                  <a:pt x="2767" y="3734"/>
                </a:lnTo>
                <a:lnTo>
                  <a:pt x="2764" y="3734"/>
                </a:lnTo>
                <a:lnTo>
                  <a:pt x="2491" y="3761"/>
                </a:lnTo>
                <a:lnTo>
                  <a:pt x="2487" y="3761"/>
                </a:lnTo>
                <a:lnTo>
                  <a:pt x="2484" y="3761"/>
                </a:lnTo>
                <a:lnTo>
                  <a:pt x="2481" y="3761"/>
                </a:lnTo>
                <a:lnTo>
                  <a:pt x="2478" y="3760"/>
                </a:lnTo>
                <a:lnTo>
                  <a:pt x="2475" y="3759"/>
                </a:lnTo>
                <a:lnTo>
                  <a:pt x="2472" y="3758"/>
                </a:lnTo>
                <a:lnTo>
                  <a:pt x="2469" y="3756"/>
                </a:lnTo>
                <a:lnTo>
                  <a:pt x="2466" y="3754"/>
                </a:lnTo>
                <a:lnTo>
                  <a:pt x="2464" y="3752"/>
                </a:lnTo>
                <a:lnTo>
                  <a:pt x="2461" y="3750"/>
                </a:lnTo>
                <a:lnTo>
                  <a:pt x="2459" y="3748"/>
                </a:lnTo>
                <a:lnTo>
                  <a:pt x="2457" y="3745"/>
                </a:lnTo>
                <a:lnTo>
                  <a:pt x="2456" y="3742"/>
                </a:lnTo>
                <a:lnTo>
                  <a:pt x="2454" y="3739"/>
                </a:lnTo>
                <a:lnTo>
                  <a:pt x="2453" y="3736"/>
                </a:lnTo>
                <a:lnTo>
                  <a:pt x="2453" y="3732"/>
                </a:lnTo>
                <a:lnTo>
                  <a:pt x="2453" y="3729"/>
                </a:lnTo>
                <a:lnTo>
                  <a:pt x="2453" y="3725"/>
                </a:lnTo>
                <a:lnTo>
                  <a:pt x="2453" y="3722"/>
                </a:lnTo>
                <a:lnTo>
                  <a:pt x="2454" y="3719"/>
                </a:lnTo>
                <a:lnTo>
                  <a:pt x="2455" y="3716"/>
                </a:lnTo>
                <a:lnTo>
                  <a:pt x="2457" y="3713"/>
                </a:lnTo>
                <a:lnTo>
                  <a:pt x="2458" y="3710"/>
                </a:lnTo>
                <a:lnTo>
                  <a:pt x="2460" y="3707"/>
                </a:lnTo>
                <a:lnTo>
                  <a:pt x="2462" y="3705"/>
                </a:lnTo>
                <a:lnTo>
                  <a:pt x="2465" y="3703"/>
                </a:lnTo>
                <a:lnTo>
                  <a:pt x="2467" y="3701"/>
                </a:lnTo>
                <a:lnTo>
                  <a:pt x="2470" y="3699"/>
                </a:lnTo>
                <a:lnTo>
                  <a:pt x="2473" y="3697"/>
                </a:lnTo>
                <a:lnTo>
                  <a:pt x="2476" y="3696"/>
                </a:lnTo>
                <a:lnTo>
                  <a:pt x="2480" y="3695"/>
                </a:lnTo>
                <a:lnTo>
                  <a:pt x="2483" y="3694"/>
                </a:lnTo>
                <a:lnTo>
                  <a:pt x="2758" y="3667"/>
                </a:lnTo>
                <a:lnTo>
                  <a:pt x="2761" y="3667"/>
                </a:lnTo>
                <a:lnTo>
                  <a:pt x="2765" y="3667"/>
                </a:lnTo>
                <a:lnTo>
                  <a:pt x="2768" y="3668"/>
                </a:lnTo>
                <a:lnTo>
                  <a:pt x="2771" y="3669"/>
                </a:lnTo>
                <a:lnTo>
                  <a:pt x="2775" y="3670"/>
                </a:lnTo>
                <a:lnTo>
                  <a:pt x="2778" y="3671"/>
                </a:lnTo>
                <a:lnTo>
                  <a:pt x="2780" y="3673"/>
                </a:lnTo>
                <a:lnTo>
                  <a:pt x="2783" y="3675"/>
                </a:lnTo>
                <a:lnTo>
                  <a:pt x="2786" y="3677"/>
                </a:lnTo>
                <a:lnTo>
                  <a:pt x="2788" y="3679"/>
                </a:lnTo>
                <a:lnTo>
                  <a:pt x="2790" y="3682"/>
                </a:lnTo>
                <a:lnTo>
                  <a:pt x="2791" y="3685"/>
                </a:lnTo>
                <a:lnTo>
                  <a:pt x="2793" y="3688"/>
                </a:lnTo>
                <a:lnTo>
                  <a:pt x="2794" y="3691"/>
                </a:lnTo>
                <a:lnTo>
                  <a:pt x="2794" y="3694"/>
                </a:lnTo>
                <a:lnTo>
                  <a:pt x="2795" y="3697"/>
                </a:lnTo>
                <a:moveTo>
                  <a:pt x="4655" y="3736"/>
                </a:moveTo>
                <a:lnTo>
                  <a:pt x="4655" y="3733"/>
                </a:lnTo>
                <a:lnTo>
                  <a:pt x="4656" y="3729"/>
                </a:lnTo>
                <a:lnTo>
                  <a:pt x="4657" y="3726"/>
                </a:lnTo>
                <a:lnTo>
                  <a:pt x="4659" y="3723"/>
                </a:lnTo>
                <a:lnTo>
                  <a:pt x="4661" y="3720"/>
                </a:lnTo>
                <a:lnTo>
                  <a:pt x="4663" y="3718"/>
                </a:lnTo>
                <a:lnTo>
                  <a:pt x="4665" y="3715"/>
                </a:lnTo>
                <a:lnTo>
                  <a:pt x="4667" y="3713"/>
                </a:lnTo>
                <a:lnTo>
                  <a:pt x="4670" y="3711"/>
                </a:lnTo>
                <a:lnTo>
                  <a:pt x="4673" y="3710"/>
                </a:lnTo>
                <a:lnTo>
                  <a:pt x="4676" y="3708"/>
                </a:lnTo>
                <a:lnTo>
                  <a:pt x="4679" y="3707"/>
                </a:lnTo>
                <a:lnTo>
                  <a:pt x="4682" y="3707"/>
                </a:lnTo>
                <a:lnTo>
                  <a:pt x="4686" y="3706"/>
                </a:lnTo>
                <a:lnTo>
                  <a:pt x="4689" y="3706"/>
                </a:lnTo>
                <a:lnTo>
                  <a:pt x="4693" y="3706"/>
                </a:lnTo>
                <a:lnTo>
                  <a:pt x="4967" y="3743"/>
                </a:lnTo>
                <a:lnTo>
                  <a:pt x="4970" y="3744"/>
                </a:lnTo>
                <a:lnTo>
                  <a:pt x="4973" y="3745"/>
                </a:lnTo>
                <a:lnTo>
                  <a:pt x="4976" y="3746"/>
                </a:lnTo>
                <a:lnTo>
                  <a:pt x="4979" y="3748"/>
                </a:lnTo>
                <a:lnTo>
                  <a:pt x="4982" y="3750"/>
                </a:lnTo>
                <a:lnTo>
                  <a:pt x="4984" y="3752"/>
                </a:lnTo>
                <a:lnTo>
                  <a:pt x="4987" y="3754"/>
                </a:lnTo>
                <a:lnTo>
                  <a:pt x="4989" y="3757"/>
                </a:lnTo>
                <a:lnTo>
                  <a:pt x="4991" y="3759"/>
                </a:lnTo>
                <a:lnTo>
                  <a:pt x="4992" y="3762"/>
                </a:lnTo>
                <a:lnTo>
                  <a:pt x="4993" y="3765"/>
                </a:lnTo>
                <a:lnTo>
                  <a:pt x="4995" y="3768"/>
                </a:lnTo>
                <a:lnTo>
                  <a:pt x="4995" y="3771"/>
                </a:lnTo>
                <a:lnTo>
                  <a:pt x="4996" y="3774"/>
                </a:lnTo>
                <a:lnTo>
                  <a:pt x="4996" y="3778"/>
                </a:lnTo>
                <a:lnTo>
                  <a:pt x="4996" y="3781"/>
                </a:lnTo>
                <a:lnTo>
                  <a:pt x="4995" y="3784"/>
                </a:lnTo>
                <a:lnTo>
                  <a:pt x="4994" y="3788"/>
                </a:lnTo>
                <a:lnTo>
                  <a:pt x="4993" y="3791"/>
                </a:lnTo>
                <a:lnTo>
                  <a:pt x="4991" y="3794"/>
                </a:lnTo>
                <a:lnTo>
                  <a:pt x="4989" y="3796"/>
                </a:lnTo>
                <a:lnTo>
                  <a:pt x="4987" y="3799"/>
                </a:lnTo>
                <a:lnTo>
                  <a:pt x="4984" y="3801"/>
                </a:lnTo>
                <a:lnTo>
                  <a:pt x="4982" y="3803"/>
                </a:lnTo>
                <a:lnTo>
                  <a:pt x="4979" y="3805"/>
                </a:lnTo>
                <a:lnTo>
                  <a:pt x="4976" y="3806"/>
                </a:lnTo>
                <a:lnTo>
                  <a:pt x="4973" y="3808"/>
                </a:lnTo>
                <a:lnTo>
                  <a:pt x="4970" y="3809"/>
                </a:lnTo>
                <a:lnTo>
                  <a:pt x="4967" y="3809"/>
                </a:lnTo>
                <a:lnTo>
                  <a:pt x="4963" y="3810"/>
                </a:lnTo>
                <a:lnTo>
                  <a:pt x="4960" y="3810"/>
                </a:lnTo>
                <a:lnTo>
                  <a:pt x="4957" y="3809"/>
                </a:lnTo>
                <a:lnTo>
                  <a:pt x="4684" y="3773"/>
                </a:lnTo>
                <a:lnTo>
                  <a:pt x="4680" y="3773"/>
                </a:lnTo>
                <a:lnTo>
                  <a:pt x="4677" y="3772"/>
                </a:lnTo>
                <a:lnTo>
                  <a:pt x="4674" y="3771"/>
                </a:lnTo>
                <a:lnTo>
                  <a:pt x="4671" y="3769"/>
                </a:lnTo>
                <a:lnTo>
                  <a:pt x="4668" y="3767"/>
                </a:lnTo>
                <a:lnTo>
                  <a:pt x="4666" y="3765"/>
                </a:lnTo>
                <a:lnTo>
                  <a:pt x="4663" y="3763"/>
                </a:lnTo>
                <a:lnTo>
                  <a:pt x="4661" y="3761"/>
                </a:lnTo>
                <a:lnTo>
                  <a:pt x="4659" y="3758"/>
                </a:lnTo>
                <a:lnTo>
                  <a:pt x="4658" y="3755"/>
                </a:lnTo>
                <a:lnTo>
                  <a:pt x="4657" y="3752"/>
                </a:lnTo>
                <a:lnTo>
                  <a:pt x="4655" y="3749"/>
                </a:lnTo>
                <a:lnTo>
                  <a:pt x="4655" y="3746"/>
                </a:lnTo>
                <a:lnTo>
                  <a:pt x="4654" y="3743"/>
                </a:lnTo>
                <a:lnTo>
                  <a:pt x="4654" y="3740"/>
                </a:lnTo>
                <a:lnTo>
                  <a:pt x="4655" y="3736"/>
                </a:lnTo>
                <a:moveTo>
                  <a:pt x="2248" y="3759"/>
                </a:moveTo>
                <a:lnTo>
                  <a:pt x="2248" y="3763"/>
                </a:lnTo>
                <a:lnTo>
                  <a:pt x="2248" y="3766"/>
                </a:lnTo>
                <a:lnTo>
                  <a:pt x="2248" y="3770"/>
                </a:lnTo>
                <a:lnTo>
                  <a:pt x="2247" y="3773"/>
                </a:lnTo>
                <a:lnTo>
                  <a:pt x="2246" y="3776"/>
                </a:lnTo>
                <a:lnTo>
                  <a:pt x="2245" y="3779"/>
                </a:lnTo>
                <a:lnTo>
                  <a:pt x="2243" y="3782"/>
                </a:lnTo>
                <a:lnTo>
                  <a:pt x="2241" y="3785"/>
                </a:lnTo>
                <a:lnTo>
                  <a:pt x="2239" y="3787"/>
                </a:lnTo>
                <a:lnTo>
                  <a:pt x="2237" y="3790"/>
                </a:lnTo>
                <a:lnTo>
                  <a:pt x="2234" y="3792"/>
                </a:lnTo>
                <a:lnTo>
                  <a:pt x="2232" y="3793"/>
                </a:lnTo>
                <a:lnTo>
                  <a:pt x="2229" y="3795"/>
                </a:lnTo>
                <a:lnTo>
                  <a:pt x="2226" y="3796"/>
                </a:lnTo>
                <a:lnTo>
                  <a:pt x="2222" y="3797"/>
                </a:lnTo>
                <a:lnTo>
                  <a:pt x="2219" y="3798"/>
                </a:lnTo>
                <a:lnTo>
                  <a:pt x="1948" y="3844"/>
                </a:lnTo>
                <a:lnTo>
                  <a:pt x="1945" y="3845"/>
                </a:lnTo>
                <a:lnTo>
                  <a:pt x="1941" y="3845"/>
                </a:lnTo>
                <a:lnTo>
                  <a:pt x="1938" y="3844"/>
                </a:lnTo>
                <a:lnTo>
                  <a:pt x="1935" y="3844"/>
                </a:lnTo>
                <a:lnTo>
                  <a:pt x="1931" y="3843"/>
                </a:lnTo>
                <a:lnTo>
                  <a:pt x="1928" y="3842"/>
                </a:lnTo>
                <a:lnTo>
                  <a:pt x="1925" y="3840"/>
                </a:lnTo>
                <a:lnTo>
                  <a:pt x="1923" y="3839"/>
                </a:lnTo>
                <a:lnTo>
                  <a:pt x="1920" y="3837"/>
                </a:lnTo>
                <a:lnTo>
                  <a:pt x="1918" y="3834"/>
                </a:lnTo>
                <a:lnTo>
                  <a:pt x="1915" y="3832"/>
                </a:lnTo>
                <a:lnTo>
                  <a:pt x="1913" y="3829"/>
                </a:lnTo>
                <a:lnTo>
                  <a:pt x="1912" y="3827"/>
                </a:lnTo>
                <a:lnTo>
                  <a:pt x="1910" y="3824"/>
                </a:lnTo>
                <a:lnTo>
                  <a:pt x="1909" y="3820"/>
                </a:lnTo>
                <a:lnTo>
                  <a:pt x="1908" y="3817"/>
                </a:lnTo>
                <a:lnTo>
                  <a:pt x="1908" y="3814"/>
                </a:lnTo>
                <a:lnTo>
                  <a:pt x="1907" y="3810"/>
                </a:lnTo>
                <a:lnTo>
                  <a:pt x="1908" y="3807"/>
                </a:lnTo>
                <a:lnTo>
                  <a:pt x="1908" y="3804"/>
                </a:lnTo>
                <a:lnTo>
                  <a:pt x="1909" y="3801"/>
                </a:lnTo>
                <a:lnTo>
                  <a:pt x="1910" y="3798"/>
                </a:lnTo>
                <a:lnTo>
                  <a:pt x="1912" y="3795"/>
                </a:lnTo>
                <a:lnTo>
                  <a:pt x="1914" y="3792"/>
                </a:lnTo>
                <a:lnTo>
                  <a:pt x="1915" y="3789"/>
                </a:lnTo>
                <a:lnTo>
                  <a:pt x="1918" y="3787"/>
                </a:lnTo>
                <a:lnTo>
                  <a:pt x="1920" y="3785"/>
                </a:lnTo>
                <a:lnTo>
                  <a:pt x="1923" y="3783"/>
                </a:lnTo>
                <a:lnTo>
                  <a:pt x="1925" y="3781"/>
                </a:lnTo>
                <a:lnTo>
                  <a:pt x="1928" y="3780"/>
                </a:lnTo>
                <a:lnTo>
                  <a:pt x="1932" y="3779"/>
                </a:lnTo>
                <a:lnTo>
                  <a:pt x="1935" y="3778"/>
                </a:lnTo>
                <a:lnTo>
                  <a:pt x="2209" y="3731"/>
                </a:lnTo>
                <a:lnTo>
                  <a:pt x="2212" y="3731"/>
                </a:lnTo>
                <a:lnTo>
                  <a:pt x="2216" y="3731"/>
                </a:lnTo>
                <a:lnTo>
                  <a:pt x="2219" y="3731"/>
                </a:lnTo>
                <a:lnTo>
                  <a:pt x="2222" y="3732"/>
                </a:lnTo>
                <a:lnTo>
                  <a:pt x="2225" y="3733"/>
                </a:lnTo>
                <a:lnTo>
                  <a:pt x="2228" y="3734"/>
                </a:lnTo>
                <a:lnTo>
                  <a:pt x="2231" y="3736"/>
                </a:lnTo>
                <a:lnTo>
                  <a:pt x="2234" y="3738"/>
                </a:lnTo>
                <a:lnTo>
                  <a:pt x="2237" y="3740"/>
                </a:lnTo>
                <a:lnTo>
                  <a:pt x="2239" y="3742"/>
                </a:lnTo>
                <a:lnTo>
                  <a:pt x="2241" y="3744"/>
                </a:lnTo>
                <a:lnTo>
                  <a:pt x="2243" y="3747"/>
                </a:lnTo>
                <a:lnTo>
                  <a:pt x="2245" y="3750"/>
                </a:lnTo>
                <a:lnTo>
                  <a:pt x="2246" y="3753"/>
                </a:lnTo>
                <a:lnTo>
                  <a:pt x="2247" y="3756"/>
                </a:lnTo>
                <a:lnTo>
                  <a:pt x="2248" y="3759"/>
                </a:lnTo>
                <a:moveTo>
                  <a:pt x="5200" y="3814"/>
                </a:moveTo>
                <a:lnTo>
                  <a:pt x="5201" y="3811"/>
                </a:lnTo>
                <a:lnTo>
                  <a:pt x="5202" y="3807"/>
                </a:lnTo>
                <a:lnTo>
                  <a:pt x="5203" y="3804"/>
                </a:lnTo>
                <a:lnTo>
                  <a:pt x="5205" y="3801"/>
                </a:lnTo>
                <a:lnTo>
                  <a:pt x="5207" y="3799"/>
                </a:lnTo>
                <a:lnTo>
                  <a:pt x="5209" y="3796"/>
                </a:lnTo>
                <a:lnTo>
                  <a:pt x="5211" y="3794"/>
                </a:lnTo>
                <a:lnTo>
                  <a:pt x="5214" y="3792"/>
                </a:lnTo>
                <a:lnTo>
                  <a:pt x="5217" y="3790"/>
                </a:lnTo>
                <a:lnTo>
                  <a:pt x="5220" y="3789"/>
                </a:lnTo>
                <a:lnTo>
                  <a:pt x="5223" y="3788"/>
                </a:lnTo>
                <a:lnTo>
                  <a:pt x="5226" y="3787"/>
                </a:lnTo>
                <a:lnTo>
                  <a:pt x="5229" y="3786"/>
                </a:lnTo>
                <a:lnTo>
                  <a:pt x="5233" y="3786"/>
                </a:lnTo>
                <a:lnTo>
                  <a:pt x="5236" y="3786"/>
                </a:lnTo>
                <a:lnTo>
                  <a:pt x="5240" y="3786"/>
                </a:lnTo>
                <a:lnTo>
                  <a:pt x="5512" y="3836"/>
                </a:lnTo>
                <a:lnTo>
                  <a:pt x="5515" y="3837"/>
                </a:lnTo>
                <a:lnTo>
                  <a:pt x="5518" y="3838"/>
                </a:lnTo>
                <a:lnTo>
                  <a:pt x="5521" y="3840"/>
                </a:lnTo>
                <a:lnTo>
                  <a:pt x="5524" y="3842"/>
                </a:lnTo>
                <a:lnTo>
                  <a:pt x="5527" y="3844"/>
                </a:lnTo>
                <a:lnTo>
                  <a:pt x="5529" y="3846"/>
                </a:lnTo>
                <a:lnTo>
                  <a:pt x="5531" y="3848"/>
                </a:lnTo>
                <a:lnTo>
                  <a:pt x="5533" y="3851"/>
                </a:lnTo>
                <a:lnTo>
                  <a:pt x="5535" y="3854"/>
                </a:lnTo>
                <a:lnTo>
                  <a:pt x="5536" y="3857"/>
                </a:lnTo>
                <a:lnTo>
                  <a:pt x="5537" y="3860"/>
                </a:lnTo>
                <a:lnTo>
                  <a:pt x="5538" y="3863"/>
                </a:lnTo>
                <a:lnTo>
                  <a:pt x="5539" y="3866"/>
                </a:lnTo>
                <a:lnTo>
                  <a:pt x="5539" y="3869"/>
                </a:lnTo>
                <a:lnTo>
                  <a:pt x="5539" y="3873"/>
                </a:lnTo>
                <a:lnTo>
                  <a:pt x="5539" y="3876"/>
                </a:lnTo>
                <a:lnTo>
                  <a:pt x="5538" y="3879"/>
                </a:lnTo>
                <a:lnTo>
                  <a:pt x="5537" y="3883"/>
                </a:lnTo>
                <a:lnTo>
                  <a:pt x="5535" y="3886"/>
                </a:lnTo>
                <a:lnTo>
                  <a:pt x="5533" y="3888"/>
                </a:lnTo>
                <a:lnTo>
                  <a:pt x="5531" y="3891"/>
                </a:lnTo>
                <a:lnTo>
                  <a:pt x="5529" y="3893"/>
                </a:lnTo>
                <a:lnTo>
                  <a:pt x="5526" y="3895"/>
                </a:lnTo>
                <a:lnTo>
                  <a:pt x="5524" y="3897"/>
                </a:lnTo>
                <a:lnTo>
                  <a:pt x="5521" y="3899"/>
                </a:lnTo>
                <a:lnTo>
                  <a:pt x="5518" y="3900"/>
                </a:lnTo>
                <a:lnTo>
                  <a:pt x="5515" y="3902"/>
                </a:lnTo>
                <a:lnTo>
                  <a:pt x="5512" y="3902"/>
                </a:lnTo>
                <a:lnTo>
                  <a:pt x="5508" y="3903"/>
                </a:lnTo>
                <a:lnTo>
                  <a:pt x="5505" y="3903"/>
                </a:lnTo>
                <a:lnTo>
                  <a:pt x="5501" y="3903"/>
                </a:lnTo>
                <a:lnTo>
                  <a:pt x="5498" y="3902"/>
                </a:lnTo>
                <a:lnTo>
                  <a:pt x="5228" y="3852"/>
                </a:lnTo>
                <a:lnTo>
                  <a:pt x="5224" y="3851"/>
                </a:lnTo>
                <a:lnTo>
                  <a:pt x="5221" y="3850"/>
                </a:lnTo>
                <a:lnTo>
                  <a:pt x="5218" y="3849"/>
                </a:lnTo>
                <a:lnTo>
                  <a:pt x="5215" y="3847"/>
                </a:lnTo>
                <a:lnTo>
                  <a:pt x="5213" y="3846"/>
                </a:lnTo>
                <a:lnTo>
                  <a:pt x="5210" y="3844"/>
                </a:lnTo>
                <a:lnTo>
                  <a:pt x="5208" y="3841"/>
                </a:lnTo>
                <a:lnTo>
                  <a:pt x="5206" y="3839"/>
                </a:lnTo>
                <a:lnTo>
                  <a:pt x="5204" y="3836"/>
                </a:lnTo>
                <a:lnTo>
                  <a:pt x="5202" y="3833"/>
                </a:lnTo>
                <a:lnTo>
                  <a:pt x="5201" y="3830"/>
                </a:lnTo>
                <a:lnTo>
                  <a:pt x="5200" y="3827"/>
                </a:lnTo>
                <a:lnTo>
                  <a:pt x="5200" y="3824"/>
                </a:lnTo>
                <a:lnTo>
                  <a:pt x="5199" y="3821"/>
                </a:lnTo>
                <a:lnTo>
                  <a:pt x="5199" y="3818"/>
                </a:lnTo>
                <a:lnTo>
                  <a:pt x="5200" y="3814"/>
                </a:lnTo>
                <a:moveTo>
                  <a:pt x="1705" y="3859"/>
                </a:moveTo>
                <a:lnTo>
                  <a:pt x="1706" y="3863"/>
                </a:lnTo>
                <a:lnTo>
                  <a:pt x="1706" y="3866"/>
                </a:lnTo>
                <a:lnTo>
                  <a:pt x="1706" y="3869"/>
                </a:lnTo>
                <a:lnTo>
                  <a:pt x="1706" y="3872"/>
                </a:lnTo>
                <a:lnTo>
                  <a:pt x="1705" y="3876"/>
                </a:lnTo>
                <a:lnTo>
                  <a:pt x="1704" y="3879"/>
                </a:lnTo>
                <a:lnTo>
                  <a:pt x="1703" y="3882"/>
                </a:lnTo>
                <a:lnTo>
                  <a:pt x="1701" y="3885"/>
                </a:lnTo>
                <a:lnTo>
                  <a:pt x="1699" y="3887"/>
                </a:lnTo>
                <a:lnTo>
                  <a:pt x="1697" y="3890"/>
                </a:lnTo>
                <a:lnTo>
                  <a:pt x="1695" y="3892"/>
                </a:lnTo>
                <a:lnTo>
                  <a:pt x="1692" y="3894"/>
                </a:lnTo>
                <a:lnTo>
                  <a:pt x="1689" y="3896"/>
                </a:lnTo>
                <a:lnTo>
                  <a:pt x="1686" y="3898"/>
                </a:lnTo>
                <a:lnTo>
                  <a:pt x="1683" y="3899"/>
                </a:lnTo>
                <a:lnTo>
                  <a:pt x="1680" y="3900"/>
                </a:lnTo>
                <a:lnTo>
                  <a:pt x="1413" y="3966"/>
                </a:lnTo>
                <a:lnTo>
                  <a:pt x="1410" y="3967"/>
                </a:lnTo>
                <a:lnTo>
                  <a:pt x="1406" y="3967"/>
                </a:lnTo>
                <a:lnTo>
                  <a:pt x="1403" y="3967"/>
                </a:lnTo>
                <a:lnTo>
                  <a:pt x="1399" y="3967"/>
                </a:lnTo>
                <a:lnTo>
                  <a:pt x="1396" y="3966"/>
                </a:lnTo>
                <a:lnTo>
                  <a:pt x="1393" y="3965"/>
                </a:lnTo>
                <a:lnTo>
                  <a:pt x="1390" y="3964"/>
                </a:lnTo>
                <a:lnTo>
                  <a:pt x="1387" y="3963"/>
                </a:lnTo>
                <a:lnTo>
                  <a:pt x="1384" y="3961"/>
                </a:lnTo>
                <a:lnTo>
                  <a:pt x="1382" y="3959"/>
                </a:lnTo>
                <a:lnTo>
                  <a:pt x="1379" y="3957"/>
                </a:lnTo>
                <a:lnTo>
                  <a:pt x="1377" y="3954"/>
                </a:lnTo>
                <a:lnTo>
                  <a:pt x="1375" y="3951"/>
                </a:lnTo>
                <a:lnTo>
                  <a:pt x="1373" y="3949"/>
                </a:lnTo>
                <a:lnTo>
                  <a:pt x="1372" y="3945"/>
                </a:lnTo>
                <a:lnTo>
                  <a:pt x="1371" y="3942"/>
                </a:lnTo>
                <a:lnTo>
                  <a:pt x="1370" y="3939"/>
                </a:lnTo>
                <a:lnTo>
                  <a:pt x="1370" y="3935"/>
                </a:lnTo>
                <a:lnTo>
                  <a:pt x="1370" y="3932"/>
                </a:lnTo>
                <a:lnTo>
                  <a:pt x="1370" y="3929"/>
                </a:lnTo>
                <a:lnTo>
                  <a:pt x="1371" y="3926"/>
                </a:lnTo>
                <a:lnTo>
                  <a:pt x="1372" y="3923"/>
                </a:lnTo>
                <a:lnTo>
                  <a:pt x="1373" y="3920"/>
                </a:lnTo>
                <a:lnTo>
                  <a:pt x="1374" y="3917"/>
                </a:lnTo>
                <a:lnTo>
                  <a:pt x="1376" y="3914"/>
                </a:lnTo>
                <a:lnTo>
                  <a:pt x="1378" y="3912"/>
                </a:lnTo>
                <a:lnTo>
                  <a:pt x="1380" y="3909"/>
                </a:lnTo>
                <a:lnTo>
                  <a:pt x="1383" y="3907"/>
                </a:lnTo>
                <a:lnTo>
                  <a:pt x="1386" y="3905"/>
                </a:lnTo>
                <a:lnTo>
                  <a:pt x="1389" y="3904"/>
                </a:lnTo>
                <a:lnTo>
                  <a:pt x="1392" y="3902"/>
                </a:lnTo>
                <a:lnTo>
                  <a:pt x="1395" y="3901"/>
                </a:lnTo>
                <a:lnTo>
                  <a:pt x="1664" y="3834"/>
                </a:lnTo>
                <a:lnTo>
                  <a:pt x="1667" y="3834"/>
                </a:lnTo>
                <a:lnTo>
                  <a:pt x="1671" y="3833"/>
                </a:lnTo>
                <a:lnTo>
                  <a:pt x="1674" y="3833"/>
                </a:lnTo>
                <a:lnTo>
                  <a:pt x="1678" y="3834"/>
                </a:lnTo>
                <a:lnTo>
                  <a:pt x="1681" y="3835"/>
                </a:lnTo>
                <a:lnTo>
                  <a:pt x="1684" y="3836"/>
                </a:lnTo>
                <a:lnTo>
                  <a:pt x="1687" y="3837"/>
                </a:lnTo>
                <a:lnTo>
                  <a:pt x="1690" y="3838"/>
                </a:lnTo>
                <a:lnTo>
                  <a:pt x="1693" y="3840"/>
                </a:lnTo>
                <a:lnTo>
                  <a:pt x="1695" y="3842"/>
                </a:lnTo>
                <a:lnTo>
                  <a:pt x="1697" y="3845"/>
                </a:lnTo>
                <a:lnTo>
                  <a:pt x="1699" y="3847"/>
                </a:lnTo>
                <a:lnTo>
                  <a:pt x="1701" y="3850"/>
                </a:lnTo>
                <a:lnTo>
                  <a:pt x="1703" y="3853"/>
                </a:lnTo>
                <a:lnTo>
                  <a:pt x="1704" y="3856"/>
                </a:lnTo>
                <a:lnTo>
                  <a:pt x="1705" y="3859"/>
                </a:lnTo>
                <a:moveTo>
                  <a:pt x="11491" y="3867"/>
                </a:moveTo>
                <a:lnTo>
                  <a:pt x="11492" y="3871"/>
                </a:lnTo>
                <a:lnTo>
                  <a:pt x="11493" y="3874"/>
                </a:lnTo>
                <a:lnTo>
                  <a:pt x="11493" y="3877"/>
                </a:lnTo>
                <a:lnTo>
                  <a:pt x="11493" y="3881"/>
                </a:lnTo>
                <a:lnTo>
                  <a:pt x="11493" y="3884"/>
                </a:lnTo>
                <a:lnTo>
                  <a:pt x="11492" y="3887"/>
                </a:lnTo>
                <a:lnTo>
                  <a:pt x="11492" y="3890"/>
                </a:lnTo>
                <a:lnTo>
                  <a:pt x="11490" y="3893"/>
                </a:lnTo>
                <a:lnTo>
                  <a:pt x="11489" y="3896"/>
                </a:lnTo>
                <a:lnTo>
                  <a:pt x="11487" y="3899"/>
                </a:lnTo>
                <a:lnTo>
                  <a:pt x="11485" y="3901"/>
                </a:lnTo>
                <a:lnTo>
                  <a:pt x="11483" y="3904"/>
                </a:lnTo>
                <a:lnTo>
                  <a:pt x="11480" y="3906"/>
                </a:lnTo>
                <a:lnTo>
                  <a:pt x="11478" y="3908"/>
                </a:lnTo>
                <a:lnTo>
                  <a:pt x="11475" y="3910"/>
                </a:lnTo>
                <a:lnTo>
                  <a:pt x="11471" y="3911"/>
                </a:lnTo>
                <a:lnTo>
                  <a:pt x="11210" y="4008"/>
                </a:lnTo>
                <a:lnTo>
                  <a:pt x="11207" y="4009"/>
                </a:lnTo>
                <a:lnTo>
                  <a:pt x="11204" y="4010"/>
                </a:lnTo>
                <a:lnTo>
                  <a:pt x="11200" y="4010"/>
                </a:lnTo>
                <a:lnTo>
                  <a:pt x="11197" y="4010"/>
                </a:lnTo>
                <a:lnTo>
                  <a:pt x="11194" y="4010"/>
                </a:lnTo>
                <a:lnTo>
                  <a:pt x="11190" y="4009"/>
                </a:lnTo>
                <a:lnTo>
                  <a:pt x="11187" y="4008"/>
                </a:lnTo>
                <a:lnTo>
                  <a:pt x="11184" y="4007"/>
                </a:lnTo>
                <a:lnTo>
                  <a:pt x="11181" y="4005"/>
                </a:lnTo>
                <a:lnTo>
                  <a:pt x="11179" y="4004"/>
                </a:lnTo>
                <a:lnTo>
                  <a:pt x="11176" y="4002"/>
                </a:lnTo>
                <a:lnTo>
                  <a:pt x="11174" y="3999"/>
                </a:lnTo>
                <a:lnTo>
                  <a:pt x="11171" y="3997"/>
                </a:lnTo>
                <a:lnTo>
                  <a:pt x="11170" y="3994"/>
                </a:lnTo>
                <a:lnTo>
                  <a:pt x="11168" y="3991"/>
                </a:lnTo>
                <a:lnTo>
                  <a:pt x="11166" y="3988"/>
                </a:lnTo>
                <a:lnTo>
                  <a:pt x="11165" y="3985"/>
                </a:lnTo>
                <a:lnTo>
                  <a:pt x="11165" y="3982"/>
                </a:lnTo>
                <a:lnTo>
                  <a:pt x="11165" y="3978"/>
                </a:lnTo>
                <a:lnTo>
                  <a:pt x="11165" y="3975"/>
                </a:lnTo>
                <a:lnTo>
                  <a:pt x="11165" y="3972"/>
                </a:lnTo>
                <a:lnTo>
                  <a:pt x="11166" y="3969"/>
                </a:lnTo>
                <a:lnTo>
                  <a:pt x="11167" y="3966"/>
                </a:lnTo>
                <a:lnTo>
                  <a:pt x="11168" y="3963"/>
                </a:lnTo>
                <a:lnTo>
                  <a:pt x="11169" y="3960"/>
                </a:lnTo>
                <a:lnTo>
                  <a:pt x="11171" y="3957"/>
                </a:lnTo>
                <a:lnTo>
                  <a:pt x="11173" y="3954"/>
                </a:lnTo>
                <a:lnTo>
                  <a:pt x="11176" y="3952"/>
                </a:lnTo>
                <a:lnTo>
                  <a:pt x="11178" y="3950"/>
                </a:lnTo>
                <a:lnTo>
                  <a:pt x="11181" y="3948"/>
                </a:lnTo>
                <a:lnTo>
                  <a:pt x="11184" y="3946"/>
                </a:lnTo>
                <a:lnTo>
                  <a:pt x="11187" y="3945"/>
                </a:lnTo>
                <a:lnTo>
                  <a:pt x="11446" y="3848"/>
                </a:lnTo>
                <a:lnTo>
                  <a:pt x="11450" y="3847"/>
                </a:lnTo>
                <a:lnTo>
                  <a:pt x="11453" y="3846"/>
                </a:lnTo>
                <a:lnTo>
                  <a:pt x="11457" y="3846"/>
                </a:lnTo>
                <a:lnTo>
                  <a:pt x="11460" y="3846"/>
                </a:lnTo>
                <a:lnTo>
                  <a:pt x="11463" y="3846"/>
                </a:lnTo>
                <a:lnTo>
                  <a:pt x="11467" y="3847"/>
                </a:lnTo>
                <a:lnTo>
                  <a:pt x="11470" y="3847"/>
                </a:lnTo>
                <a:lnTo>
                  <a:pt x="11473" y="3849"/>
                </a:lnTo>
                <a:lnTo>
                  <a:pt x="11476" y="3850"/>
                </a:lnTo>
                <a:lnTo>
                  <a:pt x="11479" y="3852"/>
                </a:lnTo>
                <a:lnTo>
                  <a:pt x="11481" y="3854"/>
                </a:lnTo>
                <a:lnTo>
                  <a:pt x="11484" y="3856"/>
                </a:lnTo>
                <a:lnTo>
                  <a:pt x="11486" y="3858"/>
                </a:lnTo>
                <a:lnTo>
                  <a:pt x="11488" y="3861"/>
                </a:lnTo>
                <a:lnTo>
                  <a:pt x="11490" y="3864"/>
                </a:lnTo>
                <a:lnTo>
                  <a:pt x="11491" y="3867"/>
                </a:lnTo>
                <a:moveTo>
                  <a:pt x="5742" y="3919"/>
                </a:moveTo>
                <a:lnTo>
                  <a:pt x="5743" y="3916"/>
                </a:lnTo>
                <a:lnTo>
                  <a:pt x="5744" y="3913"/>
                </a:lnTo>
                <a:lnTo>
                  <a:pt x="5745" y="3910"/>
                </a:lnTo>
                <a:lnTo>
                  <a:pt x="5747" y="3907"/>
                </a:lnTo>
                <a:lnTo>
                  <a:pt x="5749" y="3904"/>
                </a:lnTo>
                <a:lnTo>
                  <a:pt x="5751" y="3902"/>
                </a:lnTo>
                <a:lnTo>
                  <a:pt x="5754" y="3900"/>
                </a:lnTo>
                <a:lnTo>
                  <a:pt x="5757" y="3898"/>
                </a:lnTo>
                <a:lnTo>
                  <a:pt x="5759" y="3896"/>
                </a:lnTo>
                <a:lnTo>
                  <a:pt x="5762" y="3895"/>
                </a:lnTo>
                <a:lnTo>
                  <a:pt x="5766" y="3894"/>
                </a:lnTo>
                <a:lnTo>
                  <a:pt x="5769" y="3893"/>
                </a:lnTo>
                <a:lnTo>
                  <a:pt x="5772" y="3893"/>
                </a:lnTo>
                <a:lnTo>
                  <a:pt x="5776" y="3892"/>
                </a:lnTo>
                <a:lnTo>
                  <a:pt x="5779" y="3893"/>
                </a:lnTo>
                <a:lnTo>
                  <a:pt x="5783" y="3893"/>
                </a:lnTo>
                <a:lnTo>
                  <a:pt x="6052" y="3957"/>
                </a:lnTo>
                <a:lnTo>
                  <a:pt x="6055" y="3958"/>
                </a:lnTo>
                <a:lnTo>
                  <a:pt x="6058" y="3959"/>
                </a:lnTo>
                <a:lnTo>
                  <a:pt x="6061" y="3961"/>
                </a:lnTo>
                <a:lnTo>
                  <a:pt x="6064" y="3963"/>
                </a:lnTo>
                <a:lnTo>
                  <a:pt x="6066" y="3965"/>
                </a:lnTo>
                <a:lnTo>
                  <a:pt x="6069" y="3967"/>
                </a:lnTo>
                <a:lnTo>
                  <a:pt x="6071" y="3969"/>
                </a:lnTo>
                <a:lnTo>
                  <a:pt x="6072" y="3972"/>
                </a:lnTo>
                <a:lnTo>
                  <a:pt x="6074" y="3975"/>
                </a:lnTo>
                <a:lnTo>
                  <a:pt x="6075" y="3978"/>
                </a:lnTo>
                <a:lnTo>
                  <a:pt x="6076" y="3981"/>
                </a:lnTo>
                <a:lnTo>
                  <a:pt x="6077" y="3984"/>
                </a:lnTo>
                <a:lnTo>
                  <a:pt x="6077" y="3987"/>
                </a:lnTo>
                <a:lnTo>
                  <a:pt x="6077" y="3990"/>
                </a:lnTo>
                <a:lnTo>
                  <a:pt x="6077" y="3994"/>
                </a:lnTo>
                <a:lnTo>
                  <a:pt x="6077" y="3997"/>
                </a:lnTo>
                <a:lnTo>
                  <a:pt x="6076" y="4000"/>
                </a:lnTo>
                <a:lnTo>
                  <a:pt x="6074" y="4004"/>
                </a:lnTo>
                <a:lnTo>
                  <a:pt x="6073" y="4006"/>
                </a:lnTo>
                <a:lnTo>
                  <a:pt x="6071" y="4009"/>
                </a:lnTo>
                <a:lnTo>
                  <a:pt x="6069" y="4012"/>
                </a:lnTo>
                <a:lnTo>
                  <a:pt x="6066" y="4014"/>
                </a:lnTo>
                <a:lnTo>
                  <a:pt x="6064" y="4016"/>
                </a:lnTo>
                <a:lnTo>
                  <a:pt x="6061" y="4018"/>
                </a:lnTo>
                <a:lnTo>
                  <a:pt x="6058" y="4019"/>
                </a:lnTo>
                <a:lnTo>
                  <a:pt x="6055" y="4021"/>
                </a:lnTo>
                <a:lnTo>
                  <a:pt x="6052" y="4022"/>
                </a:lnTo>
                <a:lnTo>
                  <a:pt x="6049" y="4022"/>
                </a:lnTo>
                <a:lnTo>
                  <a:pt x="6045" y="4023"/>
                </a:lnTo>
                <a:lnTo>
                  <a:pt x="6042" y="4023"/>
                </a:lnTo>
                <a:lnTo>
                  <a:pt x="6038" y="4023"/>
                </a:lnTo>
                <a:lnTo>
                  <a:pt x="6035" y="4022"/>
                </a:lnTo>
                <a:lnTo>
                  <a:pt x="5768" y="3959"/>
                </a:lnTo>
                <a:lnTo>
                  <a:pt x="5764" y="3958"/>
                </a:lnTo>
                <a:lnTo>
                  <a:pt x="5761" y="3957"/>
                </a:lnTo>
                <a:lnTo>
                  <a:pt x="5758" y="3956"/>
                </a:lnTo>
                <a:lnTo>
                  <a:pt x="5755" y="3954"/>
                </a:lnTo>
                <a:lnTo>
                  <a:pt x="5752" y="3952"/>
                </a:lnTo>
                <a:lnTo>
                  <a:pt x="5750" y="3949"/>
                </a:lnTo>
                <a:lnTo>
                  <a:pt x="5748" y="3947"/>
                </a:lnTo>
                <a:lnTo>
                  <a:pt x="5746" y="3944"/>
                </a:lnTo>
                <a:lnTo>
                  <a:pt x="5744" y="3942"/>
                </a:lnTo>
                <a:lnTo>
                  <a:pt x="5743" y="3939"/>
                </a:lnTo>
                <a:lnTo>
                  <a:pt x="5742" y="3936"/>
                </a:lnTo>
                <a:lnTo>
                  <a:pt x="5741" y="3932"/>
                </a:lnTo>
                <a:lnTo>
                  <a:pt x="5741" y="3929"/>
                </a:lnTo>
                <a:lnTo>
                  <a:pt x="5741" y="3926"/>
                </a:lnTo>
                <a:lnTo>
                  <a:pt x="5741" y="3923"/>
                </a:lnTo>
                <a:lnTo>
                  <a:pt x="5742" y="3919"/>
                </a:lnTo>
                <a:moveTo>
                  <a:pt x="1173" y="4000"/>
                </a:moveTo>
                <a:lnTo>
                  <a:pt x="1174" y="4004"/>
                </a:lnTo>
                <a:lnTo>
                  <a:pt x="1174" y="4007"/>
                </a:lnTo>
                <a:lnTo>
                  <a:pt x="1174" y="4010"/>
                </a:lnTo>
                <a:lnTo>
                  <a:pt x="1174" y="4014"/>
                </a:lnTo>
                <a:lnTo>
                  <a:pt x="1173" y="4017"/>
                </a:lnTo>
                <a:lnTo>
                  <a:pt x="1173" y="4020"/>
                </a:lnTo>
                <a:lnTo>
                  <a:pt x="1171" y="4023"/>
                </a:lnTo>
                <a:lnTo>
                  <a:pt x="1170" y="4026"/>
                </a:lnTo>
                <a:lnTo>
                  <a:pt x="1168" y="4029"/>
                </a:lnTo>
                <a:lnTo>
                  <a:pt x="1166" y="4032"/>
                </a:lnTo>
                <a:lnTo>
                  <a:pt x="1164" y="4034"/>
                </a:lnTo>
                <a:lnTo>
                  <a:pt x="1162" y="4036"/>
                </a:lnTo>
                <a:lnTo>
                  <a:pt x="1159" y="4038"/>
                </a:lnTo>
                <a:lnTo>
                  <a:pt x="1156" y="4040"/>
                </a:lnTo>
                <a:lnTo>
                  <a:pt x="1153" y="4042"/>
                </a:lnTo>
                <a:lnTo>
                  <a:pt x="1150" y="4043"/>
                </a:lnTo>
                <a:lnTo>
                  <a:pt x="891" y="4131"/>
                </a:lnTo>
                <a:lnTo>
                  <a:pt x="888" y="4132"/>
                </a:lnTo>
                <a:lnTo>
                  <a:pt x="884" y="4133"/>
                </a:lnTo>
                <a:lnTo>
                  <a:pt x="881" y="4133"/>
                </a:lnTo>
                <a:lnTo>
                  <a:pt x="877" y="4133"/>
                </a:lnTo>
                <a:lnTo>
                  <a:pt x="874" y="4133"/>
                </a:lnTo>
                <a:lnTo>
                  <a:pt x="871" y="4133"/>
                </a:lnTo>
                <a:lnTo>
                  <a:pt x="868" y="4132"/>
                </a:lnTo>
                <a:lnTo>
                  <a:pt x="865" y="4130"/>
                </a:lnTo>
                <a:lnTo>
                  <a:pt x="862" y="4129"/>
                </a:lnTo>
                <a:lnTo>
                  <a:pt x="859" y="4127"/>
                </a:lnTo>
                <a:lnTo>
                  <a:pt x="857" y="4125"/>
                </a:lnTo>
                <a:lnTo>
                  <a:pt x="854" y="4123"/>
                </a:lnTo>
                <a:lnTo>
                  <a:pt x="852" y="4120"/>
                </a:lnTo>
                <a:lnTo>
                  <a:pt x="850" y="4117"/>
                </a:lnTo>
                <a:lnTo>
                  <a:pt x="848" y="4114"/>
                </a:lnTo>
                <a:lnTo>
                  <a:pt x="847" y="4111"/>
                </a:lnTo>
                <a:lnTo>
                  <a:pt x="846" y="4108"/>
                </a:lnTo>
                <a:lnTo>
                  <a:pt x="845" y="4105"/>
                </a:lnTo>
                <a:lnTo>
                  <a:pt x="845" y="4101"/>
                </a:lnTo>
                <a:lnTo>
                  <a:pt x="845" y="4098"/>
                </a:lnTo>
                <a:lnTo>
                  <a:pt x="845" y="4095"/>
                </a:lnTo>
                <a:lnTo>
                  <a:pt x="845" y="4092"/>
                </a:lnTo>
                <a:lnTo>
                  <a:pt x="846" y="4089"/>
                </a:lnTo>
                <a:lnTo>
                  <a:pt x="848" y="4086"/>
                </a:lnTo>
                <a:lnTo>
                  <a:pt x="849" y="4083"/>
                </a:lnTo>
                <a:lnTo>
                  <a:pt x="851" y="4080"/>
                </a:lnTo>
                <a:lnTo>
                  <a:pt x="853" y="4078"/>
                </a:lnTo>
                <a:lnTo>
                  <a:pt x="855" y="4075"/>
                </a:lnTo>
                <a:lnTo>
                  <a:pt x="858" y="4073"/>
                </a:lnTo>
                <a:lnTo>
                  <a:pt x="861" y="4071"/>
                </a:lnTo>
                <a:lnTo>
                  <a:pt x="864" y="4070"/>
                </a:lnTo>
                <a:lnTo>
                  <a:pt x="867" y="4068"/>
                </a:lnTo>
                <a:lnTo>
                  <a:pt x="1130" y="3978"/>
                </a:lnTo>
                <a:lnTo>
                  <a:pt x="1133" y="3977"/>
                </a:lnTo>
                <a:lnTo>
                  <a:pt x="1137" y="3977"/>
                </a:lnTo>
                <a:lnTo>
                  <a:pt x="1140" y="3977"/>
                </a:lnTo>
                <a:lnTo>
                  <a:pt x="1143" y="3977"/>
                </a:lnTo>
                <a:lnTo>
                  <a:pt x="1147" y="3978"/>
                </a:lnTo>
                <a:lnTo>
                  <a:pt x="1150" y="3978"/>
                </a:lnTo>
                <a:lnTo>
                  <a:pt x="1153" y="3980"/>
                </a:lnTo>
                <a:lnTo>
                  <a:pt x="1156" y="3981"/>
                </a:lnTo>
                <a:lnTo>
                  <a:pt x="1159" y="3983"/>
                </a:lnTo>
                <a:lnTo>
                  <a:pt x="1161" y="3984"/>
                </a:lnTo>
                <a:lnTo>
                  <a:pt x="1164" y="3986"/>
                </a:lnTo>
                <a:lnTo>
                  <a:pt x="1166" y="3989"/>
                </a:lnTo>
                <a:lnTo>
                  <a:pt x="1168" y="3991"/>
                </a:lnTo>
                <a:lnTo>
                  <a:pt x="1170" y="3994"/>
                </a:lnTo>
                <a:lnTo>
                  <a:pt x="1172" y="3997"/>
                </a:lnTo>
                <a:lnTo>
                  <a:pt x="1173" y="4000"/>
                </a:lnTo>
                <a:moveTo>
                  <a:pt x="6278" y="4050"/>
                </a:moveTo>
                <a:lnTo>
                  <a:pt x="6279" y="4047"/>
                </a:lnTo>
                <a:lnTo>
                  <a:pt x="6280" y="4044"/>
                </a:lnTo>
                <a:lnTo>
                  <a:pt x="6282" y="4041"/>
                </a:lnTo>
                <a:lnTo>
                  <a:pt x="6284" y="4038"/>
                </a:lnTo>
                <a:lnTo>
                  <a:pt x="6286" y="4036"/>
                </a:lnTo>
                <a:lnTo>
                  <a:pt x="6288" y="4033"/>
                </a:lnTo>
                <a:lnTo>
                  <a:pt x="6291" y="4031"/>
                </a:lnTo>
                <a:lnTo>
                  <a:pt x="6294" y="4029"/>
                </a:lnTo>
                <a:lnTo>
                  <a:pt x="6297" y="4028"/>
                </a:lnTo>
                <a:lnTo>
                  <a:pt x="6300" y="4027"/>
                </a:lnTo>
                <a:lnTo>
                  <a:pt x="6303" y="4026"/>
                </a:lnTo>
                <a:lnTo>
                  <a:pt x="6306" y="4025"/>
                </a:lnTo>
                <a:lnTo>
                  <a:pt x="6310" y="4025"/>
                </a:lnTo>
                <a:lnTo>
                  <a:pt x="6313" y="4025"/>
                </a:lnTo>
                <a:lnTo>
                  <a:pt x="6316" y="4025"/>
                </a:lnTo>
                <a:lnTo>
                  <a:pt x="6320" y="4026"/>
                </a:lnTo>
                <a:lnTo>
                  <a:pt x="6585" y="4102"/>
                </a:lnTo>
                <a:lnTo>
                  <a:pt x="6588" y="4103"/>
                </a:lnTo>
                <a:lnTo>
                  <a:pt x="6591" y="4105"/>
                </a:lnTo>
                <a:lnTo>
                  <a:pt x="6594" y="4106"/>
                </a:lnTo>
                <a:lnTo>
                  <a:pt x="6597" y="4108"/>
                </a:lnTo>
                <a:lnTo>
                  <a:pt x="6599" y="4110"/>
                </a:lnTo>
                <a:lnTo>
                  <a:pt x="6601" y="4113"/>
                </a:lnTo>
                <a:lnTo>
                  <a:pt x="6603" y="4115"/>
                </a:lnTo>
                <a:lnTo>
                  <a:pt x="6605" y="4118"/>
                </a:lnTo>
                <a:lnTo>
                  <a:pt x="6607" y="4121"/>
                </a:lnTo>
                <a:lnTo>
                  <a:pt x="6608" y="4124"/>
                </a:lnTo>
                <a:lnTo>
                  <a:pt x="6609" y="4127"/>
                </a:lnTo>
                <a:lnTo>
                  <a:pt x="6609" y="4130"/>
                </a:lnTo>
                <a:lnTo>
                  <a:pt x="6609" y="4133"/>
                </a:lnTo>
                <a:lnTo>
                  <a:pt x="6609" y="4137"/>
                </a:lnTo>
                <a:lnTo>
                  <a:pt x="6609" y="4140"/>
                </a:lnTo>
                <a:lnTo>
                  <a:pt x="6608" y="4143"/>
                </a:lnTo>
                <a:lnTo>
                  <a:pt x="6607" y="4146"/>
                </a:lnTo>
                <a:lnTo>
                  <a:pt x="6605" y="4149"/>
                </a:lnTo>
                <a:lnTo>
                  <a:pt x="6603" y="4152"/>
                </a:lnTo>
                <a:lnTo>
                  <a:pt x="6601" y="4155"/>
                </a:lnTo>
                <a:lnTo>
                  <a:pt x="6599" y="4157"/>
                </a:lnTo>
                <a:lnTo>
                  <a:pt x="6597" y="4160"/>
                </a:lnTo>
                <a:lnTo>
                  <a:pt x="6594" y="4162"/>
                </a:lnTo>
                <a:lnTo>
                  <a:pt x="6591" y="4163"/>
                </a:lnTo>
                <a:lnTo>
                  <a:pt x="6589" y="4165"/>
                </a:lnTo>
                <a:lnTo>
                  <a:pt x="6586" y="4166"/>
                </a:lnTo>
                <a:lnTo>
                  <a:pt x="6582" y="4167"/>
                </a:lnTo>
                <a:lnTo>
                  <a:pt x="6579" y="4167"/>
                </a:lnTo>
                <a:lnTo>
                  <a:pt x="6576" y="4167"/>
                </a:lnTo>
                <a:lnTo>
                  <a:pt x="6572" y="4167"/>
                </a:lnTo>
                <a:lnTo>
                  <a:pt x="6569" y="4167"/>
                </a:lnTo>
                <a:lnTo>
                  <a:pt x="6566" y="4166"/>
                </a:lnTo>
                <a:lnTo>
                  <a:pt x="6302" y="4091"/>
                </a:lnTo>
                <a:lnTo>
                  <a:pt x="6298" y="4090"/>
                </a:lnTo>
                <a:lnTo>
                  <a:pt x="6295" y="4089"/>
                </a:lnTo>
                <a:lnTo>
                  <a:pt x="6292" y="4087"/>
                </a:lnTo>
                <a:lnTo>
                  <a:pt x="6290" y="4085"/>
                </a:lnTo>
                <a:lnTo>
                  <a:pt x="6287" y="4083"/>
                </a:lnTo>
                <a:lnTo>
                  <a:pt x="6285" y="4081"/>
                </a:lnTo>
                <a:lnTo>
                  <a:pt x="6283" y="4078"/>
                </a:lnTo>
                <a:lnTo>
                  <a:pt x="6281" y="4075"/>
                </a:lnTo>
                <a:lnTo>
                  <a:pt x="6280" y="4073"/>
                </a:lnTo>
                <a:lnTo>
                  <a:pt x="6278" y="4070"/>
                </a:lnTo>
                <a:lnTo>
                  <a:pt x="6277" y="4067"/>
                </a:lnTo>
                <a:lnTo>
                  <a:pt x="6277" y="4063"/>
                </a:lnTo>
                <a:lnTo>
                  <a:pt x="6276" y="4060"/>
                </a:lnTo>
                <a:lnTo>
                  <a:pt x="6276" y="4057"/>
                </a:lnTo>
                <a:lnTo>
                  <a:pt x="6277" y="4053"/>
                </a:lnTo>
                <a:lnTo>
                  <a:pt x="6278" y="4050"/>
                </a:lnTo>
                <a:moveTo>
                  <a:pt x="10968" y="4056"/>
                </a:moveTo>
                <a:lnTo>
                  <a:pt x="10969" y="4059"/>
                </a:lnTo>
                <a:lnTo>
                  <a:pt x="10970" y="4063"/>
                </a:lnTo>
                <a:lnTo>
                  <a:pt x="10970" y="4066"/>
                </a:lnTo>
                <a:lnTo>
                  <a:pt x="10970" y="4070"/>
                </a:lnTo>
                <a:lnTo>
                  <a:pt x="10970" y="4073"/>
                </a:lnTo>
                <a:lnTo>
                  <a:pt x="10969" y="4076"/>
                </a:lnTo>
                <a:lnTo>
                  <a:pt x="10968" y="4079"/>
                </a:lnTo>
                <a:lnTo>
                  <a:pt x="10966" y="4082"/>
                </a:lnTo>
                <a:lnTo>
                  <a:pt x="10965" y="4085"/>
                </a:lnTo>
                <a:lnTo>
                  <a:pt x="10963" y="4088"/>
                </a:lnTo>
                <a:lnTo>
                  <a:pt x="10961" y="4090"/>
                </a:lnTo>
                <a:lnTo>
                  <a:pt x="10958" y="4092"/>
                </a:lnTo>
                <a:lnTo>
                  <a:pt x="10956" y="4094"/>
                </a:lnTo>
                <a:lnTo>
                  <a:pt x="10953" y="4096"/>
                </a:lnTo>
                <a:lnTo>
                  <a:pt x="10950" y="4098"/>
                </a:lnTo>
                <a:lnTo>
                  <a:pt x="10946" y="4099"/>
                </a:lnTo>
                <a:lnTo>
                  <a:pt x="10680" y="4183"/>
                </a:lnTo>
                <a:lnTo>
                  <a:pt x="10677" y="4184"/>
                </a:lnTo>
                <a:lnTo>
                  <a:pt x="10674" y="4184"/>
                </a:lnTo>
                <a:lnTo>
                  <a:pt x="10670" y="4184"/>
                </a:lnTo>
                <a:lnTo>
                  <a:pt x="10667" y="4184"/>
                </a:lnTo>
                <a:lnTo>
                  <a:pt x="10663" y="4184"/>
                </a:lnTo>
                <a:lnTo>
                  <a:pt x="10660" y="4183"/>
                </a:lnTo>
                <a:lnTo>
                  <a:pt x="10657" y="4182"/>
                </a:lnTo>
                <a:lnTo>
                  <a:pt x="10654" y="4180"/>
                </a:lnTo>
                <a:lnTo>
                  <a:pt x="10651" y="4179"/>
                </a:lnTo>
                <a:lnTo>
                  <a:pt x="10648" y="4177"/>
                </a:lnTo>
                <a:lnTo>
                  <a:pt x="10646" y="4175"/>
                </a:lnTo>
                <a:lnTo>
                  <a:pt x="10644" y="4172"/>
                </a:lnTo>
                <a:lnTo>
                  <a:pt x="10642" y="4170"/>
                </a:lnTo>
                <a:lnTo>
                  <a:pt x="10640" y="4167"/>
                </a:lnTo>
                <a:lnTo>
                  <a:pt x="10638" y="4164"/>
                </a:lnTo>
                <a:lnTo>
                  <a:pt x="10637" y="4161"/>
                </a:lnTo>
                <a:lnTo>
                  <a:pt x="10636" y="4158"/>
                </a:lnTo>
                <a:lnTo>
                  <a:pt x="10636" y="4154"/>
                </a:lnTo>
                <a:lnTo>
                  <a:pt x="10636" y="4151"/>
                </a:lnTo>
                <a:lnTo>
                  <a:pt x="10636" y="4148"/>
                </a:lnTo>
                <a:lnTo>
                  <a:pt x="10636" y="4144"/>
                </a:lnTo>
                <a:lnTo>
                  <a:pt x="10637" y="4141"/>
                </a:lnTo>
                <a:lnTo>
                  <a:pt x="10638" y="4138"/>
                </a:lnTo>
                <a:lnTo>
                  <a:pt x="10640" y="4135"/>
                </a:lnTo>
                <a:lnTo>
                  <a:pt x="10642" y="4132"/>
                </a:lnTo>
                <a:lnTo>
                  <a:pt x="10644" y="4130"/>
                </a:lnTo>
                <a:lnTo>
                  <a:pt x="10646" y="4127"/>
                </a:lnTo>
                <a:lnTo>
                  <a:pt x="10648" y="4125"/>
                </a:lnTo>
                <a:lnTo>
                  <a:pt x="10651" y="4123"/>
                </a:lnTo>
                <a:lnTo>
                  <a:pt x="10654" y="4122"/>
                </a:lnTo>
                <a:lnTo>
                  <a:pt x="10657" y="4120"/>
                </a:lnTo>
                <a:lnTo>
                  <a:pt x="10660" y="4119"/>
                </a:lnTo>
                <a:lnTo>
                  <a:pt x="10925" y="4035"/>
                </a:lnTo>
                <a:lnTo>
                  <a:pt x="10929" y="4034"/>
                </a:lnTo>
                <a:lnTo>
                  <a:pt x="10932" y="4034"/>
                </a:lnTo>
                <a:lnTo>
                  <a:pt x="10935" y="4033"/>
                </a:lnTo>
                <a:lnTo>
                  <a:pt x="10938" y="4033"/>
                </a:lnTo>
                <a:lnTo>
                  <a:pt x="10942" y="4034"/>
                </a:lnTo>
                <a:lnTo>
                  <a:pt x="10945" y="4035"/>
                </a:lnTo>
                <a:lnTo>
                  <a:pt x="10948" y="4036"/>
                </a:lnTo>
                <a:lnTo>
                  <a:pt x="10951" y="4037"/>
                </a:lnTo>
                <a:lnTo>
                  <a:pt x="10954" y="4039"/>
                </a:lnTo>
                <a:lnTo>
                  <a:pt x="10957" y="4040"/>
                </a:lnTo>
                <a:lnTo>
                  <a:pt x="10959" y="4043"/>
                </a:lnTo>
                <a:lnTo>
                  <a:pt x="10962" y="4045"/>
                </a:lnTo>
                <a:lnTo>
                  <a:pt x="10964" y="4047"/>
                </a:lnTo>
                <a:lnTo>
                  <a:pt x="10965" y="4050"/>
                </a:lnTo>
                <a:lnTo>
                  <a:pt x="10967" y="4053"/>
                </a:lnTo>
                <a:lnTo>
                  <a:pt x="10968" y="4056"/>
                </a:lnTo>
                <a:moveTo>
                  <a:pt x="655" y="4188"/>
                </a:moveTo>
                <a:lnTo>
                  <a:pt x="656" y="4191"/>
                </a:lnTo>
                <a:lnTo>
                  <a:pt x="657" y="4195"/>
                </a:lnTo>
                <a:lnTo>
                  <a:pt x="657" y="4198"/>
                </a:lnTo>
                <a:lnTo>
                  <a:pt x="657" y="4201"/>
                </a:lnTo>
                <a:lnTo>
                  <a:pt x="657" y="4204"/>
                </a:lnTo>
                <a:lnTo>
                  <a:pt x="657" y="4208"/>
                </a:lnTo>
                <a:lnTo>
                  <a:pt x="656" y="4211"/>
                </a:lnTo>
                <a:lnTo>
                  <a:pt x="655" y="4214"/>
                </a:lnTo>
                <a:lnTo>
                  <a:pt x="654" y="4217"/>
                </a:lnTo>
                <a:lnTo>
                  <a:pt x="652" y="4220"/>
                </a:lnTo>
                <a:lnTo>
                  <a:pt x="650" y="4222"/>
                </a:lnTo>
                <a:lnTo>
                  <a:pt x="648" y="4225"/>
                </a:lnTo>
                <a:lnTo>
                  <a:pt x="646" y="4227"/>
                </a:lnTo>
                <a:lnTo>
                  <a:pt x="643" y="4229"/>
                </a:lnTo>
                <a:lnTo>
                  <a:pt x="640" y="4231"/>
                </a:lnTo>
                <a:lnTo>
                  <a:pt x="637" y="4232"/>
                </a:lnTo>
                <a:lnTo>
                  <a:pt x="390" y="4348"/>
                </a:lnTo>
                <a:lnTo>
                  <a:pt x="387" y="4349"/>
                </a:lnTo>
                <a:lnTo>
                  <a:pt x="383" y="4350"/>
                </a:lnTo>
                <a:lnTo>
                  <a:pt x="380" y="4351"/>
                </a:lnTo>
                <a:lnTo>
                  <a:pt x="377" y="4351"/>
                </a:lnTo>
                <a:lnTo>
                  <a:pt x="373" y="4352"/>
                </a:lnTo>
                <a:lnTo>
                  <a:pt x="370" y="4351"/>
                </a:lnTo>
                <a:lnTo>
                  <a:pt x="367" y="4351"/>
                </a:lnTo>
                <a:lnTo>
                  <a:pt x="364" y="4350"/>
                </a:lnTo>
                <a:lnTo>
                  <a:pt x="361" y="4349"/>
                </a:lnTo>
                <a:lnTo>
                  <a:pt x="358" y="4347"/>
                </a:lnTo>
                <a:lnTo>
                  <a:pt x="355" y="4346"/>
                </a:lnTo>
                <a:lnTo>
                  <a:pt x="352" y="4344"/>
                </a:lnTo>
                <a:lnTo>
                  <a:pt x="350" y="4341"/>
                </a:lnTo>
                <a:lnTo>
                  <a:pt x="348" y="4339"/>
                </a:lnTo>
                <a:lnTo>
                  <a:pt x="346" y="4336"/>
                </a:lnTo>
                <a:lnTo>
                  <a:pt x="344" y="4333"/>
                </a:lnTo>
                <a:lnTo>
                  <a:pt x="342" y="4330"/>
                </a:lnTo>
                <a:lnTo>
                  <a:pt x="341" y="4327"/>
                </a:lnTo>
                <a:lnTo>
                  <a:pt x="341" y="4324"/>
                </a:lnTo>
                <a:lnTo>
                  <a:pt x="340" y="4320"/>
                </a:lnTo>
                <a:lnTo>
                  <a:pt x="340" y="4317"/>
                </a:lnTo>
                <a:lnTo>
                  <a:pt x="340" y="4314"/>
                </a:lnTo>
                <a:lnTo>
                  <a:pt x="341" y="4311"/>
                </a:lnTo>
                <a:lnTo>
                  <a:pt x="342" y="4308"/>
                </a:lnTo>
                <a:lnTo>
                  <a:pt x="343" y="4305"/>
                </a:lnTo>
                <a:lnTo>
                  <a:pt x="344" y="4302"/>
                </a:lnTo>
                <a:lnTo>
                  <a:pt x="346" y="4299"/>
                </a:lnTo>
                <a:lnTo>
                  <a:pt x="348" y="4296"/>
                </a:lnTo>
                <a:lnTo>
                  <a:pt x="350" y="4294"/>
                </a:lnTo>
                <a:lnTo>
                  <a:pt x="352" y="4292"/>
                </a:lnTo>
                <a:lnTo>
                  <a:pt x="355" y="4290"/>
                </a:lnTo>
                <a:lnTo>
                  <a:pt x="358" y="4288"/>
                </a:lnTo>
                <a:lnTo>
                  <a:pt x="610" y="4170"/>
                </a:lnTo>
                <a:lnTo>
                  <a:pt x="613" y="4169"/>
                </a:lnTo>
                <a:lnTo>
                  <a:pt x="616" y="4168"/>
                </a:lnTo>
                <a:lnTo>
                  <a:pt x="620" y="4168"/>
                </a:lnTo>
                <a:lnTo>
                  <a:pt x="623" y="4168"/>
                </a:lnTo>
                <a:lnTo>
                  <a:pt x="626" y="4168"/>
                </a:lnTo>
                <a:lnTo>
                  <a:pt x="630" y="4168"/>
                </a:lnTo>
                <a:lnTo>
                  <a:pt x="633" y="4169"/>
                </a:lnTo>
                <a:lnTo>
                  <a:pt x="636" y="4170"/>
                </a:lnTo>
                <a:lnTo>
                  <a:pt x="639" y="4171"/>
                </a:lnTo>
                <a:lnTo>
                  <a:pt x="642" y="4173"/>
                </a:lnTo>
                <a:lnTo>
                  <a:pt x="644" y="4175"/>
                </a:lnTo>
                <a:lnTo>
                  <a:pt x="647" y="4177"/>
                </a:lnTo>
                <a:lnTo>
                  <a:pt x="649" y="4180"/>
                </a:lnTo>
                <a:lnTo>
                  <a:pt x="651" y="4182"/>
                </a:lnTo>
                <a:lnTo>
                  <a:pt x="653" y="4185"/>
                </a:lnTo>
                <a:lnTo>
                  <a:pt x="655" y="4188"/>
                </a:lnTo>
                <a:moveTo>
                  <a:pt x="6806" y="4204"/>
                </a:moveTo>
                <a:lnTo>
                  <a:pt x="6807" y="4201"/>
                </a:lnTo>
                <a:lnTo>
                  <a:pt x="6808" y="4198"/>
                </a:lnTo>
                <a:lnTo>
                  <a:pt x="6810" y="4195"/>
                </a:lnTo>
                <a:lnTo>
                  <a:pt x="6812" y="4193"/>
                </a:lnTo>
                <a:lnTo>
                  <a:pt x="6815" y="4190"/>
                </a:lnTo>
                <a:lnTo>
                  <a:pt x="6817" y="4188"/>
                </a:lnTo>
                <a:lnTo>
                  <a:pt x="6820" y="4187"/>
                </a:lnTo>
                <a:lnTo>
                  <a:pt x="6823" y="4185"/>
                </a:lnTo>
                <a:lnTo>
                  <a:pt x="6826" y="4184"/>
                </a:lnTo>
                <a:lnTo>
                  <a:pt x="6829" y="4183"/>
                </a:lnTo>
                <a:lnTo>
                  <a:pt x="6832" y="4182"/>
                </a:lnTo>
                <a:lnTo>
                  <a:pt x="6835" y="4181"/>
                </a:lnTo>
                <a:lnTo>
                  <a:pt x="6838" y="4181"/>
                </a:lnTo>
                <a:lnTo>
                  <a:pt x="6842" y="4182"/>
                </a:lnTo>
                <a:lnTo>
                  <a:pt x="6845" y="4182"/>
                </a:lnTo>
                <a:lnTo>
                  <a:pt x="6849" y="4183"/>
                </a:lnTo>
                <a:lnTo>
                  <a:pt x="6981" y="4226"/>
                </a:lnTo>
                <a:lnTo>
                  <a:pt x="7113" y="4267"/>
                </a:lnTo>
                <a:lnTo>
                  <a:pt x="7116" y="4268"/>
                </a:lnTo>
                <a:lnTo>
                  <a:pt x="7119" y="4270"/>
                </a:lnTo>
                <a:lnTo>
                  <a:pt x="7122" y="4272"/>
                </a:lnTo>
                <a:lnTo>
                  <a:pt x="7124" y="4274"/>
                </a:lnTo>
                <a:lnTo>
                  <a:pt x="7127" y="4276"/>
                </a:lnTo>
                <a:lnTo>
                  <a:pt x="7129" y="4278"/>
                </a:lnTo>
                <a:lnTo>
                  <a:pt x="7131" y="4281"/>
                </a:lnTo>
                <a:lnTo>
                  <a:pt x="7133" y="4284"/>
                </a:lnTo>
                <a:lnTo>
                  <a:pt x="7134" y="4286"/>
                </a:lnTo>
                <a:lnTo>
                  <a:pt x="7135" y="4289"/>
                </a:lnTo>
                <a:lnTo>
                  <a:pt x="7136" y="4293"/>
                </a:lnTo>
                <a:lnTo>
                  <a:pt x="7137" y="4296"/>
                </a:lnTo>
                <a:lnTo>
                  <a:pt x="7137" y="4299"/>
                </a:lnTo>
                <a:lnTo>
                  <a:pt x="7137" y="4302"/>
                </a:lnTo>
                <a:lnTo>
                  <a:pt x="7136" y="4306"/>
                </a:lnTo>
                <a:lnTo>
                  <a:pt x="7136" y="4309"/>
                </a:lnTo>
                <a:lnTo>
                  <a:pt x="7134" y="4312"/>
                </a:lnTo>
                <a:lnTo>
                  <a:pt x="7133" y="4315"/>
                </a:lnTo>
                <a:lnTo>
                  <a:pt x="7131" y="4318"/>
                </a:lnTo>
                <a:lnTo>
                  <a:pt x="7129" y="4321"/>
                </a:lnTo>
                <a:lnTo>
                  <a:pt x="7127" y="4323"/>
                </a:lnTo>
                <a:lnTo>
                  <a:pt x="7125" y="4326"/>
                </a:lnTo>
                <a:lnTo>
                  <a:pt x="7122" y="4327"/>
                </a:lnTo>
                <a:lnTo>
                  <a:pt x="7119" y="4329"/>
                </a:lnTo>
                <a:lnTo>
                  <a:pt x="7116" y="4331"/>
                </a:lnTo>
                <a:lnTo>
                  <a:pt x="7113" y="4332"/>
                </a:lnTo>
                <a:lnTo>
                  <a:pt x="7110" y="4333"/>
                </a:lnTo>
                <a:lnTo>
                  <a:pt x="7106" y="4333"/>
                </a:lnTo>
                <a:lnTo>
                  <a:pt x="7103" y="4333"/>
                </a:lnTo>
                <a:lnTo>
                  <a:pt x="7099" y="4333"/>
                </a:lnTo>
                <a:lnTo>
                  <a:pt x="7096" y="4333"/>
                </a:lnTo>
                <a:lnTo>
                  <a:pt x="7093" y="4332"/>
                </a:lnTo>
                <a:lnTo>
                  <a:pt x="6960" y="4290"/>
                </a:lnTo>
                <a:lnTo>
                  <a:pt x="6828" y="4247"/>
                </a:lnTo>
                <a:lnTo>
                  <a:pt x="6824" y="4246"/>
                </a:lnTo>
                <a:lnTo>
                  <a:pt x="6821" y="4244"/>
                </a:lnTo>
                <a:lnTo>
                  <a:pt x="6818" y="4242"/>
                </a:lnTo>
                <a:lnTo>
                  <a:pt x="6816" y="4240"/>
                </a:lnTo>
                <a:lnTo>
                  <a:pt x="6813" y="4238"/>
                </a:lnTo>
                <a:lnTo>
                  <a:pt x="6811" y="4236"/>
                </a:lnTo>
                <a:lnTo>
                  <a:pt x="6809" y="4233"/>
                </a:lnTo>
                <a:lnTo>
                  <a:pt x="6808" y="4230"/>
                </a:lnTo>
                <a:lnTo>
                  <a:pt x="6806" y="4227"/>
                </a:lnTo>
                <a:lnTo>
                  <a:pt x="6805" y="4224"/>
                </a:lnTo>
                <a:lnTo>
                  <a:pt x="6804" y="4221"/>
                </a:lnTo>
                <a:lnTo>
                  <a:pt x="6804" y="4218"/>
                </a:lnTo>
                <a:lnTo>
                  <a:pt x="6804" y="4214"/>
                </a:lnTo>
                <a:lnTo>
                  <a:pt x="6804" y="4211"/>
                </a:lnTo>
                <a:lnTo>
                  <a:pt x="6805" y="4207"/>
                </a:lnTo>
                <a:lnTo>
                  <a:pt x="6806" y="4204"/>
                </a:lnTo>
                <a:moveTo>
                  <a:pt x="10435" y="4218"/>
                </a:moveTo>
                <a:lnTo>
                  <a:pt x="10436" y="4221"/>
                </a:lnTo>
                <a:lnTo>
                  <a:pt x="10437" y="4225"/>
                </a:lnTo>
                <a:lnTo>
                  <a:pt x="10437" y="4228"/>
                </a:lnTo>
                <a:lnTo>
                  <a:pt x="10436" y="4232"/>
                </a:lnTo>
                <a:lnTo>
                  <a:pt x="10436" y="4235"/>
                </a:lnTo>
                <a:lnTo>
                  <a:pt x="10435" y="4238"/>
                </a:lnTo>
                <a:lnTo>
                  <a:pt x="10434" y="4241"/>
                </a:lnTo>
                <a:lnTo>
                  <a:pt x="10432" y="4244"/>
                </a:lnTo>
                <a:lnTo>
                  <a:pt x="10430" y="4247"/>
                </a:lnTo>
                <a:lnTo>
                  <a:pt x="10428" y="4249"/>
                </a:lnTo>
                <a:lnTo>
                  <a:pt x="10426" y="4251"/>
                </a:lnTo>
                <a:lnTo>
                  <a:pt x="10423" y="4254"/>
                </a:lnTo>
                <a:lnTo>
                  <a:pt x="10421" y="4255"/>
                </a:lnTo>
                <a:lnTo>
                  <a:pt x="10418" y="4257"/>
                </a:lnTo>
                <a:lnTo>
                  <a:pt x="10415" y="4258"/>
                </a:lnTo>
                <a:lnTo>
                  <a:pt x="10411" y="4259"/>
                </a:lnTo>
                <a:lnTo>
                  <a:pt x="10140" y="4328"/>
                </a:lnTo>
                <a:lnTo>
                  <a:pt x="10137" y="4329"/>
                </a:lnTo>
                <a:lnTo>
                  <a:pt x="10134" y="4329"/>
                </a:lnTo>
                <a:lnTo>
                  <a:pt x="10130" y="4329"/>
                </a:lnTo>
                <a:lnTo>
                  <a:pt x="10127" y="4328"/>
                </a:lnTo>
                <a:lnTo>
                  <a:pt x="10124" y="4328"/>
                </a:lnTo>
                <a:lnTo>
                  <a:pt x="10121" y="4327"/>
                </a:lnTo>
                <a:lnTo>
                  <a:pt x="10118" y="4325"/>
                </a:lnTo>
                <a:lnTo>
                  <a:pt x="10115" y="4324"/>
                </a:lnTo>
                <a:lnTo>
                  <a:pt x="10112" y="4322"/>
                </a:lnTo>
                <a:lnTo>
                  <a:pt x="10109" y="4320"/>
                </a:lnTo>
                <a:lnTo>
                  <a:pt x="10107" y="4318"/>
                </a:lnTo>
                <a:lnTo>
                  <a:pt x="10105" y="4315"/>
                </a:lnTo>
                <a:lnTo>
                  <a:pt x="10103" y="4312"/>
                </a:lnTo>
                <a:lnTo>
                  <a:pt x="10102" y="4309"/>
                </a:lnTo>
                <a:lnTo>
                  <a:pt x="10100" y="4306"/>
                </a:lnTo>
                <a:lnTo>
                  <a:pt x="10099" y="4303"/>
                </a:lnTo>
                <a:lnTo>
                  <a:pt x="10099" y="4300"/>
                </a:lnTo>
                <a:lnTo>
                  <a:pt x="10098" y="4296"/>
                </a:lnTo>
                <a:lnTo>
                  <a:pt x="10098" y="4293"/>
                </a:lnTo>
                <a:lnTo>
                  <a:pt x="10099" y="4290"/>
                </a:lnTo>
                <a:lnTo>
                  <a:pt x="10099" y="4287"/>
                </a:lnTo>
                <a:lnTo>
                  <a:pt x="10100" y="4283"/>
                </a:lnTo>
                <a:lnTo>
                  <a:pt x="10102" y="4281"/>
                </a:lnTo>
                <a:lnTo>
                  <a:pt x="10103" y="4278"/>
                </a:lnTo>
                <a:lnTo>
                  <a:pt x="10105" y="4275"/>
                </a:lnTo>
                <a:lnTo>
                  <a:pt x="10107" y="4272"/>
                </a:lnTo>
                <a:lnTo>
                  <a:pt x="10110" y="4270"/>
                </a:lnTo>
                <a:lnTo>
                  <a:pt x="10112" y="4268"/>
                </a:lnTo>
                <a:lnTo>
                  <a:pt x="10115" y="4266"/>
                </a:lnTo>
                <a:lnTo>
                  <a:pt x="10118" y="4265"/>
                </a:lnTo>
                <a:lnTo>
                  <a:pt x="10121" y="4263"/>
                </a:lnTo>
                <a:lnTo>
                  <a:pt x="10124" y="4262"/>
                </a:lnTo>
                <a:lnTo>
                  <a:pt x="10393" y="4195"/>
                </a:lnTo>
                <a:lnTo>
                  <a:pt x="10397" y="4194"/>
                </a:lnTo>
                <a:lnTo>
                  <a:pt x="10400" y="4194"/>
                </a:lnTo>
                <a:lnTo>
                  <a:pt x="10404" y="4194"/>
                </a:lnTo>
                <a:lnTo>
                  <a:pt x="10407" y="4194"/>
                </a:lnTo>
                <a:lnTo>
                  <a:pt x="10410" y="4195"/>
                </a:lnTo>
                <a:lnTo>
                  <a:pt x="10413" y="4195"/>
                </a:lnTo>
                <a:lnTo>
                  <a:pt x="10416" y="4197"/>
                </a:lnTo>
                <a:lnTo>
                  <a:pt x="10419" y="4198"/>
                </a:lnTo>
                <a:lnTo>
                  <a:pt x="10422" y="4200"/>
                </a:lnTo>
                <a:lnTo>
                  <a:pt x="10425" y="4202"/>
                </a:lnTo>
                <a:lnTo>
                  <a:pt x="10427" y="4204"/>
                </a:lnTo>
                <a:lnTo>
                  <a:pt x="10429" y="4206"/>
                </a:lnTo>
                <a:lnTo>
                  <a:pt x="10431" y="4209"/>
                </a:lnTo>
                <a:lnTo>
                  <a:pt x="10433" y="4212"/>
                </a:lnTo>
                <a:lnTo>
                  <a:pt x="10434" y="4215"/>
                </a:lnTo>
                <a:lnTo>
                  <a:pt x="10435" y="4218"/>
                </a:lnTo>
                <a:moveTo>
                  <a:pt x="9893" y="4348"/>
                </a:moveTo>
                <a:lnTo>
                  <a:pt x="9894" y="4351"/>
                </a:lnTo>
                <a:lnTo>
                  <a:pt x="9894" y="4355"/>
                </a:lnTo>
                <a:lnTo>
                  <a:pt x="9894" y="4358"/>
                </a:lnTo>
                <a:lnTo>
                  <a:pt x="9894" y="4361"/>
                </a:lnTo>
                <a:lnTo>
                  <a:pt x="9893" y="4364"/>
                </a:lnTo>
                <a:lnTo>
                  <a:pt x="9892" y="4368"/>
                </a:lnTo>
                <a:lnTo>
                  <a:pt x="9890" y="4370"/>
                </a:lnTo>
                <a:lnTo>
                  <a:pt x="9889" y="4373"/>
                </a:lnTo>
                <a:lnTo>
                  <a:pt x="9887" y="4376"/>
                </a:lnTo>
                <a:lnTo>
                  <a:pt x="9885" y="4378"/>
                </a:lnTo>
                <a:lnTo>
                  <a:pt x="9882" y="4381"/>
                </a:lnTo>
                <a:lnTo>
                  <a:pt x="9880" y="4383"/>
                </a:lnTo>
                <a:lnTo>
                  <a:pt x="9877" y="4384"/>
                </a:lnTo>
                <a:lnTo>
                  <a:pt x="9874" y="4386"/>
                </a:lnTo>
                <a:lnTo>
                  <a:pt x="9871" y="4387"/>
                </a:lnTo>
                <a:lnTo>
                  <a:pt x="9867" y="4388"/>
                </a:lnTo>
                <a:lnTo>
                  <a:pt x="9591" y="4438"/>
                </a:lnTo>
                <a:lnTo>
                  <a:pt x="9588" y="4438"/>
                </a:lnTo>
                <a:lnTo>
                  <a:pt x="9585" y="4438"/>
                </a:lnTo>
                <a:lnTo>
                  <a:pt x="9581" y="4438"/>
                </a:lnTo>
                <a:lnTo>
                  <a:pt x="9578" y="4438"/>
                </a:lnTo>
                <a:lnTo>
                  <a:pt x="9575" y="4437"/>
                </a:lnTo>
                <a:lnTo>
                  <a:pt x="9572" y="4435"/>
                </a:lnTo>
                <a:lnTo>
                  <a:pt x="9569" y="4434"/>
                </a:lnTo>
                <a:lnTo>
                  <a:pt x="9566" y="4432"/>
                </a:lnTo>
                <a:lnTo>
                  <a:pt x="9564" y="4430"/>
                </a:lnTo>
                <a:lnTo>
                  <a:pt x="9561" y="4428"/>
                </a:lnTo>
                <a:lnTo>
                  <a:pt x="9559" y="4426"/>
                </a:lnTo>
                <a:lnTo>
                  <a:pt x="9557" y="4423"/>
                </a:lnTo>
                <a:lnTo>
                  <a:pt x="9556" y="4420"/>
                </a:lnTo>
                <a:lnTo>
                  <a:pt x="9554" y="4417"/>
                </a:lnTo>
                <a:lnTo>
                  <a:pt x="9553" y="4414"/>
                </a:lnTo>
                <a:lnTo>
                  <a:pt x="9552" y="4410"/>
                </a:lnTo>
                <a:lnTo>
                  <a:pt x="9552" y="4407"/>
                </a:lnTo>
                <a:lnTo>
                  <a:pt x="9552" y="4403"/>
                </a:lnTo>
                <a:lnTo>
                  <a:pt x="9552" y="4400"/>
                </a:lnTo>
                <a:lnTo>
                  <a:pt x="9553" y="4397"/>
                </a:lnTo>
                <a:lnTo>
                  <a:pt x="9554" y="4394"/>
                </a:lnTo>
                <a:lnTo>
                  <a:pt x="9555" y="4391"/>
                </a:lnTo>
                <a:lnTo>
                  <a:pt x="9557" y="4388"/>
                </a:lnTo>
                <a:lnTo>
                  <a:pt x="9559" y="4385"/>
                </a:lnTo>
                <a:lnTo>
                  <a:pt x="9561" y="4383"/>
                </a:lnTo>
                <a:lnTo>
                  <a:pt x="9563" y="4381"/>
                </a:lnTo>
                <a:lnTo>
                  <a:pt x="9565" y="4379"/>
                </a:lnTo>
                <a:lnTo>
                  <a:pt x="9568" y="4377"/>
                </a:lnTo>
                <a:lnTo>
                  <a:pt x="9571" y="4375"/>
                </a:lnTo>
                <a:lnTo>
                  <a:pt x="9574" y="4374"/>
                </a:lnTo>
                <a:lnTo>
                  <a:pt x="9577" y="4373"/>
                </a:lnTo>
                <a:lnTo>
                  <a:pt x="9580" y="4372"/>
                </a:lnTo>
                <a:lnTo>
                  <a:pt x="9853" y="4322"/>
                </a:lnTo>
                <a:lnTo>
                  <a:pt x="9857" y="4321"/>
                </a:lnTo>
                <a:lnTo>
                  <a:pt x="9860" y="4321"/>
                </a:lnTo>
                <a:lnTo>
                  <a:pt x="9864" y="4321"/>
                </a:lnTo>
                <a:lnTo>
                  <a:pt x="9867" y="4322"/>
                </a:lnTo>
                <a:lnTo>
                  <a:pt x="9871" y="4323"/>
                </a:lnTo>
                <a:lnTo>
                  <a:pt x="9874" y="4324"/>
                </a:lnTo>
                <a:lnTo>
                  <a:pt x="9877" y="4325"/>
                </a:lnTo>
                <a:lnTo>
                  <a:pt x="9879" y="4327"/>
                </a:lnTo>
                <a:lnTo>
                  <a:pt x="9882" y="4329"/>
                </a:lnTo>
                <a:lnTo>
                  <a:pt x="9884" y="4331"/>
                </a:lnTo>
                <a:lnTo>
                  <a:pt x="9887" y="4333"/>
                </a:lnTo>
                <a:lnTo>
                  <a:pt x="9889" y="4336"/>
                </a:lnTo>
                <a:lnTo>
                  <a:pt x="9890" y="4339"/>
                </a:lnTo>
                <a:lnTo>
                  <a:pt x="9892" y="4342"/>
                </a:lnTo>
                <a:lnTo>
                  <a:pt x="9893" y="4345"/>
                </a:lnTo>
                <a:lnTo>
                  <a:pt x="9893" y="4348"/>
                </a:lnTo>
                <a:moveTo>
                  <a:pt x="7339" y="4363"/>
                </a:moveTo>
                <a:lnTo>
                  <a:pt x="7339" y="4360"/>
                </a:lnTo>
                <a:lnTo>
                  <a:pt x="7341" y="4357"/>
                </a:lnTo>
                <a:lnTo>
                  <a:pt x="7342" y="4354"/>
                </a:lnTo>
                <a:lnTo>
                  <a:pt x="7344" y="4351"/>
                </a:lnTo>
                <a:lnTo>
                  <a:pt x="7346" y="4348"/>
                </a:lnTo>
                <a:lnTo>
                  <a:pt x="7349" y="4346"/>
                </a:lnTo>
                <a:lnTo>
                  <a:pt x="7351" y="4344"/>
                </a:lnTo>
                <a:lnTo>
                  <a:pt x="7354" y="4342"/>
                </a:lnTo>
                <a:lnTo>
                  <a:pt x="7357" y="4340"/>
                </a:lnTo>
                <a:lnTo>
                  <a:pt x="7360" y="4339"/>
                </a:lnTo>
                <a:lnTo>
                  <a:pt x="7363" y="4338"/>
                </a:lnTo>
                <a:lnTo>
                  <a:pt x="7366" y="4337"/>
                </a:lnTo>
                <a:lnTo>
                  <a:pt x="7369" y="4337"/>
                </a:lnTo>
                <a:lnTo>
                  <a:pt x="7373" y="4337"/>
                </a:lnTo>
                <a:lnTo>
                  <a:pt x="7376" y="4337"/>
                </a:lnTo>
                <a:lnTo>
                  <a:pt x="7380" y="4338"/>
                </a:lnTo>
                <a:lnTo>
                  <a:pt x="7651" y="4392"/>
                </a:lnTo>
                <a:lnTo>
                  <a:pt x="7654" y="4393"/>
                </a:lnTo>
                <a:lnTo>
                  <a:pt x="7657" y="4394"/>
                </a:lnTo>
                <a:lnTo>
                  <a:pt x="7660" y="4395"/>
                </a:lnTo>
                <a:lnTo>
                  <a:pt x="7663" y="4397"/>
                </a:lnTo>
                <a:lnTo>
                  <a:pt x="7666" y="4399"/>
                </a:lnTo>
                <a:lnTo>
                  <a:pt x="7669" y="4401"/>
                </a:lnTo>
                <a:lnTo>
                  <a:pt x="7671" y="4403"/>
                </a:lnTo>
                <a:lnTo>
                  <a:pt x="7673" y="4405"/>
                </a:lnTo>
                <a:lnTo>
                  <a:pt x="7675" y="4408"/>
                </a:lnTo>
                <a:lnTo>
                  <a:pt x="7676" y="4411"/>
                </a:lnTo>
                <a:lnTo>
                  <a:pt x="7677" y="4414"/>
                </a:lnTo>
                <a:lnTo>
                  <a:pt x="7678" y="4417"/>
                </a:lnTo>
                <a:lnTo>
                  <a:pt x="7679" y="4420"/>
                </a:lnTo>
                <a:lnTo>
                  <a:pt x="7679" y="4423"/>
                </a:lnTo>
                <a:lnTo>
                  <a:pt x="7679" y="4427"/>
                </a:lnTo>
                <a:lnTo>
                  <a:pt x="7679" y="4430"/>
                </a:lnTo>
                <a:lnTo>
                  <a:pt x="7678" y="4434"/>
                </a:lnTo>
                <a:lnTo>
                  <a:pt x="7677" y="4437"/>
                </a:lnTo>
                <a:lnTo>
                  <a:pt x="7675" y="4440"/>
                </a:lnTo>
                <a:lnTo>
                  <a:pt x="7674" y="4443"/>
                </a:lnTo>
                <a:lnTo>
                  <a:pt x="7672" y="4446"/>
                </a:lnTo>
                <a:lnTo>
                  <a:pt x="7670" y="4448"/>
                </a:lnTo>
                <a:lnTo>
                  <a:pt x="7667" y="4450"/>
                </a:lnTo>
                <a:lnTo>
                  <a:pt x="7665" y="4452"/>
                </a:lnTo>
                <a:lnTo>
                  <a:pt x="7662" y="4454"/>
                </a:lnTo>
                <a:lnTo>
                  <a:pt x="7659" y="4455"/>
                </a:lnTo>
                <a:lnTo>
                  <a:pt x="7656" y="4457"/>
                </a:lnTo>
                <a:lnTo>
                  <a:pt x="7653" y="4458"/>
                </a:lnTo>
                <a:lnTo>
                  <a:pt x="7650" y="4458"/>
                </a:lnTo>
                <a:lnTo>
                  <a:pt x="7646" y="4458"/>
                </a:lnTo>
                <a:lnTo>
                  <a:pt x="7643" y="4458"/>
                </a:lnTo>
                <a:lnTo>
                  <a:pt x="7640" y="4458"/>
                </a:lnTo>
                <a:lnTo>
                  <a:pt x="7365" y="4403"/>
                </a:lnTo>
                <a:lnTo>
                  <a:pt x="7361" y="4402"/>
                </a:lnTo>
                <a:lnTo>
                  <a:pt x="7358" y="4401"/>
                </a:lnTo>
                <a:lnTo>
                  <a:pt x="7355" y="4399"/>
                </a:lnTo>
                <a:lnTo>
                  <a:pt x="7352" y="4398"/>
                </a:lnTo>
                <a:lnTo>
                  <a:pt x="7349" y="4396"/>
                </a:lnTo>
                <a:lnTo>
                  <a:pt x="7347" y="4393"/>
                </a:lnTo>
                <a:lnTo>
                  <a:pt x="7345" y="4391"/>
                </a:lnTo>
                <a:lnTo>
                  <a:pt x="7343" y="4388"/>
                </a:lnTo>
                <a:lnTo>
                  <a:pt x="7341" y="4385"/>
                </a:lnTo>
                <a:lnTo>
                  <a:pt x="7340" y="4383"/>
                </a:lnTo>
                <a:lnTo>
                  <a:pt x="7339" y="4379"/>
                </a:lnTo>
                <a:lnTo>
                  <a:pt x="7338" y="4376"/>
                </a:lnTo>
                <a:lnTo>
                  <a:pt x="7338" y="4373"/>
                </a:lnTo>
                <a:lnTo>
                  <a:pt x="7338" y="4370"/>
                </a:lnTo>
                <a:lnTo>
                  <a:pt x="7338" y="4366"/>
                </a:lnTo>
                <a:lnTo>
                  <a:pt x="7339" y="4363"/>
                </a:lnTo>
                <a:moveTo>
                  <a:pt x="9344" y="4440"/>
                </a:moveTo>
                <a:lnTo>
                  <a:pt x="9345" y="4444"/>
                </a:lnTo>
                <a:lnTo>
                  <a:pt x="9345" y="4447"/>
                </a:lnTo>
                <a:lnTo>
                  <a:pt x="9344" y="4450"/>
                </a:lnTo>
                <a:lnTo>
                  <a:pt x="9343" y="4454"/>
                </a:lnTo>
                <a:lnTo>
                  <a:pt x="9342" y="4457"/>
                </a:lnTo>
                <a:lnTo>
                  <a:pt x="9341" y="4460"/>
                </a:lnTo>
                <a:lnTo>
                  <a:pt x="9339" y="4463"/>
                </a:lnTo>
                <a:lnTo>
                  <a:pt x="9337" y="4465"/>
                </a:lnTo>
                <a:lnTo>
                  <a:pt x="9335" y="4468"/>
                </a:lnTo>
                <a:lnTo>
                  <a:pt x="9333" y="4470"/>
                </a:lnTo>
                <a:lnTo>
                  <a:pt x="9330" y="4472"/>
                </a:lnTo>
                <a:lnTo>
                  <a:pt x="9327" y="4474"/>
                </a:lnTo>
                <a:lnTo>
                  <a:pt x="9324" y="4475"/>
                </a:lnTo>
                <a:lnTo>
                  <a:pt x="9321" y="4477"/>
                </a:lnTo>
                <a:lnTo>
                  <a:pt x="9318" y="4477"/>
                </a:lnTo>
                <a:lnTo>
                  <a:pt x="9314" y="4478"/>
                </a:lnTo>
                <a:lnTo>
                  <a:pt x="9036" y="4507"/>
                </a:lnTo>
                <a:lnTo>
                  <a:pt x="9033" y="4507"/>
                </a:lnTo>
                <a:lnTo>
                  <a:pt x="9030" y="4507"/>
                </a:lnTo>
                <a:lnTo>
                  <a:pt x="9026" y="4507"/>
                </a:lnTo>
                <a:lnTo>
                  <a:pt x="9023" y="4506"/>
                </a:lnTo>
                <a:lnTo>
                  <a:pt x="9020" y="4505"/>
                </a:lnTo>
                <a:lnTo>
                  <a:pt x="9017" y="4503"/>
                </a:lnTo>
                <a:lnTo>
                  <a:pt x="9014" y="4501"/>
                </a:lnTo>
                <a:lnTo>
                  <a:pt x="9012" y="4500"/>
                </a:lnTo>
                <a:lnTo>
                  <a:pt x="9009" y="4497"/>
                </a:lnTo>
                <a:lnTo>
                  <a:pt x="9007" y="4495"/>
                </a:lnTo>
                <a:lnTo>
                  <a:pt x="9005" y="4492"/>
                </a:lnTo>
                <a:lnTo>
                  <a:pt x="9003" y="4490"/>
                </a:lnTo>
                <a:lnTo>
                  <a:pt x="9002" y="4487"/>
                </a:lnTo>
                <a:lnTo>
                  <a:pt x="9001" y="4484"/>
                </a:lnTo>
                <a:lnTo>
                  <a:pt x="9000" y="4480"/>
                </a:lnTo>
                <a:lnTo>
                  <a:pt x="8999" y="4477"/>
                </a:lnTo>
                <a:lnTo>
                  <a:pt x="8999" y="4473"/>
                </a:lnTo>
                <a:lnTo>
                  <a:pt x="9000" y="4470"/>
                </a:lnTo>
                <a:lnTo>
                  <a:pt x="9000" y="4467"/>
                </a:lnTo>
                <a:lnTo>
                  <a:pt x="9001" y="4464"/>
                </a:lnTo>
                <a:lnTo>
                  <a:pt x="9003" y="4460"/>
                </a:lnTo>
                <a:lnTo>
                  <a:pt x="9004" y="4457"/>
                </a:lnTo>
                <a:lnTo>
                  <a:pt x="9006" y="4455"/>
                </a:lnTo>
                <a:lnTo>
                  <a:pt x="9008" y="4452"/>
                </a:lnTo>
                <a:lnTo>
                  <a:pt x="9010" y="4450"/>
                </a:lnTo>
                <a:lnTo>
                  <a:pt x="9012" y="4448"/>
                </a:lnTo>
                <a:lnTo>
                  <a:pt x="9015" y="4446"/>
                </a:lnTo>
                <a:lnTo>
                  <a:pt x="9018" y="4444"/>
                </a:lnTo>
                <a:lnTo>
                  <a:pt x="9021" y="4443"/>
                </a:lnTo>
                <a:lnTo>
                  <a:pt x="9024" y="4441"/>
                </a:lnTo>
                <a:lnTo>
                  <a:pt x="9027" y="4441"/>
                </a:lnTo>
                <a:lnTo>
                  <a:pt x="9030" y="4440"/>
                </a:lnTo>
                <a:lnTo>
                  <a:pt x="9306" y="4411"/>
                </a:lnTo>
                <a:lnTo>
                  <a:pt x="9310" y="4411"/>
                </a:lnTo>
                <a:lnTo>
                  <a:pt x="9313" y="4411"/>
                </a:lnTo>
                <a:lnTo>
                  <a:pt x="9316" y="4411"/>
                </a:lnTo>
                <a:lnTo>
                  <a:pt x="9320" y="4412"/>
                </a:lnTo>
                <a:lnTo>
                  <a:pt x="9323" y="4413"/>
                </a:lnTo>
                <a:lnTo>
                  <a:pt x="9326" y="4415"/>
                </a:lnTo>
                <a:lnTo>
                  <a:pt x="9328" y="4416"/>
                </a:lnTo>
                <a:lnTo>
                  <a:pt x="9331" y="4418"/>
                </a:lnTo>
                <a:lnTo>
                  <a:pt x="9334" y="4420"/>
                </a:lnTo>
                <a:lnTo>
                  <a:pt x="9336" y="4422"/>
                </a:lnTo>
                <a:lnTo>
                  <a:pt x="9338" y="4425"/>
                </a:lnTo>
                <a:lnTo>
                  <a:pt x="9340" y="4428"/>
                </a:lnTo>
                <a:lnTo>
                  <a:pt x="9341" y="4431"/>
                </a:lnTo>
                <a:lnTo>
                  <a:pt x="9343" y="4434"/>
                </a:lnTo>
                <a:lnTo>
                  <a:pt x="9344" y="4437"/>
                </a:lnTo>
                <a:lnTo>
                  <a:pt x="9344" y="4440"/>
                </a:lnTo>
                <a:moveTo>
                  <a:pt x="163" y="4434"/>
                </a:moveTo>
                <a:lnTo>
                  <a:pt x="165" y="4437"/>
                </a:lnTo>
                <a:lnTo>
                  <a:pt x="166" y="4440"/>
                </a:lnTo>
                <a:lnTo>
                  <a:pt x="167" y="4443"/>
                </a:lnTo>
                <a:lnTo>
                  <a:pt x="168" y="4447"/>
                </a:lnTo>
                <a:lnTo>
                  <a:pt x="168" y="4450"/>
                </a:lnTo>
                <a:lnTo>
                  <a:pt x="168" y="4453"/>
                </a:lnTo>
                <a:lnTo>
                  <a:pt x="168" y="4456"/>
                </a:lnTo>
                <a:lnTo>
                  <a:pt x="167" y="4459"/>
                </a:lnTo>
                <a:lnTo>
                  <a:pt x="166" y="4462"/>
                </a:lnTo>
                <a:lnTo>
                  <a:pt x="165" y="4465"/>
                </a:lnTo>
                <a:lnTo>
                  <a:pt x="164" y="4468"/>
                </a:lnTo>
                <a:lnTo>
                  <a:pt x="162" y="4471"/>
                </a:lnTo>
                <a:lnTo>
                  <a:pt x="160" y="4473"/>
                </a:lnTo>
                <a:lnTo>
                  <a:pt x="157" y="4476"/>
                </a:lnTo>
                <a:lnTo>
                  <a:pt x="155" y="4478"/>
                </a:lnTo>
                <a:lnTo>
                  <a:pt x="152" y="4480"/>
                </a:lnTo>
                <a:lnTo>
                  <a:pt x="40" y="4554"/>
                </a:lnTo>
                <a:lnTo>
                  <a:pt x="0" y="4499"/>
                </a:lnTo>
                <a:lnTo>
                  <a:pt x="116" y="4423"/>
                </a:lnTo>
                <a:lnTo>
                  <a:pt x="119" y="4421"/>
                </a:lnTo>
                <a:lnTo>
                  <a:pt x="122" y="4420"/>
                </a:lnTo>
                <a:lnTo>
                  <a:pt x="125" y="4419"/>
                </a:lnTo>
                <a:lnTo>
                  <a:pt x="129" y="4418"/>
                </a:lnTo>
                <a:lnTo>
                  <a:pt x="132" y="4418"/>
                </a:lnTo>
                <a:lnTo>
                  <a:pt x="135" y="4418"/>
                </a:lnTo>
                <a:lnTo>
                  <a:pt x="139" y="4418"/>
                </a:lnTo>
                <a:lnTo>
                  <a:pt x="142" y="4419"/>
                </a:lnTo>
                <a:lnTo>
                  <a:pt x="145" y="4420"/>
                </a:lnTo>
                <a:lnTo>
                  <a:pt x="148" y="4421"/>
                </a:lnTo>
                <a:lnTo>
                  <a:pt x="151" y="4422"/>
                </a:lnTo>
                <a:lnTo>
                  <a:pt x="154" y="4424"/>
                </a:lnTo>
                <a:lnTo>
                  <a:pt x="156" y="4426"/>
                </a:lnTo>
                <a:lnTo>
                  <a:pt x="159" y="4429"/>
                </a:lnTo>
                <a:lnTo>
                  <a:pt x="161" y="4431"/>
                </a:lnTo>
                <a:lnTo>
                  <a:pt x="163" y="4434"/>
                </a:lnTo>
                <a:moveTo>
                  <a:pt x="7887" y="4460"/>
                </a:moveTo>
                <a:lnTo>
                  <a:pt x="7887" y="4457"/>
                </a:lnTo>
                <a:lnTo>
                  <a:pt x="7888" y="4453"/>
                </a:lnTo>
                <a:lnTo>
                  <a:pt x="7890" y="4450"/>
                </a:lnTo>
                <a:lnTo>
                  <a:pt x="7891" y="4447"/>
                </a:lnTo>
                <a:lnTo>
                  <a:pt x="7893" y="4444"/>
                </a:lnTo>
                <a:lnTo>
                  <a:pt x="7895" y="4442"/>
                </a:lnTo>
                <a:lnTo>
                  <a:pt x="7897" y="4439"/>
                </a:lnTo>
                <a:lnTo>
                  <a:pt x="7900" y="4437"/>
                </a:lnTo>
                <a:lnTo>
                  <a:pt x="7902" y="4435"/>
                </a:lnTo>
                <a:lnTo>
                  <a:pt x="7905" y="4434"/>
                </a:lnTo>
                <a:lnTo>
                  <a:pt x="7908" y="4432"/>
                </a:lnTo>
                <a:lnTo>
                  <a:pt x="7911" y="4431"/>
                </a:lnTo>
                <a:lnTo>
                  <a:pt x="7914" y="4430"/>
                </a:lnTo>
                <a:lnTo>
                  <a:pt x="7918" y="4430"/>
                </a:lnTo>
                <a:lnTo>
                  <a:pt x="7921" y="4430"/>
                </a:lnTo>
                <a:lnTo>
                  <a:pt x="7925" y="4430"/>
                </a:lnTo>
                <a:lnTo>
                  <a:pt x="8201" y="4453"/>
                </a:lnTo>
                <a:lnTo>
                  <a:pt x="8204" y="4453"/>
                </a:lnTo>
                <a:lnTo>
                  <a:pt x="8207" y="4454"/>
                </a:lnTo>
                <a:lnTo>
                  <a:pt x="8211" y="4455"/>
                </a:lnTo>
                <a:lnTo>
                  <a:pt x="8214" y="4456"/>
                </a:lnTo>
                <a:lnTo>
                  <a:pt x="8217" y="4458"/>
                </a:lnTo>
                <a:lnTo>
                  <a:pt x="8219" y="4460"/>
                </a:lnTo>
                <a:lnTo>
                  <a:pt x="8222" y="4462"/>
                </a:lnTo>
                <a:lnTo>
                  <a:pt x="8224" y="4464"/>
                </a:lnTo>
                <a:lnTo>
                  <a:pt x="8226" y="4467"/>
                </a:lnTo>
                <a:lnTo>
                  <a:pt x="8228" y="4470"/>
                </a:lnTo>
                <a:lnTo>
                  <a:pt x="8229" y="4472"/>
                </a:lnTo>
                <a:lnTo>
                  <a:pt x="8231" y="4476"/>
                </a:lnTo>
                <a:lnTo>
                  <a:pt x="8232" y="4479"/>
                </a:lnTo>
                <a:lnTo>
                  <a:pt x="8232" y="4482"/>
                </a:lnTo>
                <a:lnTo>
                  <a:pt x="8233" y="4485"/>
                </a:lnTo>
                <a:lnTo>
                  <a:pt x="8233" y="4489"/>
                </a:lnTo>
                <a:lnTo>
                  <a:pt x="8232" y="4492"/>
                </a:lnTo>
                <a:lnTo>
                  <a:pt x="8231" y="4496"/>
                </a:lnTo>
                <a:lnTo>
                  <a:pt x="8230" y="4499"/>
                </a:lnTo>
                <a:lnTo>
                  <a:pt x="8229" y="4502"/>
                </a:lnTo>
                <a:lnTo>
                  <a:pt x="8228" y="4504"/>
                </a:lnTo>
                <a:lnTo>
                  <a:pt x="8226" y="4507"/>
                </a:lnTo>
                <a:lnTo>
                  <a:pt x="8224" y="4509"/>
                </a:lnTo>
                <a:lnTo>
                  <a:pt x="8221" y="4512"/>
                </a:lnTo>
                <a:lnTo>
                  <a:pt x="8219" y="4514"/>
                </a:lnTo>
                <a:lnTo>
                  <a:pt x="8216" y="4515"/>
                </a:lnTo>
                <a:lnTo>
                  <a:pt x="8213" y="4517"/>
                </a:lnTo>
                <a:lnTo>
                  <a:pt x="8210" y="4518"/>
                </a:lnTo>
                <a:lnTo>
                  <a:pt x="8207" y="4519"/>
                </a:lnTo>
                <a:lnTo>
                  <a:pt x="8203" y="4520"/>
                </a:lnTo>
                <a:lnTo>
                  <a:pt x="8200" y="4520"/>
                </a:lnTo>
                <a:lnTo>
                  <a:pt x="8197" y="4520"/>
                </a:lnTo>
                <a:lnTo>
                  <a:pt x="7917" y="4497"/>
                </a:lnTo>
                <a:lnTo>
                  <a:pt x="7913" y="4496"/>
                </a:lnTo>
                <a:lnTo>
                  <a:pt x="7910" y="4496"/>
                </a:lnTo>
                <a:lnTo>
                  <a:pt x="7907" y="4494"/>
                </a:lnTo>
                <a:lnTo>
                  <a:pt x="7904" y="4493"/>
                </a:lnTo>
                <a:lnTo>
                  <a:pt x="7901" y="4491"/>
                </a:lnTo>
                <a:lnTo>
                  <a:pt x="7899" y="4489"/>
                </a:lnTo>
                <a:lnTo>
                  <a:pt x="7896" y="4487"/>
                </a:lnTo>
                <a:lnTo>
                  <a:pt x="7894" y="4485"/>
                </a:lnTo>
                <a:lnTo>
                  <a:pt x="7892" y="4482"/>
                </a:lnTo>
                <a:lnTo>
                  <a:pt x="7890" y="4479"/>
                </a:lnTo>
                <a:lnTo>
                  <a:pt x="7889" y="4476"/>
                </a:lnTo>
                <a:lnTo>
                  <a:pt x="7888" y="4473"/>
                </a:lnTo>
                <a:lnTo>
                  <a:pt x="7887" y="4470"/>
                </a:lnTo>
                <a:lnTo>
                  <a:pt x="7887" y="4467"/>
                </a:lnTo>
                <a:lnTo>
                  <a:pt x="7886" y="4463"/>
                </a:lnTo>
                <a:lnTo>
                  <a:pt x="7887" y="4460"/>
                </a:lnTo>
                <a:moveTo>
                  <a:pt x="8789" y="4490"/>
                </a:moveTo>
                <a:lnTo>
                  <a:pt x="8789" y="4493"/>
                </a:lnTo>
                <a:lnTo>
                  <a:pt x="8789" y="4497"/>
                </a:lnTo>
                <a:lnTo>
                  <a:pt x="8788" y="4500"/>
                </a:lnTo>
                <a:lnTo>
                  <a:pt x="8787" y="4503"/>
                </a:lnTo>
                <a:lnTo>
                  <a:pt x="8786" y="4506"/>
                </a:lnTo>
                <a:lnTo>
                  <a:pt x="8785" y="4509"/>
                </a:lnTo>
                <a:lnTo>
                  <a:pt x="8783" y="4511"/>
                </a:lnTo>
                <a:lnTo>
                  <a:pt x="8781" y="4514"/>
                </a:lnTo>
                <a:lnTo>
                  <a:pt x="8778" y="4516"/>
                </a:lnTo>
                <a:lnTo>
                  <a:pt x="8776" y="4518"/>
                </a:lnTo>
                <a:lnTo>
                  <a:pt x="8773" y="4520"/>
                </a:lnTo>
                <a:lnTo>
                  <a:pt x="8770" y="4522"/>
                </a:lnTo>
                <a:lnTo>
                  <a:pt x="8767" y="4523"/>
                </a:lnTo>
                <a:lnTo>
                  <a:pt x="8764" y="4524"/>
                </a:lnTo>
                <a:lnTo>
                  <a:pt x="8761" y="4525"/>
                </a:lnTo>
                <a:lnTo>
                  <a:pt x="8757" y="4525"/>
                </a:lnTo>
                <a:lnTo>
                  <a:pt x="8477" y="4529"/>
                </a:lnTo>
                <a:lnTo>
                  <a:pt x="8473" y="4529"/>
                </a:lnTo>
                <a:lnTo>
                  <a:pt x="8470" y="4528"/>
                </a:lnTo>
                <a:lnTo>
                  <a:pt x="8466" y="4528"/>
                </a:lnTo>
                <a:lnTo>
                  <a:pt x="8463" y="4526"/>
                </a:lnTo>
                <a:lnTo>
                  <a:pt x="8460" y="4525"/>
                </a:lnTo>
                <a:lnTo>
                  <a:pt x="8457" y="4523"/>
                </a:lnTo>
                <a:lnTo>
                  <a:pt x="8455" y="4521"/>
                </a:lnTo>
                <a:lnTo>
                  <a:pt x="8452" y="4519"/>
                </a:lnTo>
                <a:lnTo>
                  <a:pt x="8450" y="4517"/>
                </a:lnTo>
                <a:lnTo>
                  <a:pt x="8448" y="4514"/>
                </a:lnTo>
                <a:lnTo>
                  <a:pt x="8447" y="4511"/>
                </a:lnTo>
                <a:lnTo>
                  <a:pt x="8445" y="4508"/>
                </a:lnTo>
                <a:lnTo>
                  <a:pt x="8444" y="4505"/>
                </a:lnTo>
                <a:lnTo>
                  <a:pt x="8443" y="4502"/>
                </a:lnTo>
                <a:lnTo>
                  <a:pt x="8443" y="4499"/>
                </a:lnTo>
                <a:lnTo>
                  <a:pt x="8443" y="4495"/>
                </a:lnTo>
                <a:lnTo>
                  <a:pt x="8443" y="4492"/>
                </a:lnTo>
                <a:lnTo>
                  <a:pt x="8443" y="4488"/>
                </a:lnTo>
                <a:lnTo>
                  <a:pt x="8444" y="4485"/>
                </a:lnTo>
                <a:lnTo>
                  <a:pt x="8445" y="4482"/>
                </a:lnTo>
                <a:lnTo>
                  <a:pt x="8447" y="4479"/>
                </a:lnTo>
                <a:lnTo>
                  <a:pt x="8449" y="4477"/>
                </a:lnTo>
                <a:lnTo>
                  <a:pt x="8451" y="4474"/>
                </a:lnTo>
                <a:lnTo>
                  <a:pt x="8453" y="4472"/>
                </a:lnTo>
                <a:lnTo>
                  <a:pt x="8455" y="4470"/>
                </a:lnTo>
                <a:lnTo>
                  <a:pt x="8458" y="4468"/>
                </a:lnTo>
                <a:lnTo>
                  <a:pt x="8461" y="4466"/>
                </a:lnTo>
                <a:lnTo>
                  <a:pt x="8464" y="4465"/>
                </a:lnTo>
                <a:lnTo>
                  <a:pt x="8467" y="4464"/>
                </a:lnTo>
                <a:lnTo>
                  <a:pt x="8471" y="4463"/>
                </a:lnTo>
                <a:lnTo>
                  <a:pt x="8474" y="4462"/>
                </a:lnTo>
                <a:lnTo>
                  <a:pt x="8478" y="4462"/>
                </a:lnTo>
                <a:lnTo>
                  <a:pt x="8754" y="4457"/>
                </a:lnTo>
                <a:lnTo>
                  <a:pt x="8758" y="4457"/>
                </a:lnTo>
                <a:lnTo>
                  <a:pt x="8761" y="4458"/>
                </a:lnTo>
                <a:lnTo>
                  <a:pt x="8765" y="4458"/>
                </a:lnTo>
                <a:lnTo>
                  <a:pt x="8768" y="4460"/>
                </a:lnTo>
                <a:lnTo>
                  <a:pt x="8771" y="4461"/>
                </a:lnTo>
                <a:lnTo>
                  <a:pt x="8774" y="4462"/>
                </a:lnTo>
                <a:lnTo>
                  <a:pt x="8776" y="4464"/>
                </a:lnTo>
                <a:lnTo>
                  <a:pt x="8779" y="4466"/>
                </a:lnTo>
                <a:lnTo>
                  <a:pt x="8781" y="4469"/>
                </a:lnTo>
                <a:lnTo>
                  <a:pt x="8783" y="4471"/>
                </a:lnTo>
                <a:lnTo>
                  <a:pt x="8785" y="4474"/>
                </a:lnTo>
                <a:lnTo>
                  <a:pt x="8786" y="4477"/>
                </a:lnTo>
                <a:lnTo>
                  <a:pt x="8788" y="4480"/>
                </a:lnTo>
                <a:lnTo>
                  <a:pt x="8788" y="4483"/>
                </a:lnTo>
                <a:lnTo>
                  <a:pt x="8789" y="4487"/>
                </a:lnTo>
                <a:lnTo>
                  <a:pt x="8789" y="449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 slide - v1 1">
  <p:cSld name="CUSTOM_16_1">
    <p:spTree>
      <p:nvGrpSpPr>
        <p:cNvPr id="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114"/>
          <p:cNvSpPr/>
          <p:nvPr/>
        </p:nvSpPr>
        <p:spPr>
          <a:xfrm rot="10800000" flipH="1">
            <a:off x="0" y="3937949"/>
            <a:ext cx="3125317" cy="12055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3" name="Google Shape;1623;p114"/>
          <p:cNvSpPr/>
          <p:nvPr/>
        </p:nvSpPr>
        <p:spPr>
          <a:xfrm>
            <a:off x="581025" y="1857300"/>
            <a:ext cx="8011500" cy="200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4" name="Google Shape;1624;p114"/>
          <p:cNvSpPr txBox="1">
            <a:spLocks noGrp="1"/>
          </p:cNvSpPr>
          <p:nvPr>
            <p:ph type="title"/>
          </p:nvPr>
        </p:nvSpPr>
        <p:spPr>
          <a:xfrm>
            <a:off x="581025" y="3114750"/>
            <a:ext cx="3224700" cy="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625" name="Google Shape;1625;p114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1857300"/>
          </a:xfrm>
          <a:prstGeom prst="rect">
            <a:avLst/>
          </a:prstGeom>
          <a:noFill/>
          <a:ln>
            <a:noFill/>
          </a:ln>
        </p:spPr>
      </p:sp>
      <p:sp>
        <p:nvSpPr>
          <p:cNvPr id="1626" name="Google Shape;1626;p114"/>
          <p:cNvSpPr txBox="1">
            <a:spLocks noGrp="1"/>
          </p:cNvSpPr>
          <p:nvPr>
            <p:ph type="body" idx="1"/>
          </p:nvPr>
        </p:nvSpPr>
        <p:spPr>
          <a:xfrm>
            <a:off x="4362375" y="2838575"/>
            <a:ext cx="4230000" cy="428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cxnSp>
        <p:nvCxnSpPr>
          <p:cNvPr id="1627" name="Google Shape;1627;p114"/>
          <p:cNvCxnSpPr/>
          <p:nvPr/>
        </p:nvCxnSpPr>
        <p:spPr>
          <a:xfrm>
            <a:off x="4076700" y="2390775"/>
            <a:ext cx="0" cy="2533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28" name="Google Shape;1628;p114"/>
          <p:cNvSpPr txBox="1">
            <a:spLocks noGrp="1"/>
          </p:cNvSpPr>
          <p:nvPr>
            <p:ph type="body" idx="3"/>
          </p:nvPr>
        </p:nvSpPr>
        <p:spPr>
          <a:xfrm>
            <a:off x="4347675" y="3667225"/>
            <a:ext cx="4230000" cy="428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629" name="Google Shape;1629;p114"/>
          <p:cNvSpPr txBox="1">
            <a:spLocks noGrp="1"/>
          </p:cNvSpPr>
          <p:nvPr>
            <p:ph type="body" idx="4"/>
          </p:nvPr>
        </p:nvSpPr>
        <p:spPr>
          <a:xfrm>
            <a:off x="4347675" y="4495875"/>
            <a:ext cx="4230000" cy="428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630" name="Google Shape;1630;p114"/>
          <p:cNvSpPr txBox="1"/>
          <p:nvPr/>
        </p:nvSpPr>
        <p:spPr>
          <a:xfrm>
            <a:off x="4347675" y="2438375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Number</a:t>
            </a:r>
            <a:endParaRPr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631" name="Google Shape;1631;p114"/>
          <p:cNvSpPr txBox="1"/>
          <p:nvPr/>
        </p:nvSpPr>
        <p:spPr>
          <a:xfrm>
            <a:off x="4347675" y="3286200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Email</a:t>
            </a:r>
            <a:endParaRPr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632" name="Google Shape;1632;p114"/>
          <p:cNvSpPr txBox="1"/>
          <p:nvPr/>
        </p:nvSpPr>
        <p:spPr>
          <a:xfrm>
            <a:off x="4347675" y="4114875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Site Link</a:t>
            </a:r>
            <a:endParaRPr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59">
          <p15:clr>
            <a:srgbClr val="E46962"/>
          </p15:clr>
        </p15:guide>
        <p15:guide id="2" orient="horz" pos="2181">
          <p15:clr>
            <a:srgbClr val="E46962"/>
          </p15:clr>
        </p15:guide>
        <p15:guide id="3" orient="horz" pos="2703">
          <p15:clr>
            <a:srgbClr val="E46962"/>
          </p15:clr>
        </p15:guide>
        <p15:guide id="4" pos="2739">
          <p15:clr>
            <a:srgbClr val="E46962"/>
          </p15:clr>
        </p15:guide>
      </p15:sldGuideLst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user slide - v1 1">
  <p:cSld name="CUSTOM_19_2"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p115"/>
          <p:cNvSpPr/>
          <p:nvPr/>
        </p:nvSpPr>
        <p:spPr>
          <a:xfrm>
            <a:off x="6896100" y="-28575"/>
            <a:ext cx="2247900" cy="517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635" name="Google Shape;1635;p115"/>
          <p:cNvSpPr/>
          <p:nvPr/>
        </p:nvSpPr>
        <p:spPr>
          <a:xfrm>
            <a:off x="566250" y="1377275"/>
            <a:ext cx="7191600" cy="3096600"/>
          </a:xfrm>
          <a:prstGeom prst="round1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6" name="Google Shape;1636;p11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637" name="Google Shape;1637;p115"/>
          <p:cNvSpPr>
            <a:spLocks noGrp="1"/>
          </p:cNvSpPr>
          <p:nvPr>
            <p:ph type="pic" idx="2"/>
          </p:nvPr>
        </p:nvSpPr>
        <p:spPr>
          <a:xfrm>
            <a:off x="868902" y="1672800"/>
            <a:ext cx="1935600" cy="19356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8" name="Google Shape;1638;p115"/>
          <p:cNvSpPr txBox="1">
            <a:spLocks noGrp="1"/>
          </p:cNvSpPr>
          <p:nvPr>
            <p:ph type="body" idx="1"/>
          </p:nvPr>
        </p:nvSpPr>
        <p:spPr>
          <a:xfrm>
            <a:off x="830275" y="4020248"/>
            <a:ext cx="3857400" cy="321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639" name="Google Shape;1639;p115"/>
          <p:cNvSpPr txBox="1">
            <a:spLocks noGrp="1"/>
          </p:cNvSpPr>
          <p:nvPr>
            <p:ph type="subTitle" idx="3"/>
          </p:nvPr>
        </p:nvSpPr>
        <p:spPr>
          <a:xfrm>
            <a:off x="868900" y="3699252"/>
            <a:ext cx="3857400" cy="321000"/>
          </a:xfrm>
          <a:prstGeom prst="rect">
            <a:avLst/>
          </a:prstGeom>
        </p:spPr>
        <p:txBody>
          <a:bodyPr spcFirstLastPara="1" wrap="square" lIns="0" tIns="90000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9pPr>
          </a:lstStyle>
          <a:p>
            <a:endParaRPr/>
          </a:p>
        </p:txBody>
      </p:sp>
      <p:sp>
        <p:nvSpPr>
          <p:cNvPr id="1640" name="Google Shape;1640;p115"/>
          <p:cNvSpPr txBox="1">
            <a:spLocks noGrp="1"/>
          </p:cNvSpPr>
          <p:nvPr>
            <p:ph type="body" idx="4"/>
          </p:nvPr>
        </p:nvSpPr>
        <p:spPr>
          <a:xfrm>
            <a:off x="3201650" y="1672800"/>
            <a:ext cx="4152900" cy="22749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641" name="Google Shape;1641;p115"/>
          <p:cNvSpPr/>
          <p:nvPr/>
        </p:nvSpPr>
        <p:spPr>
          <a:xfrm>
            <a:off x="-1043948" y="-417997"/>
            <a:ext cx="3848510" cy="1136471"/>
          </a:xfrm>
          <a:custGeom>
            <a:avLst/>
            <a:gdLst/>
            <a:ahLst/>
            <a:cxnLst/>
            <a:rect l="l" t="t" r="r" b="b"/>
            <a:pathLst>
              <a:path w="15154" h="4475" extrusionOk="0">
                <a:moveTo>
                  <a:pt x="12494" y="43"/>
                </a:moveTo>
                <a:lnTo>
                  <a:pt x="12265" y="45"/>
                </a:lnTo>
                <a:lnTo>
                  <a:pt x="12262" y="45"/>
                </a:lnTo>
                <a:lnTo>
                  <a:pt x="12260" y="45"/>
                </a:lnTo>
                <a:lnTo>
                  <a:pt x="12257" y="44"/>
                </a:lnTo>
                <a:lnTo>
                  <a:pt x="12254" y="43"/>
                </a:lnTo>
                <a:lnTo>
                  <a:pt x="12252" y="43"/>
                </a:lnTo>
                <a:lnTo>
                  <a:pt x="12250" y="42"/>
                </a:lnTo>
                <a:lnTo>
                  <a:pt x="12247" y="40"/>
                </a:lnTo>
                <a:lnTo>
                  <a:pt x="12245" y="39"/>
                </a:lnTo>
                <a:lnTo>
                  <a:pt x="12244" y="38"/>
                </a:lnTo>
                <a:lnTo>
                  <a:pt x="12242" y="36"/>
                </a:lnTo>
                <a:lnTo>
                  <a:pt x="12240" y="34"/>
                </a:lnTo>
                <a:lnTo>
                  <a:pt x="12239" y="32"/>
                </a:lnTo>
                <a:lnTo>
                  <a:pt x="12238" y="30"/>
                </a:lnTo>
                <a:lnTo>
                  <a:pt x="12237" y="28"/>
                </a:lnTo>
                <a:lnTo>
                  <a:pt x="12237" y="26"/>
                </a:lnTo>
                <a:lnTo>
                  <a:pt x="12236" y="24"/>
                </a:lnTo>
                <a:lnTo>
                  <a:pt x="12236" y="22"/>
                </a:lnTo>
                <a:lnTo>
                  <a:pt x="12237" y="20"/>
                </a:lnTo>
                <a:lnTo>
                  <a:pt x="12237" y="18"/>
                </a:lnTo>
                <a:lnTo>
                  <a:pt x="12238" y="15"/>
                </a:lnTo>
                <a:lnTo>
                  <a:pt x="12239" y="14"/>
                </a:lnTo>
                <a:lnTo>
                  <a:pt x="12241" y="12"/>
                </a:lnTo>
                <a:lnTo>
                  <a:pt x="12242" y="10"/>
                </a:lnTo>
                <a:lnTo>
                  <a:pt x="12244" y="8"/>
                </a:lnTo>
                <a:lnTo>
                  <a:pt x="12246" y="7"/>
                </a:lnTo>
                <a:lnTo>
                  <a:pt x="12248" y="6"/>
                </a:lnTo>
                <a:lnTo>
                  <a:pt x="12251" y="4"/>
                </a:lnTo>
                <a:lnTo>
                  <a:pt x="12253" y="3"/>
                </a:lnTo>
                <a:lnTo>
                  <a:pt x="12256" y="2"/>
                </a:lnTo>
                <a:lnTo>
                  <a:pt x="12258" y="2"/>
                </a:lnTo>
                <a:lnTo>
                  <a:pt x="12261" y="1"/>
                </a:lnTo>
                <a:lnTo>
                  <a:pt x="12264" y="1"/>
                </a:lnTo>
                <a:lnTo>
                  <a:pt x="12495" y="0"/>
                </a:lnTo>
                <a:lnTo>
                  <a:pt x="12498" y="0"/>
                </a:lnTo>
                <a:lnTo>
                  <a:pt x="12501" y="0"/>
                </a:lnTo>
                <a:lnTo>
                  <a:pt x="12503" y="1"/>
                </a:lnTo>
                <a:lnTo>
                  <a:pt x="12506" y="2"/>
                </a:lnTo>
                <a:lnTo>
                  <a:pt x="12508" y="3"/>
                </a:lnTo>
                <a:lnTo>
                  <a:pt x="12511" y="4"/>
                </a:lnTo>
                <a:lnTo>
                  <a:pt x="12513" y="5"/>
                </a:lnTo>
                <a:lnTo>
                  <a:pt x="12515" y="6"/>
                </a:lnTo>
                <a:lnTo>
                  <a:pt x="12517" y="8"/>
                </a:lnTo>
                <a:lnTo>
                  <a:pt x="12518" y="10"/>
                </a:lnTo>
                <a:lnTo>
                  <a:pt x="12520" y="12"/>
                </a:lnTo>
                <a:lnTo>
                  <a:pt x="12521" y="13"/>
                </a:lnTo>
                <a:lnTo>
                  <a:pt x="12522" y="16"/>
                </a:lnTo>
                <a:lnTo>
                  <a:pt x="12523" y="18"/>
                </a:lnTo>
                <a:lnTo>
                  <a:pt x="12523" y="20"/>
                </a:lnTo>
                <a:lnTo>
                  <a:pt x="12523" y="22"/>
                </a:lnTo>
                <a:lnTo>
                  <a:pt x="12523" y="24"/>
                </a:lnTo>
                <a:lnTo>
                  <a:pt x="12523" y="26"/>
                </a:lnTo>
                <a:lnTo>
                  <a:pt x="12522" y="28"/>
                </a:lnTo>
                <a:lnTo>
                  <a:pt x="12521" y="30"/>
                </a:lnTo>
                <a:lnTo>
                  <a:pt x="12520" y="32"/>
                </a:lnTo>
                <a:lnTo>
                  <a:pt x="12518" y="34"/>
                </a:lnTo>
                <a:lnTo>
                  <a:pt x="12517" y="36"/>
                </a:lnTo>
                <a:lnTo>
                  <a:pt x="12515" y="37"/>
                </a:lnTo>
                <a:lnTo>
                  <a:pt x="12513" y="38"/>
                </a:lnTo>
                <a:lnTo>
                  <a:pt x="12510" y="40"/>
                </a:lnTo>
                <a:lnTo>
                  <a:pt x="12508" y="41"/>
                </a:lnTo>
                <a:lnTo>
                  <a:pt x="12505" y="41"/>
                </a:lnTo>
                <a:lnTo>
                  <a:pt x="12503" y="42"/>
                </a:lnTo>
                <a:lnTo>
                  <a:pt x="12500" y="43"/>
                </a:lnTo>
                <a:lnTo>
                  <a:pt x="12497" y="43"/>
                </a:lnTo>
                <a:lnTo>
                  <a:pt x="12494" y="43"/>
                </a:lnTo>
                <a:moveTo>
                  <a:pt x="12699" y="25"/>
                </a:moveTo>
                <a:lnTo>
                  <a:pt x="12699" y="23"/>
                </a:lnTo>
                <a:lnTo>
                  <a:pt x="12700" y="21"/>
                </a:lnTo>
                <a:lnTo>
                  <a:pt x="12701" y="19"/>
                </a:lnTo>
                <a:lnTo>
                  <a:pt x="12702" y="17"/>
                </a:lnTo>
                <a:lnTo>
                  <a:pt x="12703" y="15"/>
                </a:lnTo>
                <a:lnTo>
                  <a:pt x="12704" y="13"/>
                </a:lnTo>
                <a:lnTo>
                  <a:pt x="12706" y="11"/>
                </a:lnTo>
                <a:lnTo>
                  <a:pt x="12708" y="10"/>
                </a:lnTo>
                <a:lnTo>
                  <a:pt x="12710" y="9"/>
                </a:lnTo>
                <a:lnTo>
                  <a:pt x="12712" y="7"/>
                </a:lnTo>
                <a:lnTo>
                  <a:pt x="12715" y="6"/>
                </a:lnTo>
                <a:lnTo>
                  <a:pt x="12717" y="6"/>
                </a:lnTo>
                <a:lnTo>
                  <a:pt x="12720" y="5"/>
                </a:lnTo>
                <a:lnTo>
                  <a:pt x="12723" y="4"/>
                </a:lnTo>
                <a:lnTo>
                  <a:pt x="12725" y="4"/>
                </a:lnTo>
                <a:lnTo>
                  <a:pt x="12728" y="4"/>
                </a:lnTo>
                <a:lnTo>
                  <a:pt x="12959" y="14"/>
                </a:lnTo>
                <a:lnTo>
                  <a:pt x="12962" y="14"/>
                </a:lnTo>
                <a:lnTo>
                  <a:pt x="12965" y="14"/>
                </a:lnTo>
                <a:lnTo>
                  <a:pt x="12968" y="15"/>
                </a:lnTo>
                <a:lnTo>
                  <a:pt x="12970" y="16"/>
                </a:lnTo>
                <a:lnTo>
                  <a:pt x="12973" y="17"/>
                </a:lnTo>
                <a:lnTo>
                  <a:pt x="12975" y="18"/>
                </a:lnTo>
                <a:lnTo>
                  <a:pt x="12977" y="19"/>
                </a:lnTo>
                <a:lnTo>
                  <a:pt x="12979" y="21"/>
                </a:lnTo>
                <a:lnTo>
                  <a:pt x="12981" y="23"/>
                </a:lnTo>
                <a:lnTo>
                  <a:pt x="12982" y="24"/>
                </a:lnTo>
                <a:lnTo>
                  <a:pt x="12984" y="26"/>
                </a:lnTo>
                <a:lnTo>
                  <a:pt x="12985" y="28"/>
                </a:lnTo>
                <a:lnTo>
                  <a:pt x="12985" y="30"/>
                </a:lnTo>
                <a:lnTo>
                  <a:pt x="12986" y="33"/>
                </a:lnTo>
                <a:lnTo>
                  <a:pt x="12986" y="35"/>
                </a:lnTo>
                <a:lnTo>
                  <a:pt x="12986" y="37"/>
                </a:lnTo>
                <a:lnTo>
                  <a:pt x="12986" y="39"/>
                </a:lnTo>
                <a:lnTo>
                  <a:pt x="12985" y="41"/>
                </a:lnTo>
                <a:lnTo>
                  <a:pt x="12984" y="43"/>
                </a:lnTo>
                <a:lnTo>
                  <a:pt x="12983" y="45"/>
                </a:lnTo>
                <a:lnTo>
                  <a:pt x="12982" y="47"/>
                </a:lnTo>
                <a:lnTo>
                  <a:pt x="12980" y="49"/>
                </a:lnTo>
                <a:lnTo>
                  <a:pt x="12978" y="50"/>
                </a:lnTo>
                <a:lnTo>
                  <a:pt x="12976" y="52"/>
                </a:lnTo>
                <a:lnTo>
                  <a:pt x="12974" y="53"/>
                </a:lnTo>
                <a:lnTo>
                  <a:pt x="12972" y="54"/>
                </a:lnTo>
                <a:lnTo>
                  <a:pt x="12969" y="55"/>
                </a:lnTo>
                <a:lnTo>
                  <a:pt x="12967" y="56"/>
                </a:lnTo>
                <a:lnTo>
                  <a:pt x="12964" y="57"/>
                </a:lnTo>
                <a:lnTo>
                  <a:pt x="12961" y="57"/>
                </a:lnTo>
                <a:lnTo>
                  <a:pt x="12958" y="57"/>
                </a:lnTo>
                <a:lnTo>
                  <a:pt x="12955" y="57"/>
                </a:lnTo>
                <a:lnTo>
                  <a:pt x="12726" y="48"/>
                </a:lnTo>
                <a:lnTo>
                  <a:pt x="12723" y="48"/>
                </a:lnTo>
                <a:lnTo>
                  <a:pt x="12720" y="47"/>
                </a:lnTo>
                <a:lnTo>
                  <a:pt x="12718" y="47"/>
                </a:lnTo>
                <a:lnTo>
                  <a:pt x="12715" y="46"/>
                </a:lnTo>
                <a:lnTo>
                  <a:pt x="12713" y="45"/>
                </a:lnTo>
                <a:lnTo>
                  <a:pt x="12710" y="43"/>
                </a:lnTo>
                <a:lnTo>
                  <a:pt x="12708" y="42"/>
                </a:lnTo>
                <a:lnTo>
                  <a:pt x="12706" y="41"/>
                </a:lnTo>
                <a:lnTo>
                  <a:pt x="12705" y="39"/>
                </a:lnTo>
                <a:lnTo>
                  <a:pt x="12703" y="37"/>
                </a:lnTo>
                <a:lnTo>
                  <a:pt x="12702" y="35"/>
                </a:lnTo>
                <a:lnTo>
                  <a:pt x="12701" y="34"/>
                </a:lnTo>
                <a:lnTo>
                  <a:pt x="12700" y="31"/>
                </a:lnTo>
                <a:lnTo>
                  <a:pt x="12699" y="29"/>
                </a:lnTo>
                <a:lnTo>
                  <a:pt x="12699" y="27"/>
                </a:lnTo>
                <a:lnTo>
                  <a:pt x="12699" y="25"/>
                </a:lnTo>
                <a:moveTo>
                  <a:pt x="12060" y="29"/>
                </a:moveTo>
                <a:lnTo>
                  <a:pt x="12060" y="31"/>
                </a:lnTo>
                <a:lnTo>
                  <a:pt x="12060" y="33"/>
                </a:lnTo>
                <a:lnTo>
                  <a:pt x="12059" y="35"/>
                </a:lnTo>
                <a:lnTo>
                  <a:pt x="12059" y="38"/>
                </a:lnTo>
                <a:lnTo>
                  <a:pt x="12058" y="39"/>
                </a:lnTo>
                <a:lnTo>
                  <a:pt x="12056" y="41"/>
                </a:lnTo>
                <a:lnTo>
                  <a:pt x="12055" y="43"/>
                </a:lnTo>
                <a:lnTo>
                  <a:pt x="12053" y="45"/>
                </a:lnTo>
                <a:lnTo>
                  <a:pt x="12051" y="46"/>
                </a:lnTo>
                <a:lnTo>
                  <a:pt x="12049" y="47"/>
                </a:lnTo>
                <a:lnTo>
                  <a:pt x="12047" y="49"/>
                </a:lnTo>
                <a:lnTo>
                  <a:pt x="12044" y="50"/>
                </a:lnTo>
                <a:lnTo>
                  <a:pt x="12042" y="51"/>
                </a:lnTo>
                <a:lnTo>
                  <a:pt x="12039" y="51"/>
                </a:lnTo>
                <a:lnTo>
                  <a:pt x="12036" y="52"/>
                </a:lnTo>
                <a:lnTo>
                  <a:pt x="12033" y="52"/>
                </a:lnTo>
                <a:lnTo>
                  <a:pt x="11805" y="66"/>
                </a:lnTo>
                <a:lnTo>
                  <a:pt x="11802" y="66"/>
                </a:lnTo>
                <a:lnTo>
                  <a:pt x="11799" y="66"/>
                </a:lnTo>
                <a:lnTo>
                  <a:pt x="11797" y="66"/>
                </a:lnTo>
                <a:lnTo>
                  <a:pt x="11794" y="65"/>
                </a:lnTo>
                <a:lnTo>
                  <a:pt x="11791" y="64"/>
                </a:lnTo>
                <a:lnTo>
                  <a:pt x="11789" y="63"/>
                </a:lnTo>
                <a:lnTo>
                  <a:pt x="11786" y="62"/>
                </a:lnTo>
                <a:lnTo>
                  <a:pt x="11784" y="61"/>
                </a:lnTo>
                <a:lnTo>
                  <a:pt x="11782" y="59"/>
                </a:lnTo>
                <a:lnTo>
                  <a:pt x="11780" y="58"/>
                </a:lnTo>
                <a:lnTo>
                  <a:pt x="11779" y="56"/>
                </a:lnTo>
                <a:lnTo>
                  <a:pt x="11777" y="54"/>
                </a:lnTo>
                <a:lnTo>
                  <a:pt x="11776" y="52"/>
                </a:lnTo>
                <a:lnTo>
                  <a:pt x="11775" y="50"/>
                </a:lnTo>
                <a:lnTo>
                  <a:pt x="11775" y="48"/>
                </a:lnTo>
                <a:lnTo>
                  <a:pt x="11774" y="46"/>
                </a:lnTo>
                <a:lnTo>
                  <a:pt x="11774" y="44"/>
                </a:lnTo>
                <a:lnTo>
                  <a:pt x="11774" y="42"/>
                </a:lnTo>
                <a:lnTo>
                  <a:pt x="11775" y="39"/>
                </a:lnTo>
                <a:lnTo>
                  <a:pt x="11775" y="37"/>
                </a:lnTo>
                <a:lnTo>
                  <a:pt x="11776" y="36"/>
                </a:lnTo>
                <a:lnTo>
                  <a:pt x="11777" y="34"/>
                </a:lnTo>
                <a:lnTo>
                  <a:pt x="11779" y="32"/>
                </a:lnTo>
                <a:lnTo>
                  <a:pt x="11780" y="30"/>
                </a:lnTo>
                <a:lnTo>
                  <a:pt x="11782" y="29"/>
                </a:lnTo>
                <a:lnTo>
                  <a:pt x="11784" y="27"/>
                </a:lnTo>
                <a:lnTo>
                  <a:pt x="11786" y="26"/>
                </a:lnTo>
                <a:lnTo>
                  <a:pt x="11789" y="25"/>
                </a:lnTo>
                <a:lnTo>
                  <a:pt x="11791" y="24"/>
                </a:lnTo>
                <a:lnTo>
                  <a:pt x="11794" y="23"/>
                </a:lnTo>
                <a:lnTo>
                  <a:pt x="11796" y="22"/>
                </a:lnTo>
                <a:lnTo>
                  <a:pt x="11799" y="22"/>
                </a:lnTo>
                <a:lnTo>
                  <a:pt x="12030" y="9"/>
                </a:lnTo>
                <a:lnTo>
                  <a:pt x="12033" y="9"/>
                </a:lnTo>
                <a:lnTo>
                  <a:pt x="12036" y="9"/>
                </a:lnTo>
                <a:lnTo>
                  <a:pt x="12038" y="9"/>
                </a:lnTo>
                <a:lnTo>
                  <a:pt x="12041" y="10"/>
                </a:lnTo>
                <a:lnTo>
                  <a:pt x="12044" y="11"/>
                </a:lnTo>
                <a:lnTo>
                  <a:pt x="12046" y="12"/>
                </a:lnTo>
                <a:lnTo>
                  <a:pt x="12048" y="13"/>
                </a:lnTo>
                <a:lnTo>
                  <a:pt x="12050" y="14"/>
                </a:lnTo>
                <a:lnTo>
                  <a:pt x="12052" y="16"/>
                </a:lnTo>
                <a:lnTo>
                  <a:pt x="12054" y="17"/>
                </a:lnTo>
                <a:lnTo>
                  <a:pt x="12056" y="19"/>
                </a:lnTo>
                <a:lnTo>
                  <a:pt x="12057" y="21"/>
                </a:lnTo>
                <a:lnTo>
                  <a:pt x="12058" y="23"/>
                </a:lnTo>
                <a:lnTo>
                  <a:pt x="12059" y="25"/>
                </a:lnTo>
                <a:lnTo>
                  <a:pt x="12060" y="27"/>
                </a:lnTo>
                <a:lnTo>
                  <a:pt x="12060" y="29"/>
                </a:lnTo>
                <a:moveTo>
                  <a:pt x="13160" y="48"/>
                </a:moveTo>
                <a:lnTo>
                  <a:pt x="13160" y="46"/>
                </a:lnTo>
                <a:lnTo>
                  <a:pt x="13161" y="44"/>
                </a:lnTo>
                <a:lnTo>
                  <a:pt x="13162" y="42"/>
                </a:lnTo>
                <a:lnTo>
                  <a:pt x="13163" y="40"/>
                </a:lnTo>
                <a:lnTo>
                  <a:pt x="13165" y="38"/>
                </a:lnTo>
                <a:lnTo>
                  <a:pt x="13166" y="36"/>
                </a:lnTo>
                <a:lnTo>
                  <a:pt x="13168" y="35"/>
                </a:lnTo>
                <a:lnTo>
                  <a:pt x="13170" y="33"/>
                </a:lnTo>
                <a:lnTo>
                  <a:pt x="13172" y="32"/>
                </a:lnTo>
                <a:lnTo>
                  <a:pt x="13175" y="31"/>
                </a:lnTo>
                <a:lnTo>
                  <a:pt x="13177" y="30"/>
                </a:lnTo>
                <a:lnTo>
                  <a:pt x="13180" y="29"/>
                </a:lnTo>
                <a:lnTo>
                  <a:pt x="13182" y="28"/>
                </a:lnTo>
                <a:lnTo>
                  <a:pt x="13185" y="28"/>
                </a:lnTo>
                <a:lnTo>
                  <a:pt x="13188" y="28"/>
                </a:lnTo>
                <a:lnTo>
                  <a:pt x="13191" y="28"/>
                </a:lnTo>
                <a:lnTo>
                  <a:pt x="13423" y="47"/>
                </a:lnTo>
                <a:lnTo>
                  <a:pt x="13426" y="47"/>
                </a:lnTo>
                <a:lnTo>
                  <a:pt x="13429" y="48"/>
                </a:lnTo>
                <a:lnTo>
                  <a:pt x="13432" y="49"/>
                </a:lnTo>
                <a:lnTo>
                  <a:pt x="13434" y="49"/>
                </a:lnTo>
                <a:lnTo>
                  <a:pt x="13436" y="51"/>
                </a:lnTo>
                <a:lnTo>
                  <a:pt x="13439" y="52"/>
                </a:lnTo>
                <a:lnTo>
                  <a:pt x="13441" y="53"/>
                </a:lnTo>
                <a:lnTo>
                  <a:pt x="13442" y="55"/>
                </a:lnTo>
                <a:lnTo>
                  <a:pt x="13444" y="57"/>
                </a:lnTo>
                <a:lnTo>
                  <a:pt x="13445" y="58"/>
                </a:lnTo>
                <a:lnTo>
                  <a:pt x="13446" y="60"/>
                </a:lnTo>
                <a:lnTo>
                  <a:pt x="13447" y="62"/>
                </a:lnTo>
                <a:lnTo>
                  <a:pt x="13448" y="64"/>
                </a:lnTo>
                <a:lnTo>
                  <a:pt x="13448" y="67"/>
                </a:lnTo>
                <a:lnTo>
                  <a:pt x="13448" y="69"/>
                </a:lnTo>
                <a:lnTo>
                  <a:pt x="13448" y="71"/>
                </a:lnTo>
                <a:lnTo>
                  <a:pt x="13448" y="73"/>
                </a:lnTo>
                <a:lnTo>
                  <a:pt x="13447" y="75"/>
                </a:lnTo>
                <a:lnTo>
                  <a:pt x="13446" y="77"/>
                </a:lnTo>
                <a:lnTo>
                  <a:pt x="13445" y="79"/>
                </a:lnTo>
                <a:lnTo>
                  <a:pt x="13443" y="81"/>
                </a:lnTo>
                <a:lnTo>
                  <a:pt x="13441" y="83"/>
                </a:lnTo>
                <a:lnTo>
                  <a:pt x="13439" y="84"/>
                </a:lnTo>
                <a:lnTo>
                  <a:pt x="13437" y="86"/>
                </a:lnTo>
                <a:lnTo>
                  <a:pt x="13435" y="87"/>
                </a:lnTo>
                <a:lnTo>
                  <a:pt x="13433" y="88"/>
                </a:lnTo>
                <a:lnTo>
                  <a:pt x="13430" y="89"/>
                </a:lnTo>
                <a:lnTo>
                  <a:pt x="13428" y="90"/>
                </a:lnTo>
                <a:lnTo>
                  <a:pt x="13425" y="90"/>
                </a:lnTo>
                <a:lnTo>
                  <a:pt x="13422" y="90"/>
                </a:lnTo>
                <a:lnTo>
                  <a:pt x="13419" y="90"/>
                </a:lnTo>
                <a:lnTo>
                  <a:pt x="13416" y="90"/>
                </a:lnTo>
                <a:lnTo>
                  <a:pt x="13186" y="71"/>
                </a:lnTo>
                <a:lnTo>
                  <a:pt x="13183" y="71"/>
                </a:lnTo>
                <a:lnTo>
                  <a:pt x="13180" y="70"/>
                </a:lnTo>
                <a:lnTo>
                  <a:pt x="13178" y="69"/>
                </a:lnTo>
                <a:lnTo>
                  <a:pt x="13175" y="69"/>
                </a:lnTo>
                <a:lnTo>
                  <a:pt x="13173" y="67"/>
                </a:lnTo>
                <a:lnTo>
                  <a:pt x="13170" y="66"/>
                </a:lnTo>
                <a:lnTo>
                  <a:pt x="13168" y="65"/>
                </a:lnTo>
                <a:lnTo>
                  <a:pt x="13166" y="63"/>
                </a:lnTo>
                <a:lnTo>
                  <a:pt x="13165" y="62"/>
                </a:lnTo>
                <a:lnTo>
                  <a:pt x="13163" y="60"/>
                </a:lnTo>
                <a:lnTo>
                  <a:pt x="13162" y="58"/>
                </a:lnTo>
                <a:lnTo>
                  <a:pt x="13161" y="56"/>
                </a:lnTo>
                <a:lnTo>
                  <a:pt x="13160" y="54"/>
                </a:lnTo>
                <a:lnTo>
                  <a:pt x="13160" y="52"/>
                </a:lnTo>
                <a:lnTo>
                  <a:pt x="13160" y="50"/>
                </a:lnTo>
                <a:lnTo>
                  <a:pt x="13160" y="48"/>
                </a:lnTo>
                <a:moveTo>
                  <a:pt x="11599" y="62"/>
                </a:moveTo>
                <a:lnTo>
                  <a:pt x="11599" y="64"/>
                </a:lnTo>
                <a:lnTo>
                  <a:pt x="11599" y="66"/>
                </a:lnTo>
                <a:lnTo>
                  <a:pt x="11599" y="69"/>
                </a:lnTo>
                <a:lnTo>
                  <a:pt x="11598" y="71"/>
                </a:lnTo>
                <a:lnTo>
                  <a:pt x="11598" y="73"/>
                </a:lnTo>
                <a:lnTo>
                  <a:pt x="11596" y="75"/>
                </a:lnTo>
                <a:lnTo>
                  <a:pt x="11595" y="76"/>
                </a:lnTo>
                <a:lnTo>
                  <a:pt x="11594" y="78"/>
                </a:lnTo>
                <a:lnTo>
                  <a:pt x="11592" y="80"/>
                </a:lnTo>
                <a:lnTo>
                  <a:pt x="11590" y="81"/>
                </a:lnTo>
                <a:lnTo>
                  <a:pt x="11588" y="82"/>
                </a:lnTo>
                <a:lnTo>
                  <a:pt x="11586" y="83"/>
                </a:lnTo>
                <a:lnTo>
                  <a:pt x="11583" y="84"/>
                </a:lnTo>
                <a:lnTo>
                  <a:pt x="11581" y="85"/>
                </a:lnTo>
                <a:lnTo>
                  <a:pt x="11578" y="86"/>
                </a:lnTo>
                <a:lnTo>
                  <a:pt x="11575" y="86"/>
                </a:lnTo>
                <a:lnTo>
                  <a:pt x="11348" y="114"/>
                </a:lnTo>
                <a:lnTo>
                  <a:pt x="11345" y="114"/>
                </a:lnTo>
                <a:lnTo>
                  <a:pt x="11342" y="114"/>
                </a:lnTo>
                <a:lnTo>
                  <a:pt x="11340" y="114"/>
                </a:lnTo>
                <a:lnTo>
                  <a:pt x="11337" y="114"/>
                </a:lnTo>
                <a:lnTo>
                  <a:pt x="11334" y="113"/>
                </a:lnTo>
                <a:lnTo>
                  <a:pt x="11332" y="112"/>
                </a:lnTo>
                <a:lnTo>
                  <a:pt x="11329" y="111"/>
                </a:lnTo>
                <a:lnTo>
                  <a:pt x="11327" y="110"/>
                </a:lnTo>
                <a:lnTo>
                  <a:pt x="11325" y="109"/>
                </a:lnTo>
                <a:lnTo>
                  <a:pt x="11323" y="107"/>
                </a:lnTo>
                <a:lnTo>
                  <a:pt x="11321" y="106"/>
                </a:lnTo>
                <a:lnTo>
                  <a:pt x="11319" y="104"/>
                </a:lnTo>
                <a:lnTo>
                  <a:pt x="11318" y="102"/>
                </a:lnTo>
                <a:lnTo>
                  <a:pt x="11317" y="100"/>
                </a:lnTo>
                <a:lnTo>
                  <a:pt x="11316" y="98"/>
                </a:lnTo>
                <a:lnTo>
                  <a:pt x="11315" y="96"/>
                </a:lnTo>
                <a:lnTo>
                  <a:pt x="11315" y="94"/>
                </a:lnTo>
                <a:lnTo>
                  <a:pt x="11315" y="92"/>
                </a:lnTo>
                <a:lnTo>
                  <a:pt x="11315" y="89"/>
                </a:lnTo>
                <a:lnTo>
                  <a:pt x="11315" y="87"/>
                </a:lnTo>
                <a:lnTo>
                  <a:pt x="11316" y="85"/>
                </a:lnTo>
                <a:lnTo>
                  <a:pt x="11317" y="83"/>
                </a:lnTo>
                <a:lnTo>
                  <a:pt x="11318" y="81"/>
                </a:lnTo>
                <a:lnTo>
                  <a:pt x="11320" y="80"/>
                </a:lnTo>
                <a:lnTo>
                  <a:pt x="11321" y="78"/>
                </a:lnTo>
                <a:lnTo>
                  <a:pt x="11323" y="77"/>
                </a:lnTo>
                <a:lnTo>
                  <a:pt x="11325" y="75"/>
                </a:lnTo>
                <a:lnTo>
                  <a:pt x="11327" y="74"/>
                </a:lnTo>
                <a:lnTo>
                  <a:pt x="11330" y="73"/>
                </a:lnTo>
                <a:lnTo>
                  <a:pt x="11333" y="72"/>
                </a:lnTo>
                <a:lnTo>
                  <a:pt x="11335" y="71"/>
                </a:lnTo>
                <a:lnTo>
                  <a:pt x="11338" y="71"/>
                </a:lnTo>
                <a:lnTo>
                  <a:pt x="11567" y="43"/>
                </a:lnTo>
                <a:lnTo>
                  <a:pt x="11570" y="43"/>
                </a:lnTo>
                <a:lnTo>
                  <a:pt x="11573" y="43"/>
                </a:lnTo>
                <a:lnTo>
                  <a:pt x="11576" y="43"/>
                </a:lnTo>
                <a:lnTo>
                  <a:pt x="11579" y="44"/>
                </a:lnTo>
                <a:lnTo>
                  <a:pt x="11581" y="45"/>
                </a:lnTo>
                <a:lnTo>
                  <a:pt x="11584" y="45"/>
                </a:lnTo>
                <a:lnTo>
                  <a:pt x="11586" y="46"/>
                </a:lnTo>
                <a:lnTo>
                  <a:pt x="11588" y="48"/>
                </a:lnTo>
                <a:lnTo>
                  <a:pt x="11591" y="49"/>
                </a:lnTo>
                <a:lnTo>
                  <a:pt x="11592" y="50"/>
                </a:lnTo>
                <a:lnTo>
                  <a:pt x="11594" y="52"/>
                </a:lnTo>
                <a:lnTo>
                  <a:pt x="11596" y="54"/>
                </a:lnTo>
                <a:lnTo>
                  <a:pt x="11597" y="56"/>
                </a:lnTo>
                <a:lnTo>
                  <a:pt x="11598" y="58"/>
                </a:lnTo>
                <a:lnTo>
                  <a:pt x="11599" y="60"/>
                </a:lnTo>
                <a:lnTo>
                  <a:pt x="11599" y="62"/>
                </a:lnTo>
                <a:moveTo>
                  <a:pt x="13619" y="88"/>
                </a:moveTo>
                <a:lnTo>
                  <a:pt x="13620" y="86"/>
                </a:lnTo>
                <a:lnTo>
                  <a:pt x="13620" y="84"/>
                </a:lnTo>
                <a:lnTo>
                  <a:pt x="13622" y="82"/>
                </a:lnTo>
                <a:lnTo>
                  <a:pt x="13623" y="80"/>
                </a:lnTo>
                <a:lnTo>
                  <a:pt x="13624" y="78"/>
                </a:lnTo>
                <a:lnTo>
                  <a:pt x="13626" y="76"/>
                </a:lnTo>
                <a:lnTo>
                  <a:pt x="13628" y="75"/>
                </a:lnTo>
                <a:lnTo>
                  <a:pt x="13630" y="74"/>
                </a:lnTo>
                <a:lnTo>
                  <a:pt x="13633" y="73"/>
                </a:lnTo>
                <a:lnTo>
                  <a:pt x="13635" y="72"/>
                </a:lnTo>
                <a:lnTo>
                  <a:pt x="13637" y="71"/>
                </a:lnTo>
                <a:lnTo>
                  <a:pt x="13640" y="70"/>
                </a:lnTo>
                <a:lnTo>
                  <a:pt x="13643" y="70"/>
                </a:lnTo>
                <a:lnTo>
                  <a:pt x="13646" y="70"/>
                </a:lnTo>
                <a:lnTo>
                  <a:pt x="13648" y="70"/>
                </a:lnTo>
                <a:lnTo>
                  <a:pt x="13651" y="70"/>
                </a:lnTo>
                <a:lnTo>
                  <a:pt x="13885" y="97"/>
                </a:lnTo>
                <a:lnTo>
                  <a:pt x="13888" y="97"/>
                </a:lnTo>
                <a:lnTo>
                  <a:pt x="13891" y="98"/>
                </a:lnTo>
                <a:lnTo>
                  <a:pt x="13893" y="99"/>
                </a:lnTo>
                <a:lnTo>
                  <a:pt x="13896" y="100"/>
                </a:lnTo>
                <a:lnTo>
                  <a:pt x="13898" y="101"/>
                </a:lnTo>
                <a:lnTo>
                  <a:pt x="13900" y="103"/>
                </a:lnTo>
                <a:lnTo>
                  <a:pt x="13902" y="104"/>
                </a:lnTo>
                <a:lnTo>
                  <a:pt x="13904" y="106"/>
                </a:lnTo>
                <a:lnTo>
                  <a:pt x="13905" y="108"/>
                </a:lnTo>
                <a:lnTo>
                  <a:pt x="13907" y="110"/>
                </a:lnTo>
                <a:lnTo>
                  <a:pt x="13908" y="112"/>
                </a:lnTo>
                <a:lnTo>
                  <a:pt x="13908" y="114"/>
                </a:lnTo>
                <a:lnTo>
                  <a:pt x="13909" y="116"/>
                </a:lnTo>
                <a:lnTo>
                  <a:pt x="13909" y="118"/>
                </a:lnTo>
                <a:lnTo>
                  <a:pt x="13909" y="120"/>
                </a:lnTo>
                <a:lnTo>
                  <a:pt x="13909" y="122"/>
                </a:lnTo>
                <a:lnTo>
                  <a:pt x="13908" y="124"/>
                </a:lnTo>
                <a:lnTo>
                  <a:pt x="13907" y="126"/>
                </a:lnTo>
                <a:lnTo>
                  <a:pt x="13906" y="128"/>
                </a:lnTo>
                <a:lnTo>
                  <a:pt x="13905" y="130"/>
                </a:lnTo>
                <a:lnTo>
                  <a:pt x="13903" y="132"/>
                </a:lnTo>
                <a:lnTo>
                  <a:pt x="13901" y="133"/>
                </a:lnTo>
                <a:lnTo>
                  <a:pt x="13899" y="135"/>
                </a:lnTo>
                <a:lnTo>
                  <a:pt x="13897" y="136"/>
                </a:lnTo>
                <a:lnTo>
                  <a:pt x="13895" y="137"/>
                </a:lnTo>
                <a:lnTo>
                  <a:pt x="13892" y="138"/>
                </a:lnTo>
                <a:lnTo>
                  <a:pt x="13890" y="139"/>
                </a:lnTo>
                <a:lnTo>
                  <a:pt x="13887" y="140"/>
                </a:lnTo>
                <a:lnTo>
                  <a:pt x="13884" y="140"/>
                </a:lnTo>
                <a:lnTo>
                  <a:pt x="13882" y="140"/>
                </a:lnTo>
                <a:lnTo>
                  <a:pt x="13879" y="140"/>
                </a:lnTo>
                <a:lnTo>
                  <a:pt x="13876" y="140"/>
                </a:lnTo>
                <a:lnTo>
                  <a:pt x="13643" y="113"/>
                </a:lnTo>
                <a:lnTo>
                  <a:pt x="13640" y="112"/>
                </a:lnTo>
                <a:lnTo>
                  <a:pt x="13637" y="112"/>
                </a:lnTo>
                <a:lnTo>
                  <a:pt x="13635" y="111"/>
                </a:lnTo>
                <a:lnTo>
                  <a:pt x="13632" y="110"/>
                </a:lnTo>
                <a:lnTo>
                  <a:pt x="13630" y="109"/>
                </a:lnTo>
                <a:lnTo>
                  <a:pt x="13628" y="107"/>
                </a:lnTo>
                <a:lnTo>
                  <a:pt x="13626" y="106"/>
                </a:lnTo>
                <a:lnTo>
                  <a:pt x="13624" y="104"/>
                </a:lnTo>
                <a:lnTo>
                  <a:pt x="13623" y="102"/>
                </a:lnTo>
                <a:lnTo>
                  <a:pt x="13622" y="101"/>
                </a:lnTo>
                <a:lnTo>
                  <a:pt x="13621" y="99"/>
                </a:lnTo>
                <a:lnTo>
                  <a:pt x="13620" y="97"/>
                </a:lnTo>
                <a:lnTo>
                  <a:pt x="13619" y="95"/>
                </a:lnTo>
                <a:lnTo>
                  <a:pt x="13619" y="92"/>
                </a:lnTo>
                <a:lnTo>
                  <a:pt x="13619" y="90"/>
                </a:lnTo>
                <a:lnTo>
                  <a:pt x="13619" y="88"/>
                </a:lnTo>
                <a:moveTo>
                  <a:pt x="11144" y="123"/>
                </a:moveTo>
                <a:lnTo>
                  <a:pt x="11145" y="125"/>
                </a:lnTo>
                <a:lnTo>
                  <a:pt x="11145" y="127"/>
                </a:lnTo>
                <a:lnTo>
                  <a:pt x="11145" y="129"/>
                </a:lnTo>
                <a:lnTo>
                  <a:pt x="11144" y="131"/>
                </a:lnTo>
                <a:lnTo>
                  <a:pt x="11144" y="133"/>
                </a:lnTo>
                <a:lnTo>
                  <a:pt x="11143" y="135"/>
                </a:lnTo>
                <a:lnTo>
                  <a:pt x="11142" y="137"/>
                </a:lnTo>
                <a:lnTo>
                  <a:pt x="11140" y="139"/>
                </a:lnTo>
                <a:lnTo>
                  <a:pt x="11139" y="141"/>
                </a:lnTo>
                <a:lnTo>
                  <a:pt x="11137" y="142"/>
                </a:lnTo>
                <a:lnTo>
                  <a:pt x="11135" y="144"/>
                </a:lnTo>
                <a:lnTo>
                  <a:pt x="11133" y="145"/>
                </a:lnTo>
                <a:lnTo>
                  <a:pt x="11130" y="146"/>
                </a:lnTo>
                <a:lnTo>
                  <a:pt x="11128" y="147"/>
                </a:lnTo>
                <a:lnTo>
                  <a:pt x="11125" y="148"/>
                </a:lnTo>
                <a:lnTo>
                  <a:pt x="11122" y="149"/>
                </a:lnTo>
                <a:lnTo>
                  <a:pt x="10898" y="192"/>
                </a:lnTo>
                <a:lnTo>
                  <a:pt x="10895" y="192"/>
                </a:lnTo>
                <a:lnTo>
                  <a:pt x="10893" y="193"/>
                </a:lnTo>
                <a:lnTo>
                  <a:pt x="10890" y="193"/>
                </a:lnTo>
                <a:lnTo>
                  <a:pt x="10887" y="192"/>
                </a:lnTo>
                <a:lnTo>
                  <a:pt x="10885" y="192"/>
                </a:lnTo>
                <a:lnTo>
                  <a:pt x="10882" y="191"/>
                </a:lnTo>
                <a:lnTo>
                  <a:pt x="10879" y="191"/>
                </a:lnTo>
                <a:lnTo>
                  <a:pt x="10877" y="190"/>
                </a:lnTo>
                <a:lnTo>
                  <a:pt x="10875" y="189"/>
                </a:lnTo>
                <a:lnTo>
                  <a:pt x="10873" y="187"/>
                </a:lnTo>
                <a:lnTo>
                  <a:pt x="10871" y="186"/>
                </a:lnTo>
                <a:lnTo>
                  <a:pt x="10869" y="184"/>
                </a:lnTo>
                <a:lnTo>
                  <a:pt x="10867" y="183"/>
                </a:lnTo>
                <a:lnTo>
                  <a:pt x="10866" y="181"/>
                </a:lnTo>
                <a:lnTo>
                  <a:pt x="10864" y="179"/>
                </a:lnTo>
                <a:lnTo>
                  <a:pt x="10863" y="177"/>
                </a:lnTo>
                <a:lnTo>
                  <a:pt x="10863" y="175"/>
                </a:lnTo>
                <a:lnTo>
                  <a:pt x="10862" y="172"/>
                </a:lnTo>
                <a:lnTo>
                  <a:pt x="10862" y="170"/>
                </a:lnTo>
                <a:lnTo>
                  <a:pt x="10863" y="168"/>
                </a:lnTo>
                <a:lnTo>
                  <a:pt x="10863" y="166"/>
                </a:lnTo>
                <a:lnTo>
                  <a:pt x="10864" y="164"/>
                </a:lnTo>
                <a:lnTo>
                  <a:pt x="10865" y="162"/>
                </a:lnTo>
                <a:lnTo>
                  <a:pt x="10866" y="160"/>
                </a:lnTo>
                <a:lnTo>
                  <a:pt x="10868" y="158"/>
                </a:lnTo>
                <a:lnTo>
                  <a:pt x="10869" y="157"/>
                </a:lnTo>
                <a:lnTo>
                  <a:pt x="10871" y="155"/>
                </a:lnTo>
                <a:lnTo>
                  <a:pt x="10873" y="154"/>
                </a:lnTo>
                <a:lnTo>
                  <a:pt x="10876" y="153"/>
                </a:lnTo>
                <a:lnTo>
                  <a:pt x="10878" y="151"/>
                </a:lnTo>
                <a:lnTo>
                  <a:pt x="10881" y="151"/>
                </a:lnTo>
                <a:lnTo>
                  <a:pt x="10883" y="150"/>
                </a:lnTo>
                <a:lnTo>
                  <a:pt x="11110" y="106"/>
                </a:lnTo>
                <a:lnTo>
                  <a:pt x="11113" y="106"/>
                </a:lnTo>
                <a:lnTo>
                  <a:pt x="11116" y="106"/>
                </a:lnTo>
                <a:lnTo>
                  <a:pt x="11119" y="106"/>
                </a:lnTo>
                <a:lnTo>
                  <a:pt x="11121" y="106"/>
                </a:lnTo>
                <a:lnTo>
                  <a:pt x="11124" y="107"/>
                </a:lnTo>
                <a:lnTo>
                  <a:pt x="11127" y="107"/>
                </a:lnTo>
                <a:lnTo>
                  <a:pt x="11129" y="108"/>
                </a:lnTo>
                <a:lnTo>
                  <a:pt x="11131" y="109"/>
                </a:lnTo>
                <a:lnTo>
                  <a:pt x="11134" y="110"/>
                </a:lnTo>
                <a:lnTo>
                  <a:pt x="11136" y="112"/>
                </a:lnTo>
                <a:lnTo>
                  <a:pt x="11138" y="113"/>
                </a:lnTo>
                <a:lnTo>
                  <a:pt x="11139" y="115"/>
                </a:lnTo>
                <a:lnTo>
                  <a:pt x="11141" y="117"/>
                </a:lnTo>
                <a:lnTo>
                  <a:pt x="11142" y="119"/>
                </a:lnTo>
                <a:lnTo>
                  <a:pt x="11143" y="121"/>
                </a:lnTo>
                <a:lnTo>
                  <a:pt x="11144" y="123"/>
                </a:lnTo>
                <a:moveTo>
                  <a:pt x="14076" y="145"/>
                </a:moveTo>
                <a:lnTo>
                  <a:pt x="14077" y="143"/>
                </a:lnTo>
                <a:lnTo>
                  <a:pt x="14078" y="141"/>
                </a:lnTo>
                <a:lnTo>
                  <a:pt x="14079" y="139"/>
                </a:lnTo>
                <a:lnTo>
                  <a:pt x="14080" y="137"/>
                </a:lnTo>
                <a:lnTo>
                  <a:pt x="14082" y="135"/>
                </a:lnTo>
                <a:lnTo>
                  <a:pt x="14084" y="134"/>
                </a:lnTo>
                <a:lnTo>
                  <a:pt x="14086" y="132"/>
                </a:lnTo>
                <a:lnTo>
                  <a:pt x="14088" y="131"/>
                </a:lnTo>
                <a:lnTo>
                  <a:pt x="14090" y="130"/>
                </a:lnTo>
                <a:lnTo>
                  <a:pt x="14093" y="129"/>
                </a:lnTo>
                <a:lnTo>
                  <a:pt x="14095" y="128"/>
                </a:lnTo>
                <a:lnTo>
                  <a:pt x="14098" y="128"/>
                </a:lnTo>
                <a:lnTo>
                  <a:pt x="14101" y="127"/>
                </a:lnTo>
                <a:lnTo>
                  <a:pt x="14103" y="127"/>
                </a:lnTo>
                <a:lnTo>
                  <a:pt x="14106" y="128"/>
                </a:lnTo>
                <a:lnTo>
                  <a:pt x="14109" y="128"/>
                </a:lnTo>
                <a:lnTo>
                  <a:pt x="14338" y="162"/>
                </a:lnTo>
                <a:lnTo>
                  <a:pt x="14341" y="162"/>
                </a:lnTo>
                <a:lnTo>
                  <a:pt x="14343" y="163"/>
                </a:lnTo>
                <a:lnTo>
                  <a:pt x="14346" y="164"/>
                </a:lnTo>
                <a:lnTo>
                  <a:pt x="14348" y="165"/>
                </a:lnTo>
                <a:lnTo>
                  <a:pt x="14350" y="166"/>
                </a:lnTo>
                <a:lnTo>
                  <a:pt x="14352" y="168"/>
                </a:lnTo>
                <a:lnTo>
                  <a:pt x="14354" y="169"/>
                </a:lnTo>
                <a:lnTo>
                  <a:pt x="14356" y="171"/>
                </a:lnTo>
                <a:lnTo>
                  <a:pt x="14357" y="173"/>
                </a:lnTo>
                <a:lnTo>
                  <a:pt x="14358" y="175"/>
                </a:lnTo>
                <a:lnTo>
                  <a:pt x="14359" y="176"/>
                </a:lnTo>
                <a:lnTo>
                  <a:pt x="14360" y="178"/>
                </a:lnTo>
                <a:lnTo>
                  <a:pt x="14360" y="181"/>
                </a:lnTo>
                <a:lnTo>
                  <a:pt x="14361" y="183"/>
                </a:lnTo>
                <a:lnTo>
                  <a:pt x="14360" y="185"/>
                </a:lnTo>
                <a:lnTo>
                  <a:pt x="14360" y="187"/>
                </a:lnTo>
                <a:lnTo>
                  <a:pt x="14359" y="189"/>
                </a:lnTo>
                <a:lnTo>
                  <a:pt x="14358" y="191"/>
                </a:lnTo>
                <a:lnTo>
                  <a:pt x="14357" y="193"/>
                </a:lnTo>
                <a:lnTo>
                  <a:pt x="14356" y="195"/>
                </a:lnTo>
                <a:lnTo>
                  <a:pt x="14354" y="197"/>
                </a:lnTo>
                <a:lnTo>
                  <a:pt x="14352" y="198"/>
                </a:lnTo>
                <a:lnTo>
                  <a:pt x="14350" y="200"/>
                </a:lnTo>
                <a:lnTo>
                  <a:pt x="14348" y="201"/>
                </a:lnTo>
                <a:lnTo>
                  <a:pt x="14346" y="202"/>
                </a:lnTo>
                <a:lnTo>
                  <a:pt x="14343" y="203"/>
                </a:lnTo>
                <a:lnTo>
                  <a:pt x="14341" y="204"/>
                </a:lnTo>
                <a:lnTo>
                  <a:pt x="14338" y="204"/>
                </a:lnTo>
                <a:lnTo>
                  <a:pt x="14335" y="204"/>
                </a:lnTo>
                <a:lnTo>
                  <a:pt x="14333" y="205"/>
                </a:lnTo>
                <a:lnTo>
                  <a:pt x="14330" y="204"/>
                </a:lnTo>
                <a:lnTo>
                  <a:pt x="14327" y="204"/>
                </a:lnTo>
                <a:lnTo>
                  <a:pt x="14099" y="170"/>
                </a:lnTo>
                <a:lnTo>
                  <a:pt x="14096" y="169"/>
                </a:lnTo>
                <a:lnTo>
                  <a:pt x="14094" y="169"/>
                </a:lnTo>
                <a:lnTo>
                  <a:pt x="14091" y="168"/>
                </a:lnTo>
                <a:lnTo>
                  <a:pt x="14089" y="167"/>
                </a:lnTo>
                <a:lnTo>
                  <a:pt x="14086" y="166"/>
                </a:lnTo>
                <a:lnTo>
                  <a:pt x="14084" y="164"/>
                </a:lnTo>
                <a:lnTo>
                  <a:pt x="14083" y="163"/>
                </a:lnTo>
                <a:lnTo>
                  <a:pt x="14081" y="161"/>
                </a:lnTo>
                <a:lnTo>
                  <a:pt x="14079" y="159"/>
                </a:lnTo>
                <a:lnTo>
                  <a:pt x="14078" y="158"/>
                </a:lnTo>
                <a:lnTo>
                  <a:pt x="14077" y="156"/>
                </a:lnTo>
                <a:lnTo>
                  <a:pt x="14076" y="154"/>
                </a:lnTo>
                <a:lnTo>
                  <a:pt x="14076" y="152"/>
                </a:lnTo>
                <a:lnTo>
                  <a:pt x="14076" y="149"/>
                </a:lnTo>
                <a:lnTo>
                  <a:pt x="14076" y="147"/>
                </a:lnTo>
                <a:lnTo>
                  <a:pt x="14076" y="145"/>
                </a:lnTo>
                <a:moveTo>
                  <a:pt x="14533" y="216"/>
                </a:moveTo>
                <a:lnTo>
                  <a:pt x="14534" y="214"/>
                </a:lnTo>
                <a:lnTo>
                  <a:pt x="14535" y="212"/>
                </a:lnTo>
                <a:lnTo>
                  <a:pt x="14536" y="210"/>
                </a:lnTo>
                <a:lnTo>
                  <a:pt x="14538" y="208"/>
                </a:lnTo>
                <a:lnTo>
                  <a:pt x="14539" y="206"/>
                </a:lnTo>
                <a:lnTo>
                  <a:pt x="14541" y="205"/>
                </a:lnTo>
                <a:lnTo>
                  <a:pt x="14543" y="203"/>
                </a:lnTo>
                <a:lnTo>
                  <a:pt x="14546" y="202"/>
                </a:lnTo>
                <a:lnTo>
                  <a:pt x="14548" y="201"/>
                </a:lnTo>
                <a:lnTo>
                  <a:pt x="14550" y="200"/>
                </a:lnTo>
                <a:lnTo>
                  <a:pt x="14553" y="200"/>
                </a:lnTo>
                <a:lnTo>
                  <a:pt x="14556" y="199"/>
                </a:lnTo>
                <a:lnTo>
                  <a:pt x="14559" y="199"/>
                </a:lnTo>
                <a:lnTo>
                  <a:pt x="14561" y="199"/>
                </a:lnTo>
                <a:lnTo>
                  <a:pt x="14564" y="199"/>
                </a:lnTo>
                <a:lnTo>
                  <a:pt x="14567" y="199"/>
                </a:lnTo>
                <a:lnTo>
                  <a:pt x="14790" y="239"/>
                </a:lnTo>
                <a:lnTo>
                  <a:pt x="14793" y="240"/>
                </a:lnTo>
                <a:lnTo>
                  <a:pt x="14795" y="240"/>
                </a:lnTo>
                <a:lnTo>
                  <a:pt x="14798" y="242"/>
                </a:lnTo>
                <a:lnTo>
                  <a:pt x="14800" y="243"/>
                </a:lnTo>
                <a:lnTo>
                  <a:pt x="14802" y="244"/>
                </a:lnTo>
                <a:lnTo>
                  <a:pt x="14804" y="246"/>
                </a:lnTo>
                <a:lnTo>
                  <a:pt x="14806" y="247"/>
                </a:lnTo>
                <a:lnTo>
                  <a:pt x="14807" y="249"/>
                </a:lnTo>
                <a:lnTo>
                  <a:pt x="14808" y="251"/>
                </a:lnTo>
                <a:lnTo>
                  <a:pt x="14809" y="253"/>
                </a:lnTo>
                <a:lnTo>
                  <a:pt x="14810" y="255"/>
                </a:lnTo>
                <a:lnTo>
                  <a:pt x="14811" y="257"/>
                </a:lnTo>
                <a:lnTo>
                  <a:pt x="14811" y="259"/>
                </a:lnTo>
                <a:lnTo>
                  <a:pt x="14811" y="261"/>
                </a:lnTo>
                <a:lnTo>
                  <a:pt x="14811" y="263"/>
                </a:lnTo>
                <a:lnTo>
                  <a:pt x="14810" y="265"/>
                </a:lnTo>
                <a:lnTo>
                  <a:pt x="14809" y="267"/>
                </a:lnTo>
                <a:lnTo>
                  <a:pt x="14808" y="269"/>
                </a:lnTo>
                <a:lnTo>
                  <a:pt x="14807" y="271"/>
                </a:lnTo>
                <a:lnTo>
                  <a:pt x="14806" y="273"/>
                </a:lnTo>
                <a:lnTo>
                  <a:pt x="14804" y="275"/>
                </a:lnTo>
                <a:lnTo>
                  <a:pt x="14802" y="276"/>
                </a:lnTo>
                <a:lnTo>
                  <a:pt x="14800" y="277"/>
                </a:lnTo>
                <a:lnTo>
                  <a:pt x="14798" y="279"/>
                </a:lnTo>
                <a:lnTo>
                  <a:pt x="14795" y="280"/>
                </a:lnTo>
                <a:lnTo>
                  <a:pt x="14793" y="280"/>
                </a:lnTo>
                <a:lnTo>
                  <a:pt x="14790" y="281"/>
                </a:lnTo>
                <a:lnTo>
                  <a:pt x="14787" y="281"/>
                </a:lnTo>
                <a:lnTo>
                  <a:pt x="14784" y="282"/>
                </a:lnTo>
                <a:lnTo>
                  <a:pt x="14782" y="282"/>
                </a:lnTo>
                <a:lnTo>
                  <a:pt x="14779" y="281"/>
                </a:lnTo>
                <a:lnTo>
                  <a:pt x="14776" y="281"/>
                </a:lnTo>
                <a:lnTo>
                  <a:pt x="14555" y="242"/>
                </a:lnTo>
                <a:lnTo>
                  <a:pt x="14552" y="241"/>
                </a:lnTo>
                <a:lnTo>
                  <a:pt x="14549" y="240"/>
                </a:lnTo>
                <a:lnTo>
                  <a:pt x="14547" y="239"/>
                </a:lnTo>
                <a:lnTo>
                  <a:pt x="14544" y="238"/>
                </a:lnTo>
                <a:lnTo>
                  <a:pt x="14542" y="237"/>
                </a:lnTo>
                <a:lnTo>
                  <a:pt x="14540" y="236"/>
                </a:lnTo>
                <a:lnTo>
                  <a:pt x="14538" y="234"/>
                </a:lnTo>
                <a:lnTo>
                  <a:pt x="14537" y="232"/>
                </a:lnTo>
                <a:lnTo>
                  <a:pt x="14536" y="231"/>
                </a:lnTo>
                <a:lnTo>
                  <a:pt x="14534" y="229"/>
                </a:lnTo>
                <a:lnTo>
                  <a:pt x="14534" y="227"/>
                </a:lnTo>
                <a:lnTo>
                  <a:pt x="14533" y="225"/>
                </a:lnTo>
                <a:lnTo>
                  <a:pt x="14533" y="223"/>
                </a:lnTo>
                <a:lnTo>
                  <a:pt x="14532" y="220"/>
                </a:lnTo>
                <a:lnTo>
                  <a:pt x="14533" y="218"/>
                </a:lnTo>
                <a:lnTo>
                  <a:pt x="14533" y="216"/>
                </a:lnTo>
                <a:moveTo>
                  <a:pt x="10698" y="215"/>
                </a:moveTo>
                <a:lnTo>
                  <a:pt x="10699" y="217"/>
                </a:lnTo>
                <a:lnTo>
                  <a:pt x="10700" y="219"/>
                </a:lnTo>
                <a:lnTo>
                  <a:pt x="10700" y="221"/>
                </a:lnTo>
                <a:lnTo>
                  <a:pt x="10700" y="223"/>
                </a:lnTo>
                <a:lnTo>
                  <a:pt x="10699" y="225"/>
                </a:lnTo>
                <a:lnTo>
                  <a:pt x="10699" y="227"/>
                </a:lnTo>
                <a:lnTo>
                  <a:pt x="10698" y="229"/>
                </a:lnTo>
                <a:lnTo>
                  <a:pt x="10697" y="231"/>
                </a:lnTo>
                <a:lnTo>
                  <a:pt x="10695" y="233"/>
                </a:lnTo>
                <a:lnTo>
                  <a:pt x="10694" y="235"/>
                </a:lnTo>
                <a:lnTo>
                  <a:pt x="10692" y="236"/>
                </a:lnTo>
                <a:lnTo>
                  <a:pt x="10690" y="238"/>
                </a:lnTo>
                <a:lnTo>
                  <a:pt x="10688" y="239"/>
                </a:lnTo>
                <a:lnTo>
                  <a:pt x="10686" y="240"/>
                </a:lnTo>
                <a:lnTo>
                  <a:pt x="10683" y="241"/>
                </a:lnTo>
                <a:lnTo>
                  <a:pt x="10680" y="242"/>
                </a:lnTo>
                <a:lnTo>
                  <a:pt x="10461" y="302"/>
                </a:lnTo>
                <a:lnTo>
                  <a:pt x="10459" y="303"/>
                </a:lnTo>
                <a:lnTo>
                  <a:pt x="10456" y="303"/>
                </a:lnTo>
                <a:lnTo>
                  <a:pt x="10453" y="303"/>
                </a:lnTo>
                <a:lnTo>
                  <a:pt x="10450" y="303"/>
                </a:lnTo>
                <a:lnTo>
                  <a:pt x="10448" y="303"/>
                </a:lnTo>
                <a:lnTo>
                  <a:pt x="10445" y="302"/>
                </a:lnTo>
                <a:lnTo>
                  <a:pt x="10442" y="302"/>
                </a:lnTo>
                <a:lnTo>
                  <a:pt x="10440" y="301"/>
                </a:lnTo>
                <a:lnTo>
                  <a:pt x="10438" y="300"/>
                </a:lnTo>
                <a:lnTo>
                  <a:pt x="10435" y="299"/>
                </a:lnTo>
                <a:lnTo>
                  <a:pt x="10433" y="298"/>
                </a:lnTo>
                <a:lnTo>
                  <a:pt x="10431" y="296"/>
                </a:lnTo>
                <a:lnTo>
                  <a:pt x="10429" y="295"/>
                </a:lnTo>
                <a:lnTo>
                  <a:pt x="10428" y="293"/>
                </a:lnTo>
                <a:lnTo>
                  <a:pt x="10426" y="291"/>
                </a:lnTo>
                <a:lnTo>
                  <a:pt x="10425" y="289"/>
                </a:lnTo>
                <a:lnTo>
                  <a:pt x="10424" y="287"/>
                </a:lnTo>
                <a:lnTo>
                  <a:pt x="10424" y="285"/>
                </a:lnTo>
                <a:lnTo>
                  <a:pt x="10423" y="283"/>
                </a:lnTo>
                <a:lnTo>
                  <a:pt x="10423" y="280"/>
                </a:lnTo>
                <a:lnTo>
                  <a:pt x="10423" y="278"/>
                </a:lnTo>
                <a:lnTo>
                  <a:pt x="10424" y="276"/>
                </a:lnTo>
                <a:lnTo>
                  <a:pt x="10424" y="274"/>
                </a:lnTo>
                <a:lnTo>
                  <a:pt x="10425" y="272"/>
                </a:lnTo>
                <a:lnTo>
                  <a:pt x="10427" y="270"/>
                </a:lnTo>
                <a:lnTo>
                  <a:pt x="10428" y="269"/>
                </a:lnTo>
                <a:lnTo>
                  <a:pt x="10430" y="267"/>
                </a:lnTo>
                <a:lnTo>
                  <a:pt x="10432" y="265"/>
                </a:lnTo>
                <a:lnTo>
                  <a:pt x="10434" y="264"/>
                </a:lnTo>
                <a:lnTo>
                  <a:pt x="10436" y="263"/>
                </a:lnTo>
                <a:lnTo>
                  <a:pt x="10439" y="262"/>
                </a:lnTo>
                <a:lnTo>
                  <a:pt x="10441" y="261"/>
                </a:lnTo>
                <a:lnTo>
                  <a:pt x="10662" y="201"/>
                </a:lnTo>
                <a:lnTo>
                  <a:pt x="10665" y="200"/>
                </a:lnTo>
                <a:lnTo>
                  <a:pt x="10668" y="200"/>
                </a:lnTo>
                <a:lnTo>
                  <a:pt x="10671" y="200"/>
                </a:lnTo>
                <a:lnTo>
                  <a:pt x="10674" y="200"/>
                </a:lnTo>
                <a:lnTo>
                  <a:pt x="10676" y="200"/>
                </a:lnTo>
                <a:lnTo>
                  <a:pt x="10679" y="200"/>
                </a:lnTo>
                <a:lnTo>
                  <a:pt x="10682" y="201"/>
                </a:lnTo>
                <a:lnTo>
                  <a:pt x="10684" y="202"/>
                </a:lnTo>
                <a:lnTo>
                  <a:pt x="10686" y="203"/>
                </a:lnTo>
                <a:lnTo>
                  <a:pt x="10689" y="204"/>
                </a:lnTo>
                <a:lnTo>
                  <a:pt x="10691" y="206"/>
                </a:lnTo>
                <a:lnTo>
                  <a:pt x="10693" y="207"/>
                </a:lnTo>
                <a:lnTo>
                  <a:pt x="10694" y="209"/>
                </a:lnTo>
                <a:lnTo>
                  <a:pt x="10696" y="211"/>
                </a:lnTo>
                <a:lnTo>
                  <a:pt x="10697" y="213"/>
                </a:lnTo>
                <a:lnTo>
                  <a:pt x="10698" y="215"/>
                </a:lnTo>
                <a:moveTo>
                  <a:pt x="14983" y="298"/>
                </a:moveTo>
                <a:lnTo>
                  <a:pt x="14984" y="296"/>
                </a:lnTo>
                <a:lnTo>
                  <a:pt x="14985" y="294"/>
                </a:lnTo>
                <a:lnTo>
                  <a:pt x="14986" y="292"/>
                </a:lnTo>
                <a:lnTo>
                  <a:pt x="14987" y="291"/>
                </a:lnTo>
                <a:lnTo>
                  <a:pt x="14989" y="289"/>
                </a:lnTo>
                <a:lnTo>
                  <a:pt x="14991" y="288"/>
                </a:lnTo>
                <a:lnTo>
                  <a:pt x="14993" y="286"/>
                </a:lnTo>
                <a:lnTo>
                  <a:pt x="14996" y="285"/>
                </a:lnTo>
                <a:lnTo>
                  <a:pt x="14998" y="284"/>
                </a:lnTo>
                <a:lnTo>
                  <a:pt x="15000" y="283"/>
                </a:lnTo>
                <a:lnTo>
                  <a:pt x="15003" y="283"/>
                </a:lnTo>
                <a:lnTo>
                  <a:pt x="15006" y="282"/>
                </a:lnTo>
                <a:lnTo>
                  <a:pt x="15009" y="282"/>
                </a:lnTo>
                <a:lnTo>
                  <a:pt x="15011" y="282"/>
                </a:lnTo>
                <a:lnTo>
                  <a:pt x="15014" y="282"/>
                </a:lnTo>
                <a:lnTo>
                  <a:pt x="15017" y="283"/>
                </a:lnTo>
                <a:lnTo>
                  <a:pt x="15133" y="306"/>
                </a:lnTo>
                <a:lnTo>
                  <a:pt x="15136" y="307"/>
                </a:lnTo>
                <a:lnTo>
                  <a:pt x="15138" y="307"/>
                </a:lnTo>
                <a:lnTo>
                  <a:pt x="15141" y="308"/>
                </a:lnTo>
                <a:lnTo>
                  <a:pt x="15143" y="310"/>
                </a:lnTo>
                <a:lnTo>
                  <a:pt x="15145" y="311"/>
                </a:lnTo>
                <a:lnTo>
                  <a:pt x="15147" y="313"/>
                </a:lnTo>
                <a:lnTo>
                  <a:pt x="15149" y="314"/>
                </a:lnTo>
                <a:lnTo>
                  <a:pt x="15150" y="316"/>
                </a:lnTo>
                <a:lnTo>
                  <a:pt x="15151" y="318"/>
                </a:lnTo>
                <a:lnTo>
                  <a:pt x="15152" y="320"/>
                </a:lnTo>
                <a:lnTo>
                  <a:pt x="15153" y="322"/>
                </a:lnTo>
                <a:lnTo>
                  <a:pt x="15154" y="324"/>
                </a:lnTo>
                <a:lnTo>
                  <a:pt x="15154" y="326"/>
                </a:lnTo>
                <a:lnTo>
                  <a:pt x="15154" y="328"/>
                </a:lnTo>
                <a:lnTo>
                  <a:pt x="15154" y="330"/>
                </a:lnTo>
                <a:lnTo>
                  <a:pt x="15153" y="332"/>
                </a:lnTo>
                <a:lnTo>
                  <a:pt x="15152" y="334"/>
                </a:lnTo>
                <a:lnTo>
                  <a:pt x="15151" y="336"/>
                </a:lnTo>
                <a:lnTo>
                  <a:pt x="15150" y="338"/>
                </a:lnTo>
                <a:lnTo>
                  <a:pt x="15148" y="340"/>
                </a:lnTo>
                <a:lnTo>
                  <a:pt x="15146" y="342"/>
                </a:lnTo>
                <a:lnTo>
                  <a:pt x="15144" y="343"/>
                </a:lnTo>
                <a:lnTo>
                  <a:pt x="15142" y="344"/>
                </a:lnTo>
                <a:lnTo>
                  <a:pt x="15140" y="346"/>
                </a:lnTo>
                <a:lnTo>
                  <a:pt x="15137" y="347"/>
                </a:lnTo>
                <a:lnTo>
                  <a:pt x="15135" y="347"/>
                </a:lnTo>
                <a:lnTo>
                  <a:pt x="15132" y="348"/>
                </a:lnTo>
                <a:lnTo>
                  <a:pt x="15129" y="348"/>
                </a:lnTo>
                <a:lnTo>
                  <a:pt x="15126" y="349"/>
                </a:lnTo>
                <a:lnTo>
                  <a:pt x="15124" y="349"/>
                </a:lnTo>
                <a:lnTo>
                  <a:pt x="15121" y="348"/>
                </a:lnTo>
                <a:lnTo>
                  <a:pt x="15118" y="348"/>
                </a:lnTo>
                <a:lnTo>
                  <a:pt x="15003" y="325"/>
                </a:lnTo>
                <a:lnTo>
                  <a:pt x="15000" y="324"/>
                </a:lnTo>
                <a:lnTo>
                  <a:pt x="14998" y="323"/>
                </a:lnTo>
                <a:lnTo>
                  <a:pt x="14995" y="322"/>
                </a:lnTo>
                <a:lnTo>
                  <a:pt x="14993" y="321"/>
                </a:lnTo>
                <a:lnTo>
                  <a:pt x="14991" y="320"/>
                </a:lnTo>
                <a:lnTo>
                  <a:pt x="14989" y="318"/>
                </a:lnTo>
                <a:lnTo>
                  <a:pt x="14987" y="317"/>
                </a:lnTo>
                <a:lnTo>
                  <a:pt x="14986" y="315"/>
                </a:lnTo>
                <a:lnTo>
                  <a:pt x="14985" y="313"/>
                </a:lnTo>
                <a:lnTo>
                  <a:pt x="14984" y="311"/>
                </a:lnTo>
                <a:lnTo>
                  <a:pt x="14983" y="309"/>
                </a:lnTo>
                <a:lnTo>
                  <a:pt x="14982" y="307"/>
                </a:lnTo>
                <a:lnTo>
                  <a:pt x="14982" y="305"/>
                </a:lnTo>
                <a:lnTo>
                  <a:pt x="14982" y="302"/>
                </a:lnTo>
                <a:lnTo>
                  <a:pt x="14982" y="300"/>
                </a:lnTo>
                <a:lnTo>
                  <a:pt x="14983" y="298"/>
                </a:lnTo>
                <a:moveTo>
                  <a:pt x="10264" y="340"/>
                </a:moveTo>
                <a:lnTo>
                  <a:pt x="10265" y="342"/>
                </a:lnTo>
                <a:lnTo>
                  <a:pt x="10266" y="344"/>
                </a:lnTo>
                <a:lnTo>
                  <a:pt x="10266" y="346"/>
                </a:lnTo>
                <a:lnTo>
                  <a:pt x="10267" y="348"/>
                </a:lnTo>
                <a:lnTo>
                  <a:pt x="10267" y="351"/>
                </a:lnTo>
                <a:lnTo>
                  <a:pt x="10266" y="353"/>
                </a:lnTo>
                <a:lnTo>
                  <a:pt x="10266" y="355"/>
                </a:lnTo>
                <a:lnTo>
                  <a:pt x="10265" y="357"/>
                </a:lnTo>
                <a:lnTo>
                  <a:pt x="10264" y="359"/>
                </a:lnTo>
                <a:lnTo>
                  <a:pt x="10262" y="360"/>
                </a:lnTo>
                <a:lnTo>
                  <a:pt x="10261" y="362"/>
                </a:lnTo>
                <a:lnTo>
                  <a:pt x="10259" y="364"/>
                </a:lnTo>
                <a:lnTo>
                  <a:pt x="10257" y="365"/>
                </a:lnTo>
                <a:lnTo>
                  <a:pt x="10255" y="367"/>
                </a:lnTo>
                <a:lnTo>
                  <a:pt x="10252" y="368"/>
                </a:lnTo>
                <a:lnTo>
                  <a:pt x="10249" y="369"/>
                </a:lnTo>
                <a:lnTo>
                  <a:pt x="10042" y="444"/>
                </a:lnTo>
                <a:lnTo>
                  <a:pt x="10040" y="445"/>
                </a:lnTo>
                <a:lnTo>
                  <a:pt x="10037" y="446"/>
                </a:lnTo>
                <a:lnTo>
                  <a:pt x="10034" y="446"/>
                </a:lnTo>
                <a:lnTo>
                  <a:pt x="10031" y="446"/>
                </a:lnTo>
                <a:lnTo>
                  <a:pt x="10029" y="446"/>
                </a:lnTo>
                <a:lnTo>
                  <a:pt x="10026" y="446"/>
                </a:lnTo>
                <a:lnTo>
                  <a:pt x="10023" y="446"/>
                </a:lnTo>
                <a:lnTo>
                  <a:pt x="10021" y="445"/>
                </a:lnTo>
                <a:lnTo>
                  <a:pt x="10018" y="445"/>
                </a:lnTo>
                <a:lnTo>
                  <a:pt x="10016" y="444"/>
                </a:lnTo>
                <a:lnTo>
                  <a:pt x="10013" y="443"/>
                </a:lnTo>
                <a:lnTo>
                  <a:pt x="10011" y="441"/>
                </a:lnTo>
                <a:lnTo>
                  <a:pt x="10009" y="440"/>
                </a:lnTo>
                <a:lnTo>
                  <a:pt x="10007" y="438"/>
                </a:lnTo>
                <a:lnTo>
                  <a:pt x="10006" y="437"/>
                </a:lnTo>
                <a:lnTo>
                  <a:pt x="10004" y="435"/>
                </a:lnTo>
                <a:lnTo>
                  <a:pt x="10003" y="433"/>
                </a:lnTo>
                <a:lnTo>
                  <a:pt x="10002" y="431"/>
                </a:lnTo>
                <a:lnTo>
                  <a:pt x="10002" y="429"/>
                </a:lnTo>
                <a:lnTo>
                  <a:pt x="10001" y="426"/>
                </a:lnTo>
                <a:lnTo>
                  <a:pt x="10001" y="424"/>
                </a:lnTo>
                <a:lnTo>
                  <a:pt x="10001" y="422"/>
                </a:lnTo>
                <a:lnTo>
                  <a:pt x="10002" y="420"/>
                </a:lnTo>
                <a:lnTo>
                  <a:pt x="10002" y="418"/>
                </a:lnTo>
                <a:lnTo>
                  <a:pt x="10003" y="416"/>
                </a:lnTo>
                <a:lnTo>
                  <a:pt x="10005" y="414"/>
                </a:lnTo>
                <a:lnTo>
                  <a:pt x="10006" y="412"/>
                </a:lnTo>
                <a:lnTo>
                  <a:pt x="10008" y="411"/>
                </a:lnTo>
                <a:lnTo>
                  <a:pt x="10009" y="409"/>
                </a:lnTo>
                <a:lnTo>
                  <a:pt x="10012" y="407"/>
                </a:lnTo>
                <a:lnTo>
                  <a:pt x="10014" y="406"/>
                </a:lnTo>
                <a:lnTo>
                  <a:pt x="10016" y="405"/>
                </a:lnTo>
                <a:lnTo>
                  <a:pt x="10226" y="329"/>
                </a:lnTo>
                <a:lnTo>
                  <a:pt x="10229" y="328"/>
                </a:lnTo>
                <a:lnTo>
                  <a:pt x="10232" y="328"/>
                </a:lnTo>
                <a:lnTo>
                  <a:pt x="10234" y="327"/>
                </a:lnTo>
                <a:lnTo>
                  <a:pt x="10237" y="327"/>
                </a:lnTo>
                <a:lnTo>
                  <a:pt x="10240" y="327"/>
                </a:lnTo>
                <a:lnTo>
                  <a:pt x="10243" y="327"/>
                </a:lnTo>
                <a:lnTo>
                  <a:pt x="10245" y="328"/>
                </a:lnTo>
                <a:lnTo>
                  <a:pt x="10248" y="328"/>
                </a:lnTo>
                <a:lnTo>
                  <a:pt x="10250" y="329"/>
                </a:lnTo>
                <a:lnTo>
                  <a:pt x="10253" y="330"/>
                </a:lnTo>
                <a:lnTo>
                  <a:pt x="10255" y="331"/>
                </a:lnTo>
                <a:lnTo>
                  <a:pt x="10257" y="333"/>
                </a:lnTo>
                <a:lnTo>
                  <a:pt x="10259" y="334"/>
                </a:lnTo>
                <a:lnTo>
                  <a:pt x="10261" y="336"/>
                </a:lnTo>
                <a:lnTo>
                  <a:pt x="10263" y="338"/>
                </a:lnTo>
                <a:lnTo>
                  <a:pt x="10264" y="340"/>
                </a:lnTo>
                <a:moveTo>
                  <a:pt x="9849" y="498"/>
                </a:moveTo>
                <a:lnTo>
                  <a:pt x="9851" y="500"/>
                </a:lnTo>
                <a:lnTo>
                  <a:pt x="9852" y="502"/>
                </a:lnTo>
                <a:lnTo>
                  <a:pt x="9853" y="504"/>
                </a:lnTo>
                <a:lnTo>
                  <a:pt x="9853" y="506"/>
                </a:lnTo>
                <a:lnTo>
                  <a:pt x="9853" y="509"/>
                </a:lnTo>
                <a:lnTo>
                  <a:pt x="9853" y="511"/>
                </a:lnTo>
                <a:lnTo>
                  <a:pt x="9853" y="513"/>
                </a:lnTo>
                <a:lnTo>
                  <a:pt x="9852" y="515"/>
                </a:lnTo>
                <a:lnTo>
                  <a:pt x="9851" y="517"/>
                </a:lnTo>
                <a:lnTo>
                  <a:pt x="9850" y="519"/>
                </a:lnTo>
                <a:lnTo>
                  <a:pt x="9849" y="520"/>
                </a:lnTo>
                <a:lnTo>
                  <a:pt x="9848" y="522"/>
                </a:lnTo>
                <a:lnTo>
                  <a:pt x="9846" y="524"/>
                </a:lnTo>
                <a:lnTo>
                  <a:pt x="9844" y="525"/>
                </a:lnTo>
                <a:lnTo>
                  <a:pt x="9842" y="527"/>
                </a:lnTo>
                <a:lnTo>
                  <a:pt x="9839" y="528"/>
                </a:lnTo>
                <a:lnTo>
                  <a:pt x="9642" y="619"/>
                </a:lnTo>
                <a:lnTo>
                  <a:pt x="9640" y="620"/>
                </a:lnTo>
                <a:lnTo>
                  <a:pt x="9637" y="621"/>
                </a:lnTo>
                <a:lnTo>
                  <a:pt x="9635" y="621"/>
                </a:lnTo>
                <a:lnTo>
                  <a:pt x="9632" y="622"/>
                </a:lnTo>
                <a:lnTo>
                  <a:pt x="9629" y="622"/>
                </a:lnTo>
                <a:lnTo>
                  <a:pt x="9626" y="622"/>
                </a:lnTo>
                <a:lnTo>
                  <a:pt x="9624" y="622"/>
                </a:lnTo>
                <a:lnTo>
                  <a:pt x="9621" y="621"/>
                </a:lnTo>
                <a:lnTo>
                  <a:pt x="9618" y="621"/>
                </a:lnTo>
                <a:lnTo>
                  <a:pt x="9616" y="620"/>
                </a:lnTo>
                <a:lnTo>
                  <a:pt x="9613" y="619"/>
                </a:lnTo>
                <a:lnTo>
                  <a:pt x="9611" y="618"/>
                </a:lnTo>
                <a:lnTo>
                  <a:pt x="9609" y="617"/>
                </a:lnTo>
                <a:lnTo>
                  <a:pt x="9607" y="615"/>
                </a:lnTo>
                <a:lnTo>
                  <a:pt x="9605" y="614"/>
                </a:lnTo>
                <a:lnTo>
                  <a:pt x="9603" y="612"/>
                </a:lnTo>
                <a:lnTo>
                  <a:pt x="9602" y="610"/>
                </a:lnTo>
                <a:lnTo>
                  <a:pt x="9601" y="608"/>
                </a:lnTo>
                <a:lnTo>
                  <a:pt x="9600" y="606"/>
                </a:lnTo>
                <a:lnTo>
                  <a:pt x="9599" y="604"/>
                </a:lnTo>
                <a:lnTo>
                  <a:pt x="9599" y="602"/>
                </a:lnTo>
                <a:lnTo>
                  <a:pt x="9599" y="600"/>
                </a:lnTo>
                <a:lnTo>
                  <a:pt x="9599" y="598"/>
                </a:lnTo>
                <a:lnTo>
                  <a:pt x="9599" y="596"/>
                </a:lnTo>
                <a:lnTo>
                  <a:pt x="9600" y="594"/>
                </a:lnTo>
                <a:lnTo>
                  <a:pt x="9601" y="592"/>
                </a:lnTo>
                <a:lnTo>
                  <a:pt x="9602" y="590"/>
                </a:lnTo>
                <a:lnTo>
                  <a:pt x="9603" y="588"/>
                </a:lnTo>
                <a:lnTo>
                  <a:pt x="9605" y="586"/>
                </a:lnTo>
                <a:lnTo>
                  <a:pt x="9607" y="585"/>
                </a:lnTo>
                <a:lnTo>
                  <a:pt x="9609" y="583"/>
                </a:lnTo>
                <a:lnTo>
                  <a:pt x="9611" y="582"/>
                </a:lnTo>
                <a:lnTo>
                  <a:pt x="9810" y="490"/>
                </a:lnTo>
                <a:lnTo>
                  <a:pt x="9813" y="489"/>
                </a:lnTo>
                <a:lnTo>
                  <a:pt x="9816" y="488"/>
                </a:lnTo>
                <a:lnTo>
                  <a:pt x="9818" y="488"/>
                </a:lnTo>
                <a:lnTo>
                  <a:pt x="9821" y="487"/>
                </a:lnTo>
                <a:lnTo>
                  <a:pt x="9824" y="487"/>
                </a:lnTo>
                <a:lnTo>
                  <a:pt x="9827" y="487"/>
                </a:lnTo>
                <a:lnTo>
                  <a:pt x="9829" y="487"/>
                </a:lnTo>
                <a:lnTo>
                  <a:pt x="9832" y="488"/>
                </a:lnTo>
                <a:lnTo>
                  <a:pt x="9835" y="489"/>
                </a:lnTo>
                <a:lnTo>
                  <a:pt x="9837" y="489"/>
                </a:lnTo>
                <a:lnTo>
                  <a:pt x="9840" y="490"/>
                </a:lnTo>
                <a:lnTo>
                  <a:pt x="9842" y="492"/>
                </a:lnTo>
                <a:lnTo>
                  <a:pt x="9844" y="493"/>
                </a:lnTo>
                <a:lnTo>
                  <a:pt x="9846" y="494"/>
                </a:lnTo>
                <a:lnTo>
                  <a:pt x="9848" y="496"/>
                </a:lnTo>
                <a:lnTo>
                  <a:pt x="9849" y="498"/>
                </a:lnTo>
                <a:moveTo>
                  <a:pt x="9458" y="687"/>
                </a:moveTo>
                <a:lnTo>
                  <a:pt x="9460" y="689"/>
                </a:lnTo>
                <a:lnTo>
                  <a:pt x="9461" y="691"/>
                </a:lnTo>
                <a:lnTo>
                  <a:pt x="9462" y="693"/>
                </a:lnTo>
                <a:lnTo>
                  <a:pt x="9463" y="695"/>
                </a:lnTo>
                <a:lnTo>
                  <a:pt x="9463" y="697"/>
                </a:lnTo>
                <a:lnTo>
                  <a:pt x="9464" y="699"/>
                </a:lnTo>
                <a:lnTo>
                  <a:pt x="9463" y="701"/>
                </a:lnTo>
                <a:lnTo>
                  <a:pt x="9463" y="703"/>
                </a:lnTo>
                <a:lnTo>
                  <a:pt x="9463" y="705"/>
                </a:lnTo>
                <a:lnTo>
                  <a:pt x="9462" y="707"/>
                </a:lnTo>
                <a:lnTo>
                  <a:pt x="9461" y="709"/>
                </a:lnTo>
                <a:lnTo>
                  <a:pt x="9459" y="711"/>
                </a:lnTo>
                <a:lnTo>
                  <a:pt x="9458" y="712"/>
                </a:lnTo>
                <a:lnTo>
                  <a:pt x="9456" y="714"/>
                </a:lnTo>
                <a:lnTo>
                  <a:pt x="9454" y="715"/>
                </a:lnTo>
                <a:lnTo>
                  <a:pt x="9451" y="717"/>
                </a:lnTo>
                <a:lnTo>
                  <a:pt x="9266" y="823"/>
                </a:lnTo>
                <a:lnTo>
                  <a:pt x="9264" y="824"/>
                </a:lnTo>
                <a:lnTo>
                  <a:pt x="9262" y="825"/>
                </a:lnTo>
                <a:lnTo>
                  <a:pt x="9259" y="826"/>
                </a:lnTo>
                <a:lnTo>
                  <a:pt x="9256" y="826"/>
                </a:lnTo>
                <a:lnTo>
                  <a:pt x="9254" y="827"/>
                </a:lnTo>
                <a:lnTo>
                  <a:pt x="9251" y="827"/>
                </a:lnTo>
                <a:lnTo>
                  <a:pt x="9248" y="827"/>
                </a:lnTo>
                <a:lnTo>
                  <a:pt x="9246" y="827"/>
                </a:lnTo>
                <a:lnTo>
                  <a:pt x="9243" y="826"/>
                </a:lnTo>
                <a:lnTo>
                  <a:pt x="9241" y="826"/>
                </a:lnTo>
                <a:lnTo>
                  <a:pt x="9238" y="825"/>
                </a:lnTo>
                <a:lnTo>
                  <a:pt x="9236" y="824"/>
                </a:lnTo>
                <a:lnTo>
                  <a:pt x="9233" y="823"/>
                </a:lnTo>
                <a:lnTo>
                  <a:pt x="9231" y="822"/>
                </a:lnTo>
                <a:lnTo>
                  <a:pt x="9229" y="820"/>
                </a:lnTo>
                <a:lnTo>
                  <a:pt x="9227" y="819"/>
                </a:lnTo>
                <a:lnTo>
                  <a:pt x="9226" y="817"/>
                </a:lnTo>
                <a:lnTo>
                  <a:pt x="9224" y="815"/>
                </a:lnTo>
                <a:lnTo>
                  <a:pt x="9223" y="813"/>
                </a:lnTo>
                <a:lnTo>
                  <a:pt x="9222" y="811"/>
                </a:lnTo>
                <a:lnTo>
                  <a:pt x="9221" y="809"/>
                </a:lnTo>
                <a:lnTo>
                  <a:pt x="9221" y="807"/>
                </a:lnTo>
                <a:lnTo>
                  <a:pt x="9221" y="805"/>
                </a:lnTo>
                <a:lnTo>
                  <a:pt x="9221" y="803"/>
                </a:lnTo>
                <a:lnTo>
                  <a:pt x="9222" y="801"/>
                </a:lnTo>
                <a:lnTo>
                  <a:pt x="9222" y="799"/>
                </a:lnTo>
                <a:lnTo>
                  <a:pt x="9223" y="797"/>
                </a:lnTo>
                <a:lnTo>
                  <a:pt x="9224" y="795"/>
                </a:lnTo>
                <a:lnTo>
                  <a:pt x="9226" y="793"/>
                </a:lnTo>
                <a:lnTo>
                  <a:pt x="9227" y="791"/>
                </a:lnTo>
                <a:lnTo>
                  <a:pt x="9229" y="789"/>
                </a:lnTo>
                <a:lnTo>
                  <a:pt x="9231" y="788"/>
                </a:lnTo>
                <a:lnTo>
                  <a:pt x="9418" y="682"/>
                </a:lnTo>
                <a:lnTo>
                  <a:pt x="9421" y="681"/>
                </a:lnTo>
                <a:lnTo>
                  <a:pt x="9423" y="680"/>
                </a:lnTo>
                <a:lnTo>
                  <a:pt x="9426" y="679"/>
                </a:lnTo>
                <a:lnTo>
                  <a:pt x="9429" y="678"/>
                </a:lnTo>
                <a:lnTo>
                  <a:pt x="9432" y="678"/>
                </a:lnTo>
                <a:lnTo>
                  <a:pt x="9434" y="678"/>
                </a:lnTo>
                <a:lnTo>
                  <a:pt x="9437" y="678"/>
                </a:lnTo>
                <a:lnTo>
                  <a:pt x="9440" y="678"/>
                </a:lnTo>
                <a:lnTo>
                  <a:pt x="9443" y="678"/>
                </a:lnTo>
                <a:lnTo>
                  <a:pt x="9445" y="679"/>
                </a:lnTo>
                <a:lnTo>
                  <a:pt x="9448" y="680"/>
                </a:lnTo>
                <a:lnTo>
                  <a:pt x="9450" y="681"/>
                </a:lnTo>
                <a:lnTo>
                  <a:pt x="9452" y="682"/>
                </a:lnTo>
                <a:lnTo>
                  <a:pt x="9455" y="683"/>
                </a:lnTo>
                <a:lnTo>
                  <a:pt x="9457" y="685"/>
                </a:lnTo>
                <a:lnTo>
                  <a:pt x="9458" y="687"/>
                </a:lnTo>
                <a:moveTo>
                  <a:pt x="9091" y="903"/>
                </a:moveTo>
                <a:lnTo>
                  <a:pt x="9093" y="905"/>
                </a:lnTo>
                <a:lnTo>
                  <a:pt x="9095" y="906"/>
                </a:lnTo>
                <a:lnTo>
                  <a:pt x="9096" y="908"/>
                </a:lnTo>
                <a:lnTo>
                  <a:pt x="9097" y="910"/>
                </a:lnTo>
                <a:lnTo>
                  <a:pt x="9098" y="912"/>
                </a:lnTo>
                <a:lnTo>
                  <a:pt x="9098" y="914"/>
                </a:lnTo>
                <a:lnTo>
                  <a:pt x="9098" y="917"/>
                </a:lnTo>
                <a:lnTo>
                  <a:pt x="9098" y="919"/>
                </a:lnTo>
                <a:lnTo>
                  <a:pt x="9098" y="921"/>
                </a:lnTo>
                <a:lnTo>
                  <a:pt x="9097" y="923"/>
                </a:lnTo>
                <a:lnTo>
                  <a:pt x="9096" y="925"/>
                </a:lnTo>
                <a:lnTo>
                  <a:pt x="9095" y="927"/>
                </a:lnTo>
                <a:lnTo>
                  <a:pt x="9094" y="929"/>
                </a:lnTo>
                <a:lnTo>
                  <a:pt x="9092" y="931"/>
                </a:lnTo>
                <a:lnTo>
                  <a:pt x="9091" y="932"/>
                </a:lnTo>
                <a:lnTo>
                  <a:pt x="9088" y="934"/>
                </a:lnTo>
                <a:lnTo>
                  <a:pt x="8916" y="1051"/>
                </a:lnTo>
                <a:lnTo>
                  <a:pt x="8914" y="1052"/>
                </a:lnTo>
                <a:lnTo>
                  <a:pt x="8912" y="1053"/>
                </a:lnTo>
                <a:lnTo>
                  <a:pt x="8910" y="1054"/>
                </a:lnTo>
                <a:lnTo>
                  <a:pt x="8907" y="1055"/>
                </a:lnTo>
                <a:lnTo>
                  <a:pt x="8904" y="1056"/>
                </a:lnTo>
                <a:lnTo>
                  <a:pt x="8902" y="1056"/>
                </a:lnTo>
                <a:lnTo>
                  <a:pt x="8899" y="1057"/>
                </a:lnTo>
                <a:lnTo>
                  <a:pt x="8896" y="1057"/>
                </a:lnTo>
                <a:lnTo>
                  <a:pt x="8894" y="1056"/>
                </a:lnTo>
                <a:lnTo>
                  <a:pt x="8891" y="1056"/>
                </a:lnTo>
                <a:lnTo>
                  <a:pt x="8888" y="1056"/>
                </a:lnTo>
                <a:lnTo>
                  <a:pt x="8886" y="1055"/>
                </a:lnTo>
                <a:lnTo>
                  <a:pt x="8883" y="1054"/>
                </a:lnTo>
                <a:lnTo>
                  <a:pt x="8881" y="1053"/>
                </a:lnTo>
                <a:lnTo>
                  <a:pt x="8879" y="1051"/>
                </a:lnTo>
                <a:lnTo>
                  <a:pt x="8876" y="1050"/>
                </a:lnTo>
                <a:lnTo>
                  <a:pt x="8874" y="1048"/>
                </a:lnTo>
                <a:lnTo>
                  <a:pt x="8873" y="1046"/>
                </a:lnTo>
                <a:lnTo>
                  <a:pt x="8871" y="1044"/>
                </a:lnTo>
                <a:lnTo>
                  <a:pt x="8870" y="1042"/>
                </a:lnTo>
                <a:lnTo>
                  <a:pt x="8870" y="1040"/>
                </a:lnTo>
                <a:lnTo>
                  <a:pt x="8869" y="1038"/>
                </a:lnTo>
                <a:lnTo>
                  <a:pt x="8869" y="1036"/>
                </a:lnTo>
                <a:lnTo>
                  <a:pt x="8869" y="1034"/>
                </a:lnTo>
                <a:lnTo>
                  <a:pt x="8869" y="1032"/>
                </a:lnTo>
                <a:lnTo>
                  <a:pt x="8869" y="1030"/>
                </a:lnTo>
                <a:lnTo>
                  <a:pt x="8870" y="1028"/>
                </a:lnTo>
                <a:lnTo>
                  <a:pt x="8871" y="1026"/>
                </a:lnTo>
                <a:lnTo>
                  <a:pt x="8872" y="1024"/>
                </a:lnTo>
                <a:lnTo>
                  <a:pt x="8874" y="1022"/>
                </a:lnTo>
                <a:lnTo>
                  <a:pt x="8875" y="1020"/>
                </a:lnTo>
                <a:lnTo>
                  <a:pt x="8877" y="1019"/>
                </a:lnTo>
                <a:lnTo>
                  <a:pt x="9051" y="901"/>
                </a:lnTo>
                <a:lnTo>
                  <a:pt x="9054" y="899"/>
                </a:lnTo>
                <a:lnTo>
                  <a:pt x="9056" y="898"/>
                </a:lnTo>
                <a:lnTo>
                  <a:pt x="9059" y="897"/>
                </a:lnTo>
                <a:lnTo>
                  <a:pt x="9061" y="896"/>
                </a:lnTo>
                <a:lnTo>
                  <a:pt x="9064" y="896"/>
                </a:lnTo>
                <a:lnTo>
                  <a:pt x="9067" y="896"/>
                </a:lnTo>
                <a:lnTo>
                  <a:pt x="9069" y="895"/>
                </a:lnTo>
                <a:lnTo>
                  <a:pt x="9072" y="895"/>
                </a:lnTo>
                <a:lnTo>
                  <a:pt x="9075" y="896"/>
                </a:lnTo>
                <a:lnTo>
                  <a:pt x="9078" y="896"/>
                </a:lnTo>
                <a:lnTo>
                  <a:pt x="9080" y="897"/>
                </a:lnTo>
                <a:lnTo>
                  <a:pt x="9083" y="898"/>
                </a:lnTo>
                <a:lnTo>
                  <a:pt x="9085" y="899"/>
                </a:lnTo>
                <a:lnTo>
                  <a:pt x="9087" y="900"/>
                </a:lnTo>
                <a:lnTo>
                  <a:pt x="9089" y="901"/>
                </a:lnTo>
                <a:lnTo>
                  <a:pt x="9091" y="903"/>
                </a:lnTo>
                <a:moveTo>
                  <a:pt x="8750" y="1143"/>
                </a:moveTo>
                <a:lnTo>
                  <a:pt x="8752" y="1144"/>
                </a:lnTo>
                <a:lnTo>
                  <a:pt x="8754" y="1146"/>
                </a:lnTo>
                <a:lnTo>
                  <a:pt x="8755" y="1148"/>
                </a:lnTo>
                <a:lnTo>
                  <a:pt x="8757" y="1150"/>
                </a:lnTo>
                <a:lnTo>
                  <a:pt x="8758" y="1152"/>
                </a:lnTo>
                <a:lnTo>
                  <a:pt x="8758" y="1154"/>
                </a:lnTo>
                <a:lnTo>
                  <a:pt x="8759" y="1156"/>
                </a:lnTo>
                <a:lnTo>
                  <a:pt x="8759" y="1158"/>
                </a:lnTo>
                <a:lnTo>
                  <a:pt x="8759" y="1160"/>
                </a:lnTo>
                <a:lnTo>
                  <a:pt x="8758" y="1162"/>
                </a:lnTo>
                <a:lnTo>
                  <a:pt x="8758" y="1164"/>
                </a:lnTo>
                <a:lnTo>
                  <a:pt x="8757" y="1166"/>
                </a:lnTo>
                <a:lnTo>
                  <a:pt x="8755" y="1168"/>
                </a:lnTo>
                <a:lnTo>
                  <a:pt x="8754" y="1169"/>
                </a:lnTo>
                <a:lnTo>
                  <a:pt x="8752" y="1171"/>
                </a:lnTo>
                <a:lnTo>
                  <a:pt x="8750" y="1173"/>
                </a:lnTo>
                <a:lnTo>
                  <a:pt x="8589" y="1300"/>
                </a:lnTo>
                <a:lnTo>
                  <a:pt x="8587" y="1301"/>
                </a:lnTo>
                <a:lnTo>
                  <a:pt x="8585" y="1303"/>
                </a:lnTo>
                <a:lnTo>
                  <a:pt x="8583" y="1304"/>
                </a:lnTo>
                <a:lnTo>
                  <a:pt x="8580" y="1305"/>
                </a:lnTo>
                <a:lnTo>
                  <a:pt x="8577" y="1306"/>
                </a:lnTo>
                <a:lnTo>
                  <a:pt x="8575" y="1306"/>
                </a:lnTo>
                <a:lnTo>
                  <a:pt x="8572" y="1306"/>
                </a:lnTo>
                <a:lnTo>
                  <a:pt x="8569" y="1307"/>
                </a:lnTo>
                <a:lnTo>
                  <a:pt x="8567" y="1307"/>
                </a:lnTo>
                <a:lnTo>
                  <a:pt x="8564" y="1306"/>
                </a:lnTo>
                <a:lnTo>
                  <a:pt x="8561" y="1306"/>
                </a:lnTo>
                <a:lnTo>
                  <a:pt x="8559" y="1305"/>
                </a:lnTo>
                <a:lnTo>
                  <a:pt x="8556" y="1304"/>
                </a:lnTo>
                <a:lnTo>
                  <a:pt x="8554" y="1303"/>
                </a:lnTo>
                <a:lnTo>
                  <a:pt x="8552" y="1302"/>
                </a:lnTo>
                <a:lnTo>
                  <a:pt x="8549" y="1301"/>
                </a:lnTo>
                <a:lnTo>
                  <a:pt x="8547" y="1299"/>
                </a:lnTo>
                <a:lnTo>
                  <a:pt x="8545" y="1297"/>
                </a:lnTo>
                <a:lnTo>
                  <a:pt x="8544" y="1296"/>
                </a:lnTo>
                <a:lnTo>
                  <a:pt x="8543" y="1294"/>
                </a:lnTo>
                <a:lnTo>
                  <a:pt x="8542" y="1292"/>
                </a:lnTo>
                <a:lnTo>
                  <a:pt x="8541" y="1290"/>
                </a:lnTo>
                <a:lnTo>
                  <a:pt x="8540" y="1288"/>
                </a:lnTo>
                <a:lnTo>
                  <a:pt x="8540" y="1286"/>
                </a:lnTo>
                <a:lnTo>
                  <a:pt x="8540" y="1283"/>
                </a:lnTo>
                <a:lnTo>
                  <a:pt x="8541" y="1281"/>
                </a:lnTo>
                <a:lnTo>
                  <a:pt x="8541" y="1279"/>
                </a:lnTo>
                <a:lnTo>
                  <a:pt x="8542" y="1277"/>
                </a:lnTo>
                <a:lnTo>
                  <a:pt x="8543" y="1275"/>
                </a:lnTo>
                <a:lnTo>
                  <a:pt x="8545" y="1273"/>
                </a:lnTo>
                <a:lnTo>
                  <a:pt x="8547" y="1271"/>
                </a:lnTo>
                <a:lnTo>
                  <a:pt x="8548" y="1270"/>
                </a:lnTo>
                <a:lnTo>
                  <a:pt x="8710" y="1142"/>
                </a:lnTo>
                <a:lnTo>
                  <a:pt x="8713" y="1140"/>
                </a:lnTo>
                <a:lnTo>
                  <a:pt x="8715" y="1139"/>
                </a:lnTo>
                <a:lnTo>
                  <a:pt x="8717" y="1138"/>
                </a:lnTo>
                <a:lnTo>
                  <a:pt x="8720" y="1137"/>
                </a:lnTo>
                <a:lnTo>
                  <a:pt x="8722" y="1137"/>
                </a:lnTo>
                <a:lnTo>
                  <a:pt x="8725" y="1136"/>
                </a:lnTo>
                <a:lnTo>
                  <a:pt x="8728" y="1136"/>
                </a:lnTo>
                <a:lnTo>
                  <a:pt x="8730" y="1136"/>
                </a:lnTo>
                <a:lnTo>
                  <a:pt x="8733" y="1136"/>
                </a:lnTo>
                <a:lnTo>
                  <a:pt x="8736" y="1136"/>
                </a:lnTo>
                <a:lnTo>
                  <a:pt x="8738" y="1137"/>
                </a:lnTo>
                <a:lnTo>
                  <a:pt x="8741" y="1138"/>
                </a:lnTo>
                <a:lnTo>
                  <a:pt x="8744" y="1139"/>
                </a:lnTo>
                <a:lnTo>
                  <a:pt x="8746" y="1140"/>
                </a:lnTo>
                <a:lnTo>
                  <a:pt x="8748" y="1141"/>
                </a:lnTo>
                <a:lnTo>
                  <a:pt x="8750" y="1143"/>
                </a:lnTo>
                <a:moveTo>
                  <a:pt x="8431" y="1400"/>
                </a:moveTo>
                <a:lnTo>
                  <a:pt x="8434" y="1401"/>
                </a:lnTo>
                <a:lnTo>
                  <a:pt x="8435" y="1403"/>
                </a:lnTo>
                <a:lnTo>
                  <a:pt x="8437" y="1405"/>
                </a:lnTo>
                <a:lnTo>
                  <a:pt x="8438" y="1406"/>
                </a:lnTo>
                <a:lnTo>
                  <a:pt x="8439" y="1408"/>
                </a:lnTo>
                <a:lnTo>
                  <a:pt x="8440" y="1410"/>
                </a:lnTo>
                <a:lnTo>
                  <a:pt x="8441" y="1412"/>
                </a:lnTo>
                <a:lnTo>
                  <a:pt x="8441" y="1414"/>
                </a:lnTo>
                <a:lnTo>
                  <a:pt x="8441" y="1416"/>
                </a:lnTo>
                <a:lnTo>
                  <a:pt x="8441" y="1418"/>
                </a:lnTo>
                <a:lnTo>
                  <a:pt x="8440" y="1420"/>
                </a:lnTo>
                <a:lnTo>
                  <a:pt x="8439" y="1422"/>
                </a:lnTo>
                <a:lnTo>
                  <a:pt x="8438" y="1424"/>
                </a:lnTo>
                <a:lnTo>
                  <a:pt x="8437" y="1426"/>
                </a:lnTo>
                <a:lnTo>
                  <a:pt x="8435" y="1428"/>
                </a:lnTo>
                <a:lnTo>
                  <a:pt x="8433" y="1430"/>
                </a:lnTo>
                <a:lnTo>
                  <a:pt x="8283" y="1564"/>
                </a:lnTo>
                <a:lnTo>
                  <a:pt x="8281" y="1565"/>
                </a:lnTo>
                <a:lnTo>
                  <a:pt x="8279" y="1567"/>
                </a:lnTo>
                <a:lnTo>
                  <a:pt x="8277" y="1568"/>
                </a:lnTo>
                <a:lnTo>
                  <a:pt x="8275" y="1569"/>
                </a:lnTo>
                <a:lnTo>
                  <a:pt x="8272" y="1570"/>
                </a:lnTo>
                <a:lnTo>
                  <a:pt x="8270" y="1570"/>
                </a:lnTo>
                <a:lnTo>
                  <a:pt x="8267" y="1571"/>
                </a:lnTo>
                <a:lnTo>
                  <a:pt x="8264" y="1571"/>
                </a:lnTo>
                <a:lnTo>
                  <a:pt x="8261" y="1571"/>
                </a:lnTo>
                <a:lnTo>
                  <a:pt x="8259" y="1571"/>
                </a:lnTo>
                <a:lnTo>
                  <a:pt x="8256" y="1571"/>
                </a:lnTo>
                <a:lnTo>
                  <a:pt x="8253" y="1570"/>
                </a:lnTo>
                <a:lnTo>
                  <a:pt x="8251" y="1570"/>
                </a:lnTo>
                <a:lnTo>
                  <a:pt x="8248" y="1569"/>
                </a:lnTo>
                <a:lnTo>
                  <a:pt x="8246" y="1568"/>
                </a:lnTo>
                <a:lnTo>
                  <a:pt x="8243" y="1567"/>
                </a:lnTo>
                <a:lnTo>
                  <a:pt x="8241" y="1565"/>
                </a:lnTo>
                <a:lnTo>
                  <a:pt x="8239" y="1563"/>
                </a:lnTo>
                <a:lnTo>
                  <a:pt x="8238" y="1562"/>
                </a:lnTo>
                <a:lnTo>
                  <a:pt x="8236" y="1560"/>
                </a:lnTo>
                <a:lnTo>
                  <a:pt x="8235" y="1558"/>
                </a:lnTo>
                <a:lnTo>
                  <a:pt x="8234" y="1556"/>
                </a:lnTo>
                <a:lnTo>
                  <a:pt x="8234" y="1554"/>
                </a:lnTo>
                <a:lnTo>
                  <a:pt x="8233" y="1552"/>
                </a:lnTo>
                <a:lnTo>
                  <a:pt x="8233" y="1549"/>
                </a:lnTo>
                <a:lnTo>
                  <a:pt x="8233" y="1547"/>
                </a:lnTo>
                <a:lnTo>
                  <a:pt x="8234" y="1545"/>
                </a:lnTo>
                <a:lnTo>
                  <a:pt x="8234" y="1543"/>
                </a:lnTo>
                <a:lnTo>
                  <a:pt x="8235" y="1541"/>
                </a:lnTo>
                <a:lnTo>
                  <a:pt x="8236" y="1539"/>
                </a:lnTo>
                <a:lnTo>
                  <a:pt x="8238" y="1537"/>
                </a:lnTo>
                <a:lnTo>
                  <a:pt x="8239" y="1536"/>
                </a:lnTo>
                <a:lnTo>
                  <a:pt x="8391" y="1401"/>
                </a:lnTo>
                <a:lnTo>
                  <a:pt x="8393" y="1399"/>
                </a:lnTo>
                <a:lnTo>
                  <a:pt x="8396" y="1398"/>
                </a:lnTo>
                <a:lnTo>
                  <a:pt x="8398" y="1397"/>
                </a:lnTo>
                <a:lnTo>
                  <a:pt x="8400" y="1396"/>
                </a:lnTo>
                <a:lnTo>
                  <a:pt x="8403" y="1395"/>
                </a:lnTo>
                <a:lnTo>
                  <a:pt x="8405" y="1394"/>
                </a:lnTo>
                <a:lnTo>
                  <a:pt x="8408" y="1394"/>
                </a:lnTo>
                <a:lnTo>
                  <a:pt x="8411" y="1394"/>
                </a:lnTo>
                <a:lnTo>
                  <a:pt x="8413" y="1394"/>
                </a:lnTo>
                <a:lnTo>
                  <a:pt x="8416" y="1394"/>
                </a:lnTo>
                <a:lnTo>
                  <a:pt x="8419" y="1395"/>
                </a:lnTo>
                <a:lnTo>
                  <a:pt x="8422" y="1395"/>
                </a:lnTo>
                <a:lnTo>
                  <a:pt x="8424" y="1396"/>
                </a:lnTo>
                <a:lnTo>
                  <a:pt x="8427" y="1397"/>
                </a:lnTo>
                <a:lnTo>
                  <a:pt x="8429" y="1398"/>
                </a:lnTo>
                <a:lnTo>
                  <a:pt x="8431" y="1400"/>
                </a:lnTo>
                <a:moveTo>
                  <a:pt x="8132" y="1670"/>
                </a:moveTo>
                <a:lnTo>
                  <a:pt x="8135" y="1671"/>
                </a:lnTo>
                <a:lnTo>
                  <a:pt x="8136" y="1673"/>
                </a:lnTo>
                <a:lnTo>
                  <a:pt x="8138" y="1674"/>
                </a:lnTo>
                <a:lnTo>
                  <a:pt x="8140" y="1676"/>
                </a:lnTo>
                <a:lnTo>
                  <a:pt x="8141" y="1678"/>
                </a:lnTo>
                <a:lnTo>
                  <a:pt x="8142" y="1680"/>
                </a:lnTo>
                <a:lnTo>
                  <a:pt x="8142" y="1682"/>
                </a:lnTo>
                <a:lnTo>
                  <a:pt x="8143" y="1684"/>
                </a:lnTo>
                <a:lnTo>
                  <a:pt x="8143" y="1686"/>
                </a:lnTo>
                <a:lnTo>
                  <a:pt x="8143" y="1688"/>
                </a:lnTo>
                <a:lnTo>
                  <a:pt x="8142" y="1690"/>
                </a:lnTo>
                <a:lnTo>
                  <a:pt x="8142" y="1692"/>
                </a:lnTo>
                <a:lnTo>
                  <a:pt x="8141" y="1694"/>
                </a:lnTo>
                <a:lnTo>
                  <a:pt x="8140" y="1696"/>
                </a:lnTo>
                <a:lnTo>
                  <a:pt x="8138" y="1698"/>
                </a:lnTo>
                <a:lnTo>
                  <a:pt x="8136" y="1700"/>
                </a:lnTo>
                <a:lnTo>
                  <a:pt x="7993" y="1839"/>
                </a:lnTo>
                <a:lnTo>
                  <a:pt x="7992" y="1840"/>
                </a:lnTo>
                <a:lnTo>
                  <a:pt x="7989" y="1842"/>
                </a:lnTo>
                <a:lnTo>
                  <a:pt x="7987" y="1843"/>
                </a:lnTo>
                <a:lnTo>
                  <a:pt x="7985" y="1844"/>
                </a:lnTo>
                <a:lnTo>
                  <a:pt x="7982" y="1845"/>
                </a:lnTo>
                <a:lnTo>
                  <a:pt x="7980" y="1846"/>
                </a:lnTo>
                <a:lnTo>
                  <a:pt x="7977" y="1847"/>
                </a:lnTo>
                <a:lnTo>
                  <a:pt x="7974" y="1847"/>
                </a:lnTo>
                <a:lnTo>
                  <a:pt x="7971" y="1847"/>
                </a:lnTo>
                <a:lnTo>
                  <a:pt x="7969" y="1847"/>
                </a:lnTo>
                <a:lnTo>
                  <a:pt x="7966" y="1847"/>
                </a:lnTo>
                <a:lnTo>
                  <a:pt x="7963" y="1846"/>
                </a:lnTo>
                <a:lnTo>
                  <a:pt x="7961" y="1846"/>
                </a:lnTo>
                <a:lnTo>
                  <a:pt x="7958" y="1845"/>
                </a:lnTo>
                <a:lnTo>
                  <a:pt x="7956" y="1844"/>
                </a:lnTo>
                <a:lnTo>
                  <a:pt x="7953" y="1843"/>
                </a:lnTo>
                <a:lnTo>
                  <a:pt x="7951" y="1841"/>
                </a:lnTo>
                <a:lnTo>
                  <a:pt x="7949" y="1840"/>
                </a:lnTo>
                <a:lnTo>
                  <a:pt x="7947" y="1838"/>
                </a:lnTo>
                <a:lnTo>
                  <a:pt x="7946" y="1836"/>
                </a:lnTo>
                <a:lnTo>
                  <a:pt x="7945" y="1834"/>
                </a:lnTo>
                <a:lnTo>
                  <a:pt x="7944" y="1832"/>
                </a:lnTo>
                <a:lnTo>
                  <a:pt x="7943" y="1830"/>
                </a:lnTo>
                <a:lnTo>
                  <a:pt x="7942" y="1828"/>
                </a:lnTo>
                <a:lnTo>
                  <a:pt x="7942" y="1826"/>
                </a:lnTo>
                <a:lnTo>
                  <a:pt x="7942" y="1824"/>
                </a:lnTo>
                <a:lnTo>
                  <a:pt x="7943" y="1822"/>
                </a:lnTo>
                <a:lnTo>
                  <a:pt x="7943" y="1820"/>
                </a:lnTo>
                <a:lnTo>
                  <a:pt x="7944" y="1818"/>
                </a:lnTo>
                <a:lnTo>
                  <a:pt x="7945" y="1816"/>
                </a:lnTo>
                <a:lnTo>
                  <a:pt x="7947" y="1814"/>
                </a:lnTo>
                <a:lnTo>
                  <a:pt x="7948" y="1812"/>
                </a:lnTo>
                <a:lnTo>
                  <a:pt x="8092" y="1673"/>
                </a:lnTo>
                <a:lnTo>
                  <a:pt x="8094" y="1671"/>
                </a:lnTo>
                <a:lnTo>
                  <a:pt x="8096" y="1670"/>
                </a:lnTo>
                <a:lnTo>
                  <a:pt x="8098" y="1668"/>
                </a:lnTo>
                <a:lnTo>
                  <a:pt x="8101" y="1667"/>
                </a:lnTo>
                <a:lnTo>
                  <a:pt x="8103" y="1666"/>
                </a:lnTo>
                <a:lnTo>
                  <a:pt x="8106" y="1666"/>
                </a:lnTo>
                <a:lnTo>
                  <a:pt x="8108" y="1665"/>
                </a:lnTo>
                <a:lnTo>
                  <a:pt x="8111" y="1665"/>
                </a:lnTo>
                <a:lnTo>
                  <a:pt x="8114" y="1665"/>
                </a:lnTo>
                <a:lnTo>
                  <a:pt x="8116" y="1665"/>
                </a:lnTo>
                <a:lnTo>
                  <a:pt x="8119" y="1665"/>
                </a:lnTo>
                <a:lnTo>
                  <a:pt x="8122" y="1665"/>
                </a:lnTo>
                <a:lnTo>
                  <a:pt x="8125" y="1666"/>
                </a:lnTo>
                <a:lnTo>
                  <a:pt x="8127" y="1667"/>
                </a:lnTo>
                <a:lnTo>
                  <a:pt x="8130" y="1668"/>
                </a:lnTo>
                <a:lnTo>
                  <a:pt x="8132" y="1670"/>
                </a:lnTo>
                <a:moveTo>
                  <a:pt x="7847" y="1949"/>
                </a:moveTo>
                <a:lnTo>
                  <a:pt x="7850" y="1950"/>
                </a:lnTo>
                <a:lnTo>
                  <a:pt x="7852" y="1951"/>
                </a:lnTo>
                <a:lnTo>
                  <a:pt x="7853" y="1953"/>
                </a:lnTo>
                <a:lnTo>
                  <a:pt x="7855" y="1955"/>
                </a:lnTo>
                <a:lnTo>
                  <a:pt x="7856" y="1957"/>
                </a:lnTo>
                <a:lnTo>
                  <a:pt x="7857" y="1959"/>
                </a:lnTo>
                <a:lnTo>
                  <a:pt x="7858" y="1961"/>
                </a:lnTo>
                <a:lnTo>
                  <a:pt x="7858" y="1963"/>
                </a:lnTo>
                <a:lnTo>
                  <a:pt x="7858" y="1965"/>
                </a:lnTo>
                <a:lnTo>
                  <a:pt x="7858" y="1967"/>
                </a:lnTo>
                <a:lnTo>
                  <a:pt x="7858" y="1969"/>
                </a:lnTo>
                <a:lnTo>
                  <a:pt x="7858" y="1971"/>
                </a:lnTo>
                <a:lnTo>
                  <a:pt x="7857" y="1974"/>
                </a:lnTo>
                <a:lnTo>
                  <a:pt x="7856" y="1976"/>
                </a:lnTo>
                <a:lnTo>
                  <a:pt x="7854" y="1978"/>
                </a:lnTo>
                <a:lnTo>
                  <a:pt x="7852" y="1980"/>
                </a:lnTo>
                <a:lnTo>
                  <a:pt x="7714" y="2121"/>
                </a:lnTo>
                <a:lnTo>
                  <a:pt x="7713" y="2122"/>
                </a:lnTo>
                <a:lnTo>
                  <a:pt x="7710" y="2124"/>
                </a:lnTo>
                <a:lnTo>
                  <a:pt x="7708" y="2125"/>
                </a:lnTo>
                <a:lnTo>
                  <a:pt x="7706" y="2127"/>
                </a:lnTo>
                <a:lnTo>
                  <a:pt x="7703" y="2128"/>
                </a:lnTo>
                <a:lnTo>
                  <a:pt x="7701" y="2128"/>
                </a:lnTo>
                <a:lnTo>
                  <a:pt x="7698" y="2129"/>
                </a:lnTo>
                <a:lnTo>
                  <a:pt x="7696" y="2129"/>
                </a:lnTo>
                <a:lnTo>
                  <a:pt x="7693" y="2130"/>
                </a:lnTo>
                <a:lnTo>
                  <a:pt x="7690" y="2130"/>
                </a:lnTo>
                <a:lnTo>
                  <a:pt x="7688" y="2129"/>
                </a:lnTo>
                <a:lnTo>
                  <a:pt x="7685" y="2129"/>
                </a:lnTo>
                <a:lnTo>
                  <a:pt x="7682" y="2129"/>
                </a:lnTo>
                <a:lnTo>
                  <a:pt x="7680" y="2128"/>
                </a:lnTo>
                <a:lnTo>
                  <a:pt x="7677" y="2127"/>
                </a:lnTo>
                <a:lnTo>
                  <a:pt x="7674" y="2126"/>
                </a:lnTo>
                <a:lnTo>
                  <a:pt x="7672" y="2124"/>
                </a:lnTo>
                <a:lnTo>
                  <a:pt x="7670" y="2123"/>
                </a:lnTo>
                <a:lnTo>
                  <a:pt x="7668" y="2121"/>
                </a:lnTo>
                <a:lnTo>
                  <a:pt x="7667" y="2119"/>
                </a:lnTo>
                <a:lnTo>
                  <a:pt x="7666" y="2117"/>
                </a:lnTo>
                <a:lnTo>
                  <a:pt x="7665" y="2115"/>
                </a:lnTo>
                <a:lnTo>
                  <a:pt x="7664" y="2113"/>
                </a:lnTo>
                <a:lnTo>
                  <a:pt x="7663" y="2111"/>
                </a:lnTo>
                <a:lnTo>
                  <a:pt x="7663" y="2109"/>
                </a:lnTo>
                <a:lnTo>
                  <a:pt x="7663" y="2107"/>
                </a:lnTo>
                <a:lnTo>
                  <a:pt x="7663" y="2105"/>
                </a:lnTo>
                <a:lnTo>
                  <a:pt x="7664" y="2103"/>
                </a:lnTo>
                <a:lnTo>
                  <a:pt x="7665" y="2101"/>
                </a:lnTo>
                <a:lnTo>
                  <a:pt x="7666" y="2099"/>
                </a:lnTo>
                <a:lnTo>
                  <a:pt x="7667" y="2097"/>
                </a:lnTo>
                <a:lnTo>
                  <a:pt x="7668" y="2096"/>
                </a:lnTo>
                <a:lnTo>
                  <a:pt x="7807" y="1953"/>
                </a:lnTo>
                <a:lnTo>
                  <a:pt x="7809" y="1951"/>
                </a:lnTo>
                <a:lnTo>
                  <a:pt x="7811" y="1950"/>
                </a:lnTo>
                <a:lnTo>
                  <a:pt x="7813" y="1948"/>
                </a:lnTo>
                <a:lnTo>
                  <a:pt x="7816" y="1947"/>
                </a:lnTo>
                <a:lnTo>
                  <a:pt x="7818" y="1946"/>
                </a:lnTo>
                <a:lnTo>
                  <a:pt x="7821" y="1945"/>
                </a:lnTo>
                <a:lnTo>
                  <a:pt x="7823" y="1945"/>
                </a:lnTo>
                <a:lnTo>
                  <a:pt x="7826" y="1945"/>
                </a:lnTo>
                <a:lnTo>
                  <a:pt x="7829" y="1944"/>
                </a:lnTo>
                <a:lnTo>
                  <a:pt x="7831" y="1944"/>
                </a:lnTo>
                <a:lnTo>
                  <a:pt x="7834" y="1945"/>
                </a:lnTo>
                <a:lnTo>
                  <a:pt x="7837" y="1945"/>
                </a:lnTo>
                <a:lnTo>
                  <a:pt x="7840" y="1946"/>
                </a:lnTo>
                <a:lnTo>
                  <a:pt x="7842" y="1946"/>
                </a:lnTo>
                <a:lnTo>
                  <a:pt x="7845" y="1947"/>
                </a:lnTo>
                <a:lnTo>
                  <a:pt x="7847" y="1949"/>
                </a:lnTo>
                <a:moveTo>
                  <a:pt x="7572" y="2234"/>
                </a:moveTo>
                <a:lnTo>
                  <a:pt x="7574" y="2235"/>
                </a:lnTo>
                <a:lnTo>
                  <a:pt x="7576" y="2236"/>
                </a:lnTo>
                <a:lnTo>
                  <a:pt x="7577" y="2238"/>
                </a:lnTo>
                <a:lnTo>
                  <a:pt x="7579" y="2240"/>
                </a:lnTo>
                <a:lnTo>
                  <a:pt x="7580" y="2242"/>
                </a:lnTo>
                <a:lnTo>
                  <a:pt x="7581" y="2244"/>
                </a:lnTo>
                <a:lnTo>
                  <a:pt x="7582" y="2246"/>
                </a:lnTo>
                <a:lnTo>
                  <a:pt x="7582" y="2248"/>
                </a:lnTo>
                <a:lnTo>
                  <a:pt x="7583" y="2250"/>
                </a:lnTo>
                <a:lnTo>
                  <a:pt x="7583" y="2252"/>
                </a:lnTo>
                <a:lnTo>
                  <a:pt x="7583" y="2254"/>
                </a:lnTo>
                <a:lnTo>
                  <a:pt x="7582" y="2256"/>
                </a:lnTo>
                <a:lnTo>
                  <a:pt x="7581" y="2258"/>
                </a:lnTo>
                <a:lnTo>
                  <a:pt x="7580" y="2260"/>
                </a:lnTo>
                <a:lnTo>
                  <a:pt x="7579" y="2262"/>
                </a:lnTo>
                <a:lnTo>
                  <a:pt x="7577" y="2263"/>
                </a:lnTo>
                <a:lnTo>
                  <a:pt x="7442" y="2406"/>
                </a:lnTo>
                <a:lnTo>
                  <a:pt x="7440" y="2408"/>
                </a:lnTo>
                <a:lnTo>
                  <a:pt x="7438" y="2410"/>
                </a:lnTo>
                <a:lnTo>
                  <a:pt x="7436" y="2411"/>
                </a:lnTo>
                <a:lnTo>
                  <a:pt x="7433" y="2412"/>
                </a:lnTo>
                <a:lnTo>
                  <a:pt x="7431" y="2413"/>
                </a:lnTo>
                <a:lnTo>
                  <a:pt x="7428" y="2414"/>
                </a:lnTo>
                <a:lnTo>
                  <a:pt x="7426" y="2415"/>
                </a:lnTo>
                <a:lnTo>
                  <a:pt x="7423" y="2415"/>
                </a:lnTo>
                <a:lnTo>
                  <a:pt x="7420" y="2416"/>
                </a:lnTo>
                <a:lnTo>
                  <a:pt x="7418" y="2416"/>
                </a:lnTo>
                <a:lnTo>
                  <a:pt x="7415" y="2415"/>
                </a:lnTo>
                <a:lnTo>
                  <a:pt x="7412" y="2415"/>
                </a:lnTo>
                <a:lnTo>
                  <a:pt x="7409" y="2414"/>
                </a:lnTo>
                <a:lnTo>
                  <a:pt x="7407" y="2414"/>
                </a:lnTo>
                <a:lnTo>
                  <a:pt x="7404" y="2413"/>
                </a:lnTo>
                <a:lnTo>
                  <a:pt x="7402" y="2411"/>
                </a:lnTo>
                <a:lnTo>
                  <a:pt x="7399" y="2410"/>
                </a:lnTo>
                <a:lnTo>
                  <a:pt x="7397" y="2409"/>
                </a:lnTo>
                <a:lnTo>
                  <a:pt x="7395" y="2407"/>
                </a:lnTo>
                <a:lnTo>
                  <a:pt x="7394" y="2405"/>
                </a:lnTo>
                <a:lnTo>
                  <a:pt x="7393" y="2403"/>
                </a:lnTo>
                <a:lnTo>
                  <a:pt x="7392" y="2402"/>
                </a:lnTo>
                <a:lnTo>
                  <a:pt x="7391" y="2400"/>
                </a:lnTo>
                <a:lnTo>
                  <a:pt x="7390" y="2398"/>
                </a:lnTo>
                <a:lnTo>
                  <a:pt x="7390" y="2396"/>
                </a:lnTo>
                <a:lnTo>
                  <a:pt x="7390" y="2394"/>
                </a:lnTo>
                <a:lnTo>
                  <a:pt x="7390" y="2391"/>
                </a:lnTo>
                <a:lnTo>
                  <a:pt x="7391" y="2389"/>
                </a:lnTo>
                <a:lnTo>
                  <a:pt x="7392" y="2387"/>
                </a:lnTo>
                <a:lnTo>
                  <a:pt x="7393" y="2385"/>
                </a:lnTo>
                <a:lnTo>
                  <a:pt x="7394" y="2383"/>
                </a:lnTo>
                <a:lnTo>
                  <a:pt x="7396" y="2381"/>
                </a:lnTo>
                <a:lnTo>
                  <a:pt x="7532" y="2239"/>
                </a:lnTo>
                <a:lnTo>
                  <a:pt x="7533" y="2237"/>
                </a:lnTo>
                <a:lnTo>
                  <a:pt x="7535" y="2235"/>
                </a:lnTo>
                <a:lnTo>
                  <a:pt x="7537" y="2234"/>
                </a:lnTo>
                <a:lnTo>
                  <a:pt x="7540" y="2233"/>
                </a:lnTo>
                <a:lnTo>
                  <a:pt x="7542" y="2232"/>
                </a:lnTo>
                <a:lnTo>
                  <a:pt x="7545" y="2231"/>
                </a:lnTo>
                <a:lnTo>
                  <a:pt x="7547" y="2230"/>
                </a:lnTo>
                <a:lnTo>
                  <a:pt x="7550" y="2230"/>
                </a:lnTo>
                <a:lnTo>
                  <a:pt x="7553" y="2229"/>
                </a:lnTo>
                <a:lnTo>
                  <a:pt x="7556" y="2229"/>
                </a:lnTo>
                <a:lnTo>
                  <a:pt x="7558" y="2230"/>
                </a:lnTo>
                <a:lnTo>
                  <a:pt x="7561" y="2230"/>
                </a:lnTo>
                <a:lnTo>
                  <a:pt x="7564" y="2231"/>
                </a:lnTo>
                <a:lnTo>
                  <a:pt x="7566" y="2231"/>
                </a:lnTo>
                <a:lnTo>
                  <a:pt x="7569" y="2232"/>
                </a:lnTo>
                <a:lnTo>
                  <a:pt x="7572" y="2234"/>
                </a:lnTo>
                <a:moveTo>
                  <a:pt x="7299" y="2520"/>
                </a:moveTo>
                <a:lnTo>
                  <a:pt x="7301" y="2522"/>
                </a:lnTo>
                <a:lnTo>
                  <a:pt x="7303" y="2523"/>
                </a:lnTo>
                <a:lnTo>
                  <a:pt x="7305" y="2525"/>
                </a:lnTo>
                <a:lnTo>
                  <a:pt x="7306" y="2527"/>
                </a:lnTo>
                <a:lnTo>
                  <a:pt x="7308" y="2528"/>
                </a:lnTo>
                <a:lnTo>
                  <a:pt x="7309" y="2530"/>
                </a:lnTo>
                <a:lnTo>
                  <a:pt x="7310" y="2532"/>
                </a:lnTo>
                <a:lnTo>
                  <a:pt x="7310" y="2534"/>
                </a:lnTo>
                <a:lnTo>
                  <a:pt x="7311" y="2536"/>
                </a:lnTo>
                <a:lnTo>
                  <a:pt x="7311" y="2538"/>
                </a:lnTo>
                <a:lnTo>
                  <a:pt x="7311" y="2540"/>
                </a:lnTo>
                <a:lnTo>
                  <a:pt x="7310" y="2543"/>
                </a:lnTo>
                <a:lnTo>
                  <a:pt x="7309" y="2545"/>
                </a:lnTo>
                <a:lnTo>
                  <a:pt x="7308" y="2547"/>
                </a:lnTo>
                <a:lnTo>
                  <a:pt x="7307" y="2549"/>
                </a:lnTo>
                <a:lnTo>
                  <a:pt x="7306" y="2550"/>
                </a:lnTo>
                <a:lnTo>
                  <a:pt x="7169" y="2693"/>
                </a:lnTo>
                <a:lnTo>
                  <a:pt x="7167" y="2695"/>
                </a:lnTo>
                <a:lnTo>
                  <a:pt x="7164" y="2697"/>
                </a:lnTo>
                <a:lnTo>
                  <a:pt x="7162" y="2698"/>
                </a:lnTo>
                <a:lnTo>
                  <a:pt x="7160" y="2699"/>
                </a:lnTo>
                <a:lnTo>
                  <a:pt x="7157" y="2700"/>
                </a:lnTo>
                <a:lnTo>
                  <a:pt x="7155" y="2701"/>
                </a:lnTo>
                <a:lnTo>
                  <a:pt x="7152" y="2702"/>
                </a:lnTo>
                <a:lnTo>
                  <a:pt x="7149" y="2702"/>
                </a:lnTo>
                <a:lnTo>
                  <a:pt x="7147" y="2703"/>
                </a:lnTo>
                <a:lnTo>
                  <a:pt x="7144" y="2703"/>
                </a:lnTo>
                <a:lnTo>
                  <a:pt x="7141" y="2702"/>
                </a:lnTo>
                <a:lnTo>
                  <a:pt x="7138" y="2702"/>
                </a:lnTo>
                <a:lnTo>
                  <a:pt x="7136" y="2701"/>
                </a:lnTo>
                <a:lnTo>
                  <a:pt x="7133" y="2701"/>
                </a:lnTo>
                <a:lnTo>
                  <a:pt x="7131" y="2700"/>
                </a:lnTo>
                <a:lnTo>
                  <a:pt x="7129" y="2698"/>
                </a:lnTo>
                <a:lnTo>
                  <a:pt x="7126" y="2697"/>
                </a:lnTo>
                <a:lnTo>
                  <a:pt x="7124" y="2695"/>
                </a:lnTo>
                <a:lnTo>
                  <a:pt x="7122" y="2693"/>
                </a:lnTo>
                <a:lnTo>
                  <a:pt x="7121" y="2692"/>
                </a:lnTo>
                <a:lnTo>
                  <a:pt x="7119" y="2690"/>
                </a:lnTo>
                <a:lnTo>
                  <a:pt x="7118" y="2688"/>
                </a:lnTo>
                <a:lnTo>
                  <a:pt x="7117" y="2686"/>
                </a:lnTo>
                <a:lnTo>
                  <a:pt x="7117" y="2684"/>
                </a:lnTo>
                <a:lnTo>
                  <a:pt x="7117" y="2682"/>
                </a:lnTo>
                <a:lnTo>
                  <a:pt x="7117" y="2679"/>
                </a:lnTo>
                <a:lnTo>
                  <a:pt x="7117" y="2677"/>
                </a:lnTo>
                <a:lnTo>
                  <a:pt x="7117" y="2675"/>
                </a:lnTo>
                <a:lnTo>
                  <a:pt x="7118" y="2673"/>
                </a:lnTo>
                <a:lnTo>
                  <a:pt x="7119" y="2671"/>
                </a:lnTo>
                <a:lnTo>
                  <a:pt x="7121" y="2669"/>
                </a:lnTo>
                <a:lnTo>
                  <a:pt x="7123" y="2667"/>
                </a:lnTo>
                <a:lnTo>
                  <a:pt x="7260" y="2524"/>
                </a:lnTo>
                <a:lnTo>
                  <a:pt x="7261" y="2523"/>
                </a:lnTo>
                <a:lnTo>
                  <a:pt x="7263" y="2521"/>
                </a:lnTo>
                <a:lnTo>
                  <a:pt x="7265" y="2520"/>
                </a:lnTo>
                <a:lnTo>
                  <a:pt x="7268" y="2519"/>
                </a:lnTo>
                <a:lnTo>
                  <a:pt x="7270" y="2518"/>
                </a:lnTo>
                <a:lnTo>
                  <a:pt x="7273" y="2517"/>
                </a:lnTo>
                <a:lnTo>
                  <a:pt x="7275" y="2516"/>
                </a:lnTo>
                <a:lnTo>
                  <a:pt x="7278" y="2516"/>
                </a:lnTo>
                <a:lnTo>
                  <a:pt x="7281" y="2516"/>
                </a:lnTo>
                <a:lnTo>
                  <a:pt x="7283" y="2516"/>
                </a:lnTo>
                <a:lnTo>
                  <a:pt x="7286" y="2516"/>
                </a:lnTo>
                <a:lnTo>
                  <a:pt x="7289" y="2516"/>
                </a:lnTo>
                <a:lnTo>
                  <a:pt x="7291" y="2517"/>
                </a:lnTo>
                <a:lnTo>
                  <a:pt x="7294" y="2518"/>
                </a:lnTo>
                <a:lnTo>
                  <a:pt x="7296" y="2519"/>
                </a:lnTo>
                <a:lnTo>
                  <a:pt x="7299" y="2520"/>
                </a:lnTo>
                <a:moveTo>
                  <a:pt x="7024" y="2805"/>
                </a:moveTo>
                <a:lnTo>
                  <a:pt x="7026" y="2807"/>
                </a:lnTo>
                <a:lnTo>
                  <a:pt x="7028" y="2808"/>
                </a:lnTo>
                <a:lnTo>
                  <a:pt x="7030" y="2810"/>
                </a:lnTo>
                <a:lnTo>
                  <a:pt x="7031" y="2812"/>
                </a:lnTo>
                <a:lnTo>
                  <a:pt x="7033" y="2814"/>
                </a:lnTo>
                <a:lnTo>
                  <a:pt x="7034" y="2816"/>
                </a:lnTo>
                <a:lnTo>
                  <a:pt x="7034" y="2818"/>
                </a:lnTo>
                <a:lnTo>
                  <a:pt x="7035" y="2820"/>
                </a:lnTo>
                <a:lnTo>
                  <a:pt x="7035" y="2822"/>
                </a:lnTo>
                <a:lnTo>
                  <a:pt x="7035" y="2824"/>
                </a:lnTo>
                <a:lnTo>
                  <a:pt x="7035" y="2826"/>
                </a:lnTo>
                <a:lnTo>
                  <a:pt x="7034" y="2828"/>
                </a:lnTo>
                <a:lnTo>
                  <a:pt x="7033" y="2830"/>
                </a:lnTo>
                <a:lnTo>
                  <a:pt x="7032" y="2832"/>
                </a:lnTo>
                <a:lnTo>
                  <a:pt x="7031" y="2834"/>
                </a:lnTo>
                <a:lnTo>
                  <a:pt x="7030" y="2835"/>
                </a:lnTo>
                <a:lnTo>
                  <a:pt x="6889" y="2976"/>
                </a:lnTo>
                <a:lnTo>
                  <a:pt x="6887" y="2978"/>
                </a:lnTo>
                <a:lnTo>
                  <a:pt x="6884" y="2980"/>
                </a:lnTo>
                <a:lnTo>
                  <a:pt x="6882" y="2981"/>
                </a:lnTo>
                <a:lnTo>
                  <a:pt x="6880" y="2982"/>
                </a:lnTo>
                <a:lnTo>
                  <a:pt x="6877" y="2983"/>
                </a:lnTo>
                <a:lnTo>
                  <a:pt x="6875" y="2984"/>
                </a:lnTo>
                <a:lnTo>
                  <a:pt x="6872" y="2984"/>
                </a:lnTo>
                <a:lnTo>
                  <a:pt x="6870" y="2985"/>
                </a:lnTo>
                <a:lnTo>
                  <a:pt x="6867" y="2985"/>
                </a:lnTo>
                <a:lnTo>
                  <a:pt x="6864" y="2985"/>
                </a:lnTo>
                <a:lnTo>
                  <a:pt x="6862" y="2985"/>
                </a:lnTo>
                <a:lnTo>
                  <a:pt x="6859" y="2984"/>
                </a:lnTo>
                <a:lnTo>
                  <a:pt x="6856" y="2983"/>
                </a:lnTo>
                <a:lnTo>
                  <a:pt x="6854" y="2983"/>
                </a:lnTo>
                <a:lnTo>
                  <a:pt x="6851" y="2982"/>
                </a:lnTo>
                <a:lnTo>
                  <a:pt x="6849" y="2980"/>
                </a:lnTo>
                <a:lnTo>
                  <a:pt x="6846" y="2979"/>
                </a:lnTo>
                <a:lnTo>
                  <a:pt x="6845" y="2977"/>
                </a:lnTo>
                <a:lnTo>
                  <a:pt x="6843" y="2976"/>
                </a:lnTo>
                <a:lnTo>
                  <a:pt x="6841" y="2974"/>
                </a:lnTo>
                <a:lnTo>
                  <a:pt x="6840" y="2972"/>
                </a:lnTo>
                <a:lnTo>
                  <a:pt x="6839" y="2970"/>
                </a:lnTo>
                <a:lnTo>
                  <a:pt x="6839" y="2968"/>
                </a:lnTo>
                <a:lnTo>
                  <a:pt x="6838" y="2966"/>
                </a:lnTo>
                <a:lnTo>
                  <a:pt x="6838" y="2964"/>
                </a:lnTo>
                <a:lnTo>
                  <a:pt x="6838" y="2962"/>
                </a:lnTo>
                <a:lnTo>
                  <a:pt x="6838" y="2960"/>
                </a:lnTo>
                <a:lnTo>
                  <a:pt x="6839" y="2957"/>
                </a:lnTo>
                <a:lnTo>
                  <a:pt x="6840" y="2955"/>
                </a:lnTo>
                <a:lnTo>
                  <a:pt x="6841" y="2953"/>
                </a:lnTo>
                <a:lnTo>
                  <a:pt x="6842" y="2951"/>
                </a:lnTo>
                <a:lnTo>
                  <a:pt x="6844" y="2949"/>
                </a:lnTo>
                <a:lnTo>
                  <a:pt x="6985" y="2809"/>
                </a:lnTo>
                <a:lnTo>
                  <a:pt x="6986" y="2808"/>
                </a:lnTo>
                <a:lnTo>
                  <a:pt x="6988" y="2806"/>
                </a:lnTo>
                <a:lnTo>
                  <a:pt x="6990" y="2805"/>
                </a:lnTo>
                <a:lnTo>
                  <a:pt x="6993" y="2804"/>
                </a:lnTo>
                <a:lnTo>
                  <a:pt x="6995" y="2803"/>
                </a:lnTo>
                <a:lnTo>
                  <a:pt x="6998" y="2802"/>
                </a:lnTo>
                <a:lnTo>
                  <a:pt x="7000" y="2801"/>
                </a:lnTo>
                <a:lnTo>
                  <a:pt x="7003" y="2801"/>
                </a:lnTo>
                <a:lnTo>
                  <a:pt x="7006" y="2801"/>
                </a:lnTo>
                <a:lnTo>
                  <a:pt x="7008" y="2801"/>
                </a:lnTo>
                <a:lnTo>
                  <a:pt x="7011" y="2801"/>
                </a:lnTo>
                <a:lnTo>
                  <a:pt x="7014" y="2802"/>
                </a:lnTo>
                <a:lnTo>
                  <a:pt x="7016" y="2802"/>
                </a:lnTo>
                <a:lnTo>
                  <a:pt x="7019" y="2803"/>
                </a:lnTo>
                <a:lnTo>
                  <a:pt x="7021" y="2804"/>
                </a:lnTo>
                <a:lnTo>
                  <a:pt x="7024" y="2805"/>
                </a:lnTo>
                <a:moveTo>
                  <a:pt x="12" y="2829"/>
                </a:moveTo>
                <a:lnTo>
                  <a:pt x="14" y="2828"/>
                </a:lnTo>
                <a:lnTo>
                  <a:pt x="17" y="2827"/>
                </a:lnTo>
                <a:lnTo>
                  <a:pt x="20" y="2826"/>
                </a:lnTo>
                <a:lnTo>
                  <a:pt x="22" y="2826"/>
                </a:lnTo>
                <a:lnTo>
                  <a:pt x="25" y="2825"/>
                </a:lnTo>
                <a:lnTo>
                  <a:pt x="28" y="2825"/>
                </a:lnTo>
                <a:lnTo>
                  <a:pt x="31" y="2825"/>
                </a:lnTo>
                <a:lnTo>
                  <a:pt x="33" y="2825"/>
                </a:lnTo>
                <a:lnTo>
                  <a:pt x="36" y="2826"/>
                </a:lnTo>
                <a:lnTo>
                  <a:pt x="39" y="2827"/>
                </a:lnTo>
                <a:lnTo>
                  <a:pt x="41" y="2827"/>
                </a:lnTo>
                <a:lnTo>
                  <a:pt x="44" y="2828"/>
                </a:lnTo>
                <a:lnTo>
                  <a:pt x="46" y="2830"/>
                </a:lnTo>
                <a:lnTo>
                  <a:pt x="48" y="2831"/>
                </a:lnTo>
                <a:lnTo>
                  <a:pt x="50" y="2833"/>
                </a:lnTo>
                <a:lnTo>
                  <a:pt x="52" y="2834"/>
                </a:lnTo>
                <a:lnTo>
                  <a:pt x="120" y="2904"/>
                </a:lnTo>
                <a:lnTo>
                  <a:pt x="122" y="2906"/>
                </a:lnTo>
                <a:lnTo>
                  <a:pt x="123" y="2908"/>
                </a:lnTo>
                <a:lnTo>
                  <a:pt x="124" y="2910"/>
                </a:lnTo>
                <a:lnTo>
                  <a:pt x="125" y="2912"/>
                </a:lnTo>
                <a:lnTo>
                  <a:pt x="126" y="2915"/>
                </a:lnTo>
                <a:lnTo>
                  <a:pt x="126" y="2917"/>
                </a:lnTo>
                <a:lnTo>
                  <a:pt x="126" y="2919"/>
                </a:lnTo>
                <a:lnTo>
                  <a:pt x="126" y="2921"/>
                </a:lnTo>
                <a:lnTo>
                  <a:pt x="125" y="2923"/>
                </a:lnTo>
                <a:lnTo>
                  <a:pt x="124" y="2925"/>
                </a:lnTo>
                <a:lnTo>
                  <a:pt x="123" y="2927"/>
                </a:lnTo>
                <a:lnTo>
                  <a:pt x="122" y="2929"/>
                </a:lnTo>
                <a:lnTo>
                  <a:pt x="121" y="2931"/>
                </a:lnTo>
                <a:lnTo>
                  <a:pt x="119" y="2932"/>
                </a:lnTo>
                <a:lnTo>
                  <a:pt x="117" y="2934"/>
                </a:lnTo>
                <a:lnTo>
                  <a:pt x="115" y="2935"/>
                </a:lnTo>
                <a:lnTo>
                  <a:pt x="112" y="2937"/>
                </a:lnTo>
                <a:lnTo>
                  <a:pt x="110" y="2938"/>
                </a:lnTo>
                <a:lnTo>
                  <a:pt x="107" y="2938"/>
                </a:lnTo>
                <a:lnTo>
                  <a:pt x="105" y="2939"/>
                </a:lnTo>
                <a:lnTo>
                  <a:pt x="102" y="2939"/>
                </a:lnTo>
                <a:lnTo>
                  <a:pt x="99" y="2940"/>
                </a:lnTo>
                <a:lnTo>
                  <a:pt x="96" y="2940"/>
                </a:lnTo>
                <a:lnTo>
                  <a:pt x="93" y="2939"/>
                </a:lnTo>
                <a:lnTo>
                  <a:pt x="91" y="2939"/>
                </a:lnTo>
                <a:lnTo>
                  <a:pt x="88" y="2938"/>
                </a:lnTo>
                <a:lnTo>
                  <a:pt x="86" y="2938"/>
                </a:lnTo>
                <a:lnTo>
                  <a:pt x="83" y="2937"/>
                </a:lnTo>
                <a:lnTo>
                  <a:pt x="81" y="2936"/>
                </a:lnTo>
                <a:lnTo>
                  <a:pt x="79" y="2934"/>
                </a:lnTo>
                <a:lnTo>
                  <a:pt x="77" y="2933"/>
                </a:lnTo>
                <a:lnTo>
                  <a:pt x="75" y="2931"/>
                </a:lnTo>
                <a:lnTo>
                  <a:pt x="6" y="2859"/>
                </a:lnTo>
                <a:lnTo>
                  <a:pt x="4" y="2857"/>
                </a:lnTo>
                <a:lnTo>
                  <a:pt x="3" y="2855"/>
                </a:lnTo>
                <a:lnTo>
                  <a:pt x="2" y="2853"/>
                </a:lnTo>
                <a:lnTo>
                  <a:pt x="1" y="2851"/>
                </a:lnTo>
                <a:lnTo>
                  <a:pt x="0" y="2849"/>
                </a:lnTo>
                <a:lnTo>
                  <a:pt x="0" y="2847"/>
                </a:lnTo>
                <a:lnTo>
                  <a:pt x="0" y="2845"/>
                </a:lnTo>
                <a:lnTo>
                  <a:pt x="0" y="2843"/>
                </a:lnTo>
                <a:lnTo>
                  <a:pt x="1" y="2841"/>
                </a:lnTo>
                <a:lnTo>
                  <a:pt x="2" y="2839"/>
                </a:lnTo>
                <a:lnTo>
                  <a:pt x="3" y="2837"/>
                </a:lnTo>
                <a:lnTo>
                  <a:pt x="4" y="2836"/>
                </a:lnTo>
                <a:lnTo>
                  <a:pt x="6" y="2834"/>
                </a:lnTo>
                <a:lnTo>
                  <a:pt x="8" y="2832"/>
                </a:lnTo>
                <a:lnTo>
                  <a:pt x="10" y="2831"/>
                </a:lnTo>
                <a:lnTo>
                  <a:pt x="12" y="2829"/>
                </a:lnTo>
                <a:moveTo>
                  <a:pt x="224" y="3040"/>
                </a:moveTo>
                <a:lnTo>
                  <a:pt x="226" y="3039"/>
                </a:lnTo>
                <a:lnTo>
                  <a:pt x="229" y="3038"/>
                </a:lnTo>
                <a:lnTo>
                  <a:pt x="231" y="3037"/>
                </a:lnTo>
                <a:lnTo>
                  <a:pt x="234" y="3036"/>
                </a:lnTo>
                <a:lnTo>
                  <a:pt x="237" y="3035"/>
                </a:lnTo>
                <a:lnTo>
                  <a:pt x="239" y="3035"/>
                </a:lnTo>
                <a:lnTo>
                  <a:pt x="242" y="3035"/>
                </a:lnTo>
                <a:lnTo>
                  <a:pt x="245" y="3035"/>
                </a:lnTo>
                <a:lnTo>
                  <a:pt x="247" y="3035"/>
                </a:lnTo>
                <a:lnTo>
                  <a:pt x="250" y="3036"/>
                </a:lnTo>
                <a:lnTo>
                  <a:pt x="253" y="3036"/>
                </a:lnTo>
                <a:lnTo>
                  <a:pt x="255" y="3037"/>
                </a:lnTo>
                <a:lnTo>
                  <a:pt x="258" y="3038"/>
                </a:lnTo>
                <a:lnTo>
                  <a:pt x="260" y="3039"/>
                </a:lnTo>
                <a:lnTo>
                  <a:pt x="262" y="3041"/>
                </a:lnTo>
                <a:lnTo>
                  <a:pt x="264" y="3042"/>
                </a:lnTo>
                <a:lnTo>
                  <a:pt x="416" y="3176"/>
                </a:lnTo>
                <a:lnTo>
                  <a:pt x="418" y="3178"/>
                </a:lnTo>
                <a:lnTo>
                  <a:pt x="419" y="3180"/>
                </a:lnTo>
                <a:lnTo>
                  <a:pt x="420" y="3182"/>
                </a:lnTo>
                <a:lnTo>
                  <a:pt x="421" y="3184"/>
                </a:lnTo>
                <a:lnTo>
                  <a:pt x="422" y="3186"/>
                </a:lnTo>
                <a:lnTo>
                  <a:pt x="423" y="3188"/>
                </a:lnTo>
                <a:lnTo>
                  <a:pt x="423" y="3190"/>
                </a:lnTo>
                <a:lnTo>
                  <a:pt x="423" y="3192"/>
                </a:lnTo>
                <a:lnTo>
                  <a:pt x="423" y="3194"/>
                </a:lnTo>
                <a:lnTo>
                  <a:pt x="422" y="3196"/>
                </a:lnTo>
                <a:lnTo>
                  <a:pt x="421" y="3198"/>
                </a:lnTo>
                <a:lnTo>
                  <a:pt x="420" y="3200"/>
                </a:lnTo>
                <a:lnTo>
                  <a:pt x="419" y="3202"/>
                </a:lnTo>
                <a:lnTo>
                  <a:pt x="418" y="3204"/>
                </a:lnTo>
                <a:lnTo>
                  <a:pt x="416" y="3206"/>
                </a:lnTo>
                <a:lnTo>
                  <a:pt x="414" y="3207"/>
                </a:lnTo>
                <a:lnTo>
                  <a:pt x="412" y="3209"/>
                </a:lnTo>
                <a:lnTo>
                  <a:pt x="409" y="3210"/>
                </a:lnTo>
                <a:lnTo>
                  <a:pt x="407" y="3211"/>
                </a:lnTo>
                <a:lnTo>
                  <a:pt x="404" y="3212"/>
                </a:lnTo>
                <a:lnTo>
                  <a:pt x="401" y="3212"/>
                </a:lnTo>
                <a:lnTo>
                  <a:pt x="399" y="3213"/>
                </a:lnTo>
                <a:lnTo>
                  <a:pt x="396" y="3213"/>
                </a:lnTo>
                <a:lnTo>
                  <a:pt x="393" y="3213"/>
                </a:lnTo>
                <a:lnTo>
                  <a:pt x="391" y="3212"/>
                </a:lnTo>
                <a:lnTo>
                  <a:pt x="388" y="3212"/>
                </a:lnTo>
                <a:lnTo>
                  <a:pt x="385" y="3211"/>
                </a:lnTo>
                <a:lnTo>
                  <a:pt x="383" y="3211"/>
                </a:lnTo>
                <a:lnTo>
                  <a:pt x="380" y="3209"/>
                </a:lnTo>
                <a:lnTo>
                  <a:pt x="378" y="3208"/>
                </a:lnTo>
                <a:lnTo>
                  <a:pt x="376" y="3207"/>
                </a:lnTo>
                <a:lnTo>
                  <a:pt x="374" y="3205"/>
                </a:lnTo>
                <a:lnTo>
                  <a:pt x="220" y="3070"/>
                </a:lnTo>
                <a:lnTo>
                  <a:pt x="218" y="3069"/>
                </a:lnTo>
                <a:lnTo>
                  <a:pt x="217" y="3067"/>
                </a:lnTo>
                <a:lnTo>
                  <a:pt x="216" y="3065"/>
                </a:lnTo>
                <a:lnTo>
                  <a:pt x="215" y="3063"/>
                </a:lnTo>
                <a:lnTo>
                  <a:pt x="214" y="3061"/>
                </a:lnTo>
                <a:lnTo>
                  <a:pt x="214" y="3059"/>
                </a:lnTo>
                <a:lnTo>
                  <a:pt x="214" y="3057"/>
                </a:lnTo>
                <a:lnTo>
                  <a:pt x="214" y="3055"/>
                </a:lnTo>
                <a:lnTo>
                  <a:pt x="214" y="3053"/>
                </a:lnTo>
                <a:lnTo>
                  <a:pt x="215" y="3051"/>
                </a:lnTo>
                <a:lnTo>
                  <a:pt x="216" y="3049"/>
                </a:lnTo>
                <a:lnTo>
                  <a:pt x="217" y="3047"/>
                </a:lnTo>
                <a:lnTo>
                  <a:pt x="218" y="3045"/>
                </a:lnTo>
                <a:lnTo>
                  <a:pt x="220" y="3043"/>
                </a:lnTo>
                <a:lnTo>
                  <a:pt x="222" y="3042"/>
                </a:lnTo>
                <a:lnTo>
                  <a:pt x="224" y="3040"/>
                </a:lnTo>
                <a:moveTo>
                  <a:pt x="6741" y="3085"/>
                </a:moveTo>
                <a:lnTo>
                  <a:pt x="6743" y="3087"/>
                </a:lnTo>
                <a:lnTo>
                  <a:pt x="6745" y="3088"/>
                </a:lnTo>
                <a:lnTo>
                  <a:pt x="6746" y="3090"/>
                </a:lnTo>
                <a:lnTo>
                  <a:pt x="6748" y="3092"/>
                </a:lnTo>
                <a:lnTo>
                  <a:pt x="6749" y="3094"/>
                </a:lnTo>
                <a:lnTo>
                  <a:pt x="6750" y="3096"/>
                </a:lnTo>
                <a:lnTo>
                  <a:pt x="6750" y="3098"/>
                </a:lnTo>
                <a:lnTo>
                  <a:pt x="6751" y="3100"/>
                </a:lnTo>
                <a:lnTo>
                  <a:pt x="6751" y="3102"/>
                </a:lnTo>
                <a:lnTo>
                  <a:pt x="6751" y="3104"/>
                </a:lnTo>
                <a:lnTo>
                  <a:pt x="6750" y="3106"/>
                </a:lnTo>
                <a:lnTo>
                  <a:pt x="6750" y="3108"/>
                </a:lnTo>
                <a:lnTo>
                  <a:pt x="6749" y="3110"/>
                </a:lnTo>
                <a:lnTo>
                  <a:pt x="6748" y="3112"/>
                </a:lnTo>
                <a:lnTo>
                  <a:pt x="6746" y="3114"/>
                </a:lnTo>
                <a:lnTo>
                  <a:pt x="6745" y="3115"/>
                </a:lnTo>
                <a:lnTo>
                  <a:pt x="6597" y="3252"/>
                </a:lnTo>
                <a:lnTo>
                  <a:pt x="6594" y="3254"/>
                </a:lnTo>
                <a:lnTo>
                  <a:pt x="6592" y="3255"/>
                </a:lnTo>
                <a:lnTo>
                  <a:pt x="6590" y="3257"/>
                </a:lnTo>
                <a:lnTo>
                  <a:pt x="6587" y="3258"/>
                </a:lnTo>
                <a:lnTo>
                  <a:pt x="6585" y="3259"/>
                </a:lnTo>
                <a:lnTo>
                  <a:pt x="6582" y="3259"/>
                </a:lnTo>
                <a:lnTo>
                  <a:pt x="6580" y="3260"/>
                </a:lnTo>
                <a:lnTo>
                  <a:pt x="6577" y="3260"/>
                </a:lnTo>
                <a:lnTo>
                  <a:pt x="6574" y="3260"/>
                </a:lnTo>
                <a:lnTo>
                  <a:pt x="6572" y="3260"/>
                </a:lnTo>
                <a:lnTo>
                  <a:pt x="6569" y="3260"/>
                </a:lnTo>
                <a:lnTo>
                  <a:pt x="6566" y="3259"/>
                </a:lnTo>
                <a:lnTo>
                  <a:pt x="6564" y="3259"/>
                </a:lnTo>
                <a:lnTo>
                  <a:pt x="6561" y="3258"/>
                </a:lnTo>
                <a:lnTo>
                  <a:pt x="6559" y="3257"/>
                </a:lnTo>
                <a:lnTo>
                  <a:pt x="6557" y="3255"/>
                </a:lnTo>
                <a:lnTo>
                  <a:pt x="6554" y="3254"/>
                </a:lnTo>
                <a:lnTo>
                  <a:pt x="6553" y="3252"/>
                </a:lnTo>
                <a:lnTo>
                  <a:pt x="6551" y="3250"/>
                </a:lnTo>
                <a:lnTo>
                  <a:pt x="6549" y="3248"/>
                </a:lnTo>
                <a:lnTo>
                  <a:pt x="6548" y="3246"/>
                </a:lnTo>
                <a:lnTo>
                  <a:pt x="6547" y="3244"/>
                </a:lnTo>
                <a:lnTo>
                  <a:pt x="6547" y="3242"/>
                </a:lnTo>
                <a:lnTo>
                  <a:pt x="6546" y="3240"/>
                </a:lnTo>
                <a:lnTo>
                  <a:pt x="6546" y="3238"/>
                </a:lnTo>
                <a:lnTo>
                  <a:pt x="6546" y="3236"/>
                </a:lnTo>
                <a:lnTo>
                  <a:pt x="6547" y="3234"/>
                </a:lnTo>
                <a:lnTo>
                  <a:pt x="6547" y="3232"/>
                </a:lnTo>
                <a:lnTo>
                  <a:pt x="6548" y="3230"/>
                </a:lnTo>
                <a:lnTo>
                  <a:pt x="6549" y="3228"/>
                </a:lnTo>
                <a:lnTo>
                  <a:pt x="6551" y="3226"/>
                </a:lnTo>
                <a:lnTo>
                  <a:pt x="6553" y="3224"/>
                </a:lnTo>
                <a:lnTo>
                  <a:pt x="6701" y="3088"/>
                </a:lnTo>
                <a:lnTo>
                  <a:pt x="6702" y="3087"/>
                </a:lnTo>
                <a:lnTo>
                  <a:pt x="6704" y="3085"/>
                </a:lnTo>
                <a:lnTo>
                  <a:pt x="6706" y="3084"/>
                </a:lnTo>
                <a:lnTo>
                  <a:pt x="6709" y="3083"/>
                </a:lnTo>
                <a:lnTo>
                  <a:pt x="6711" y="3082"/>
                </a:lnTo>
                <a:lnTo>
                  <a:pt x="6714" y="3081"/>
                </a:lnTo>
                <a:lnTo>
                  <a:pt x="6716" y="3081"/>
                </a:lnTo>
                <a:lnTo>
                  <a:pt x="6719" y="3080"/>
                </a:lnTo>
                <a:lnTo>
                  <a:pt x="6722" y="3080"/>
                </a:lnTo>
                <a:lnTo>
                  <a:pt x="6725" y="3080"/>
                </a:lnTo>
                <a:lnTo>
                  <a:pt x="6727" y="3081"/>
                </a:lnTo>
                <a:lnTo>
                  <a:pt x="6730" y="3081"/>
                </a:lnTo>
                <a:lnTo>
                  <a:pt x="6733" y="3082"/>
                </a:lnTo>
                <a:lnTo>
                  <a:pt x="6735" y="3083"/>
                </a:lnTo>
                <a:lnTo>
                  <a:pt x="6738" y="3084"/>
                </a:lnTo>
                <a:lnTo>
                  <a:pt x="6741" y="3085"/>
                </a:lnTo>
                <a:moveTo>
                  <a:pt x="534" y="3304"/>
                </a:moveTo>
                <a:lnTo>
                  <a:pt x="536" y="3303"/>
                </a:lnTo>
                <a:lnTo>
                  <a:pt x="538" y="3302"/>
                </a:lnTo>
                <a:lnTo>
                  <a:pt x="541" y="3301"/>
                </a:lnTo>
                <a:lnTo>
                  <a:pt x="543" y="3300"/>
                </a:lnTo>
                <a:lnTo>
                  <a:pt x="546" y="3299"/>
                </a:lnTo>
                <a:lnTo>
                  <a:pt x="549" y="3299"/>
                </a:lnTo>
                <a:lnTo>
                  <a:pt x="551" y="3298"/>
                </a:lnTo>
                <a:lnTo>
                  <a:pt x="554" y="3298"/>
                </a:lnTo>
                <a:lnTo>
                  <a:pt x="557" y="3298"/>
                </a:lnTo>
                <a:lnTo>
                  <a:pt x="559" y="3299"/>
                </a:lnTo>
                <a:lnTo>
                  <a:pt x="562" y="3299"/>
                </a:lnTo>
                <a:lnTo>
                  <a:pt x="565" y="3300"/>
                </a:lnTo>
                <a:lnTo>
                  <a:pt x="567" y="3301"/>
                </a:lnTo>
                <a:lnTo>
                  <a:pt x="570" y="3302"/>
                </a:lnTo>
                <a:lnTo>
                  <a:pt x="572" y="3303"/>
                </a:lnTo>
                <a:lnTo>
                  <a:pt x="574" y="3304"/>
                </a:lnTo>
                <a:lnTo>
                  <a:pt x="740" y="3428"/>
                </a:lnTo>
                <a:lnTo>
                  <a:pt x="742" y="3430"/>
                </a:lnTo>
                <a:lnTo>
                  <a:pt x="744" y="3431"/>
                </a:lnTo>
                <a:lnTo>
                  <a:pt x="745" y="3433"/>
                </a:lnTo>
                <a:lnTo>
                  <a:pt x="746" y="3435"/>
                </a:lnTo>
                <a:lnTo>
                  <a:pt x="747" y="3437"/>
                </a:lnTo>
                <a:lnTo>
                  <a:pt x="748" y="3439"/>
                </a:lnTo>
                <a:lnTo>
                  <a:pt x="748" y="3441"/>
                </a:lnTo>
                <a:lnTo>
                  <a:pt x="749" y="3443"/>
                </a:lnTo>
                <a:lnTo>
                  <a:pt x="749" y="3445"/>
                </a:lnTo>
                <a:lnTo>
                  <a:pt x="748" y="3448"/>
                </a:lnTo>
                <a:lnTo>
                  <a:pt x="748" y="3450"/>
                </a:lnTo>
                <a:lnTo>
                  <a:pt x="747" y="3452"/>
                </a:lnTo>
                <a:lnTo>
                  <a:pt x="746" y="3454"/>
                </a:lnTo>
                <a:lnTo>
                  <a:pt x="745" y="3456"/>
                </a:lnTo>
                <a:lnTo>
                  <a:pt x="743" y="3457"/>
                </a:lnTo>
                <a:lnTo>
                  <a:pt x="741" y="3459"/>
                </a:lnTo>
                <a:lnTo>
                  <a:pt x="739" y="3461"/>
                </a:lnTo>
                <a:lnTo>
                  <a:pt x="737" y="3462"/>
                </a:lnTo>
                <a:lnTo>
                  <a:pt x="734" y="3463"/>
                </a:lnTo>
                <a:lnTo>
                  <a:pt x="732" y="3464"/>
                </a:lnTo>
                <a:lnTo>
                  <a:pt x="729" y="3465"/>
                </a:lnTo>
                <a:lnTo>
                  <a:pt x="726" y="3466"/>
                </a:lnTo>
                <a:lnTo>
                  <a:pt x="724" y="3466"/>
                </a:lnTo>
                <a:lnTo>
                  <a:pt x="721" y="3466"/>
                </a:lnTo>
                <a:lnTo>
                  <a:pt x="718" y="3466"/>
                </a:lnTo>
                <a:lnTo>
                  <a:pt x="716" y="3466"/>
                </a:lnTo>
                <a:lnTo>
                  <a:pt x="713" y="3465"/>
                </a:lnTo>
                <a:lnTo>
                  <a:pt x="710" y="3465"/>
                </a:lnTo>
                <a:lnTo>
                  <a:pt x="708" y="3464"/>
                </a:lnTo>
                <a:lnTo>
                  <a:pt x="705" y="3463"/>
                </a:lnTo>
                <a:lnTo>
                  <a:pt x="703" y="3462"/>
                </a:lnTo>
                <a:lnTo>
                  <a:pt x="701" y="3460"/>
                </a:lnTo>
                <a:lnTo>
                  <a:pt x="534" y="3335"/>
                </a:lnTo>
                <a:lnTo>
                  <a:pt x="532" y="3334"/>
                </a:lnTo>
                <a:lnTo>
                  <a:pt x="530" y="3332"/>
                </a:lnTo>
                <a:lnTo>
                  <a:pt x="529" y="3330"/>
                </a:lnTo>
                <a:lnTo>
                  <a:pt x="528" y="3328"/>
                </a:lnTo>
                <a:lnTo>
                  <a:pt x="527" y="3326"/>
                </a:lnTo>
                <a:lnTo>
                  <a:pt x="526" y="3324"/>
                </a:lnTo>
                <a:lnTo>
                  <a:pt x="526" y="3321"/>
                </a:lnTo>
                <a:lnTo>
                  <a:pt x="526" y="3319"/>
                </a:lnTo>
                <a:lnTo>
                  <a:pt x="526" y="3317"/>
                </a:lnTo>
                <a:lnTo>
                  <a:pt x="526" y="3315"/>
                </a:lnTo>
                <a:lnTo>
                  <a:pt x="527" y="3313"/>
                </a:lnTo>
                <a:lnTo>
                  <a:pt x="528" y="3311"/>
                </a:lnTo>
                <a:lnTo>
                  <a:pt x="529" y="3309"/>
                </a:lnTo>
                <a:lnTo>
                  <a:pt x="530" y="3308"/>
                </a:lnTo>
                <a:lnTo>
                  <a:pt x="532" y="3306"/>
                </a:lnTo>
                <a:lnTo>
                  <a:pt x="534" y="3304"/>
                </a:lnTo>
                <a:moveTo>
                  <a:pt x="6442" y="3355"/>
                </a:moveTo>
                <a:lnTo>
                  <a:pt x="6444" y="3357"/>
                </a:lnTo>
                <a:lnTo>
                  <a:pt x="6445" y="3359"/>
                </a:lnTo>
                <a:lnTo>
                  <a:pt x="6447" y="3360"/>
                </a:lnTo>
                <a:lnTo>
                  <a:pt x="6448" y="3362"/>
                </a:lnTo>
                <a:lnTo>
                  <a:pt x="6449" y="3364"/>
                </a:lnTo>
                <a:lnTo>
                  <a:pt x="6450" y="3366"/>
                </a:lnTo>
                <a:lnTo>
                  <a:pt x="6450" y="3368"/>
                </a:lnTo>
                <a:lnTo>
                  <a:pt x="6450" y="3370"/>
                </a:lnTo>
                <a:lnTo>
                  <a:pt x="6450" y="3372"/>
                </a:lnTo>
                <a:lnTo>
                  <a:pt x="6450" y="3375"/>
                </a:lnTo>
                <a:lnTo>
                  <a:pt x="6450" y="3377"/>
                </a:lnTo>
                <a:lnTo>
                  <a:pt x="6449" y="3379"/>
                </a:lnTo>
                <a:lnTo>
                  <a:pt x="6448" y="3381"/>
                </a:lnTo>
                <a:lnTo>
                  <a:pt x="6447" y="3383"/>
                </a:lnTo>
                <a:lnTo>
                  <a:pt x="6445" y="3385"/>
                </a:lnTo>
                <a:lnTo>
                  <a:pt x="6444" y="3386"/>
                </a:lnTo>
                <a:lnTo>
                  <a:pt x="6285" y="3516"/>
                </a:lnTo>
                <a:lnTo>
                  <a:pt x="6282" y="3518"/>
                </a:lnTo>
                <a:lnTo>
                  <a:pt x="6280" y="3519"/>
                </a:lnTo>
                <a:lnTo>
                  <a:pt x="6278" y="3520"/>
                </a:lnTo>
                <a:lnTo>
                  <a:pt x="6275" y="3521"/>
                </a:lnTo>
                <a:lnTo>
                  <a:pt x="6273" y="3522"/>
                </a:lnTo>
                <a:lnTo>
                  <a:pt x="6270" y="3523"/>
                </a:lnTo>
                <a:lnTo>
                  <a:pt x="6267" y="3523"/>
                </a:lnTo>
                <a:lnTo>
                  <a:pt x="6265" y="3523"/>
                </a:lnTo>
                <a:lnTo>
                  <a:pt x="6262" y="3523"/>
                </a:lnTo>
                <a:lnTo>
                  <a:pt x="6259" y="3523"/>
                </a:lnTo>
                <a:lnTo>
                  <a:pt x="6257" y="3522"/>
                </a:lnTo>
                <a:lnTo>
                  <a:pt x="6254" y="3522"/>
                </a:lnTo>
                <a:lnTo>
                  <a:pt x="6251" y="3521"/>
                </a:lnTo>
                <a:lnTo>
                  <a:pt x="6249" y="3520"/>
                </a:lnTo>
                <a:lnTo>
                  <a:pt x="6247" y="3519"/>
                </a:lnTo>
                <a:lnTo>
                  <a:pt x="6245" y="3517"/>
                </a:lnTo>
                <a:lnTo>
                  <a:pt x="6243" y="3515"/>
                </a:lnTo>
                <a:lnTo>
                  <a:pt x="6241" y="3514"/>
                </a:lnTo>
                <a:lnTo>
                  <a:pt x="6239" y="3512"/>
                </a:lnTo>
                <a:lnTo>
                  <a:pt x="6238" y="3510"/>
                </a:lnTo>
                <a:lnTo>
                  <a:pt x="6237" y="3508"/>
                </a:lnTo>
                <a:lnTo>
                  <a:pt x="6237" y="3506"/>
                </a:lnTo>
                <a:lnTo>
                  <a:pt x="6236" y="3504"/>
                </a:lnTo>
                <a:lnTo>
                  <a:pt x="6236" y="3502"/>
                </a:lnTo>
                <a:lnTo>
                  <a:pt x="6236" y="3500"/>
                </a:lnTo>
                <a:lnTo>
                  <a:pt x="6236" y="3498"/>
                </a:lnTo>
                <a:lnTo>
                  <a:pt x="6237" y="3496"/>
                </a:lnTo>
                <a:lnTo>
                  <a:pt x="6238" y="3494"/>
                </a:lnTo>
                <a:lnTo>
                  <a:pt x="6239" y="3492"/>
                </a:lnTo>
                <a:lnTo>
                  <a:pt x="6240" y="3490"/>
                </a:lnTo>
                <a:lnTo>
                  <a:pt x="6242" y="3488"/>
                </a:lnTo>
                <a:lnTo>
                  <a:pt x="6244" y="3486"/>
                </a:lnTo>
                <a:lnTo>
                  <a:pt x="6402" y="3357"/>
                </a:lnTo>
                <a:lnTo>
                  <a:pt x="6404" y="3356"/>
                </a:lnTo>
                <a:lnTo>
                  <a:pt x="6406" y="3354"/>
                </a:lnTo>
                <a:lnTo>
                  <a:pt x="6408" y="3353"/>
                </a:lnTo>
                <a:lnTo>
                  <a:pt x="6410" y="3352"/>
                </a:lnTo>
                <a:lnTo>
                  <a:pt x="6413" y="3351"/>
                </a:lnTo>
                <a:lnTo>
                  <a:pt x="6415" y="3351"/>
                </a:lnTo>
                <a:lnTo>
                  <a:pt x="6418" y="3350"/>
                </a:lnTo>
                <a:lnTo>
                  <a:pt x="6421" y="3350"/>
                </a:lnTo>
                <a:lnTo>
                  <a:pt x="6424" y="3350"/>
                </a:lnTo>
                <a:lnTo>
                  <a:pt x="6426" y="3350"/>
                </a:lnTo>
                <a:lnTo>
                  <a:pt x="6429" y="3350"/>
                </a:lnTo>
                <a:lnTo>
                  <a:pt x="6432" y="3351"/>
                </a:lnTo>
                <a:lnTo>
                  <a:pt x="6434" y="3352"/>
                </a:lnTo>
                <a:lnTo>
                  <a:pt x="6437" y="3353"/>
                </a:lnTo>
                <a:lnTo>
                  <a:pt x="6439" y="3354"/>
                </a:lnTo>
                <a:lnTo>
                  <a:pt x="6442" y="3355"/>
                </a:lnTo>
                <a:moveTo>
                  <a:pt x="871" y="3549"/>
                </a:moveTo>
                <a:lnTo>
                  <a:pt x="873" y="3548"/>
                </a:lnTo>
                <a:lnTo>
                  <a:pt x="875" y="3546"/>
                </a:lnTo>
                <a:lnTo>
                  <a:pt x="877" y="3545"/>
                </a:lnTo>
                <a:lnTo>
                  <a:pt x="880" y="3544"/>
                </a:lnTo>
                <a:lnTo>
                  <a:pt x="882" y="3543"/>
                </a:lnTo>
                <a:lnTo>
                  <a:pt x="885" y="3543"/>
                </a:lnTo>
                <a:lnTo>
                  <a:pt x="887" y="3542"/>
                </a:lnTo>
                <a:lnTo>
                  <a:pt x="890" y="3542"/>
                </a:lnTo>
                <a:lnTo>
                  <a:pt x="893" y="3542"/>
                </a:lnTo>
                <a:lnTo>
                  <a:pt x="896" y="3542"/>
                </a:lnTo>
                <a:lnTo>
                  <a:pt x="898" y="3542"/>
                </a:lnTo>
                <a:lnTo>
                  <a:pt x="901" y="3543"/>
                </a:lnTo>
                <a:lnTo>
                  <a:pt x="904" y="3544"/>
                </a:lnTo>
                <a:lnTo>
                  <a:pt x="906" y="3545"/>
                </a:lnTo>
                <a:lnTo>
                  <a:pt x="909" y="3546"/>
                </a:lnTo>
                <a:lnTo>
                  <a:pt x="911" y="3547"/>
                </a:lnTo>
                <a:lnTo>
                  <a:pt x="1088" y="3660"/>
                </a:lnTo>
                <a:lnTo>
                  <a:pt x="1090" y="3662"/>
                </a:lnTo>
                <a:lnTo>
                  <a:pt x="1092" y="3663"/>
                </a:lnTo>
                <a:lnTo>
                  <a:pt x="1094" y="3665"/>
                </a:lnTo>
                <a:lnTo>
                  <a:pt x="1095" y="3667"/>
                </a:lnTo>
                <a:lnTo>
                  <a:pt x="1096" y="3669"/>
                </a:lnTo>
                <a:lnTo>
                  <a:pt x="1097" y="3671"/>
                </a:lnTo>
                <a:lnTo>
                  <a:pt x="1098" y="3673"/>
                </a:lnTo>
                <a:lnTo>
                  <a:pt x="1098" y="3675"/>
                </a:lnTo>
                <a:lnTo>
                  <a:pt x="1098" y="3677"/>
                </a:lnTo>
                <a:lnTo>
                  <a:pt x="1098" y="3680"/>
                </a:lnTo>
                <a:lnTo>
                  <a:pt x="1098" y="3682"/>
                </a:lnTo>
                <a:lnTo>
                  <a:pt x="1097" y="3684"/>
                </a:lnTo>
                <a:lnTo>
                  <a:pt x="1096" y="3686"/>
                </a:lnTo>
                <a:lnTo>
                  <a:pt x="1095" y="3688"/>
                </a:lnTo>
                <a:lnTo>
                  <a:pt x="1094" y="3689"/>
                </a:lnTo>
                <a:lnTo>
                  <a:pt x="1092" y="3691"/>
                </a:lnTo>
                <a:lnTo>
                  <a:pt x="1090" y="3693"/>
                </a:lnTo>
                <a:lnTo>
                  <a:pt x="1088" y="3694"/>
                </a:lnTo>
                <a:lnTo>
                  <a:pt x="1086" y="3695"/>
                </a:lnTo>
                <a:lnTo>
                  <a:pt x="1083" y="3697"/>
                </a:lnTo>
                <a:lnTo>
                  <a:pt x="1081" y="3697"/>
                </a:lnTo>
                <a:lnTo>
                  <a:pt x="1078" y="3698"/>
                </a:lnTo>
                <a:lnTo>
                  <a:pt x="1075" y="3699"/>
                </a:lnTo>
                <a:lnTo>
                  <a:pt x="1073" y="3699"/>
                </a:lnTo>
                <a:lnTo>
                  <a:pt x="1070" y="3699"/>
                </a:lnTo>
                <a:lnTo>
                  <a:pt x="1067" y="3699"/>
                </a:lnTo>
                <a:lnTo>
                  <a:pt x="1065" y="3699"/>
                </a:lnTo>
                <a:lnTo>
                  <a:pt x="1062" y="3698"/>
                </a:lnTo>
                <a:lnTo>
                  <a:pt x="1059" y="3698"/>
                </a:lnTo>
                <a:lnTo>
                  <a:pt x="1057" y="3697"/>
                </a:lnTo>
                <a:lnTo>
                  <a:pt x="1054" y="3696"/>
                </a:lnTo>
                <a:lnTo>
                  <a:pt x="1052" y="3694"/>
                </a:lnTo>
                <a:lnTo>
                  <a:pt x="873" y="3580"/>
                </a:lnTo>
                <a:lnTo>
                  <a:pt x="871" y="3579"/>
                </a:lnTo>
                <a:lnTo>
                  <a:pt x="869" y="3577"/>
                </a:lnTo>
                <a:lnTo>
                  <a:pt x="868" y="3575"/>
                </a:lnTo>
                <a:lnTo>
                  <a:pt x="866" y="3573"/>
                </a:lnTo>
                <a:lnTo>
                  <a:pt x="865" y="3571"/>
                </a:lnTo>
                <a:lnTo>
                  <a:pt x="865" y="3569"/>
                </a:lnTo>
                <a:lnTo>
                  <a:pt x="864" y="3567"/>
                </a:lnTo>
                <a:lnTo>
                  <a:pt x="864" y="3565"/>
                </a:lnTo>
                <a:lnTo>
                  <a:pt x="864" y="3563"/>
                </a:lnTo>
                <a:lnTo>
                  <a:pt x="864" y="3561"/>
                </a:lnTo>
                <a:lnTo>
                  <a:pt x="864" y="3559"/>
                </a:lnTo>
                <a:lnTo>
                  <a:pt x="865" y="3557"/>
                </a:lnTo>
                <a:lnTo>
                  <a:pt x="866" y="3555"/>
                </a:lnTo>
                <a:lnTo>
                  <a:pt x="867" y="3553"/>
                </a:lnTo>
                <a:lnTo>
                  <a:pt x="869" y="3551"/>
                </a:lnTo>
                <a:lnTo>
                  <a:pt x="871" y="3549"/>
                </a:lnTo>
                <a:moveTo>
                  <a:pt x="6121" y="3611"/>
                </a:moveTo>
                <a:lnTo>
                  <a:pt x="6123" y="3613"/>
                </a:lnTo>
                <a:lnTo>
                  <a:pt x="6124" y="3615"/>
                </a:lnTo>
                <a:lnTo>
                  <a:pt x="6126" y="3617"/>
                </a:lnTo>
                <a:lnTo>
                  <a:pt x="6127" y="3619"/>
                </a:lnTo>
                <a:lnTo>
                  <a:pt x="6127" y="3621"/>
                </a:lnTo>
                <a:lnTo>
                  <a:pt x="6128" y="3623"/>
                </a:lnTo>
                <a:lnTo>
                  <a:pt x="6128" y="3625"/>
                </a:lnTo>
                <a:lnTo>
                  <a:pt x="6128" y="3627"/>
                </a:lnTo>
                <a:lnTo>
                  <a:pt x="6128" y="3629"/>
                </a:lnTo>
                <a:lnTo>
                  <a:pt x="6128" y="3631"/>
                </a:lnTo>
                <a:lnTo>
                  <a:pt x="6127" y="3633"/>
                </a:lnTo>
                <a:lnTo>
                  <a:pt x="6126" y="3635"/>
                </a:lnTo>
                <a:lnTo>
                  <a:pt x="6125" y="3637"/>
                </a:lnTo>
                <a:lnTo>
                  <a:pt x="6123" y="3639"/>
                </a:lnTo>
                <a:lnTo>
                  <a:pt x="6122" y="3640"/>
                </a:lnTo>
                <a:lnTo>
                  <a:pt x="6120" y="3642"/>
                </a:lnTo>
                <a:lnTo>
                  <a:pt x="5948" y="3762"/>
                </a:lnTo>
                <a:lnTo>
                  <a:pt x="5945" y="3764"/>
                </a:lnTo>
                <a:lnTo>
                  <a:pt x="5943" y="3765"/>
                </a:lnTo>
                <a:lnTo>
                  <a:pt x="5940" y="3766"/>
                </a:lnTo>
                <a:lnTo>
                  <a:pt x="5938" y="3766"/>
                </a:lnTo>
                <a:lnTo>
                  <a:pt x="5935" y="3767"/>
                </a:lnTo>
                <a:lnTo>
                  <a:pt x="5932" y="3767"/>
                </a:lnTo>
                <a:lnTo>
                  <a:pt x="5930" y="3768"/>
                </a:lnTo>
                <a:lnTo>
                  <a:pt x="5927" y="3768"/>
                </a:lnTo>
                <a:lnTo>
                  <a:pt x="5924" y="3767"/>
                </a:lnTo>
                <a:lnTo>
                  <a:pt x="5921" y="3767"/>
                </a:lnTo>
                <a:lnTo>
                  <a:pt x="5919" y="3766"/>
                </a:lnTo>
                <a:lnTo>
                  <a:pt x="5916" y="3765"/>
                </a:lnTo>
                <a:lnTo>
                  <a:pt x="5914" y="3764"/>
                </a:lnTo>
                <a:lnTo>
                  <a:pt x="5912" y="3763"/>
                </a:lnTo>
                <a:lnTo>
                  <a:pt x="5910" y="3762"/>
                </a:lnTo>
                <a:lnTo>
                  <a:pt x="5908" y="3760"/>
                </a:lnTo>
                <a:lnTo>
                  <a:pt x="5906" y="3758"/>
                </a:lnTo>
                <a:lnTo>
                  <a:pt x="5904" y="3757"/>
                </a:lnTo>
                <a:lnTo>
                  <a:pt x="5903" y="3755"/>
                </a:lnTo>
                <a:lnTo>
                  <a:pt x="5902" y="3753"/>
                </a:lnTo>
                <a:lnTo>
                  <a:pt x="5901" y="3751"/>
                </a:lnTo>
                <a:lnTo>
                  <a:pt x="5901" y="3749"/>
                </a:lnTo>
                <a:lnTo>
                  <a:pt x="5901" y="3746"/>
                </a:lnTo>
                <a:lnTo>
                  <a:pt x="5901" y="3744"/>
                </a:lnTo>
                <a:lnTo>
                  <a:pt x="5901" y="3742"/>
                </a:lnTo>
                <a:lnTo>
                  <a:pt x="5902" y="3740"/>
                </a:lnTo>
                <a:lnTo>
                  <a:pt x="5903" y="3738"/>
                </a:lnTo>
                <a:lnTo>
                  <a:pt x="5904" y="3736"/>
                </a:lnTo>
                <a:lnTo>
                  <a:pt x="5905" y="3734"/>
                </a:lnTo>
                <a:lnTo>
                  <a:pt x="5907" y="3732"/>
                </a:lnTo>
                <a:lnTo>
                  <a:pt x="5908" y="3731"/>
                </a:lnTo>
                <a:lnTo>
                  <a:pt x="5911" y="3729"/>
                </a:lnTo>
                <a:lnTo>
                  <a:pt x="6081" y="3610"/>
                </a:lnTo>
                <a:lnTo>
                  <a:pt x="6083" y="3609"/>
                </a:lnTo>
                <a:lnTo>
                  <a:pt x="6085" y="3608"/>
                </a:lnTo>
                <a:lnTo>
                  <a:pt x="6087" y="3607"/>
                </a:lnTo>
                <a:lnTo>
                  <a:pt x="6090" y="3606"/>
                </a:lnTo>
                <a:lnTo>
                  <a:pt x="6093" y="3605"/>
                </a:lnTo>
                <a:lnTo>
                  <a:pt x="6095" y="3605"/>
                </a:lnTo>
                <a:lnTo>
                  <a:pt x="6098" y="3604"/>
                </a:lnTo>
                <a:lnTo>
                  <a:pt x="6101" y="3604"/>
                </a:lnTo>
                <a:lnTo>
                  <a:pt x="6103" y="3604"/>
                </a:lnTo>
                <a:lnTo>
                  <a:pt x="6106" y="3605"/>
                </a:lnTo>
                <a:lnTo>
                  <a:pt x="6109" y="3605"/>
                </a:lnTo>
                <a:lnTo>
                  <a:pt x="6111" y="3606"/>
                </a:lnTo>
                <a:lnTo>
                  <a:pt x="6114" y="3607"/>
                </a:lnTo>
                <a:lnTo>
                  <a:pt x="6116" y="3608"/>
                </a:lnTo>
                <a:lnTo>
                  <a:pt x="6118" y="3610"/>
                </a:lnTo>
                <a:lnTo>
                  <a:pt x="6121" y="3611"/>
                </a:lnTo>
                <a:moveTo>
                  <a:pt x="1231" y="3773"/>
                </a:moveTo>
                <a:lnTo>
                  <a:pt x="1233" y="3771"/>
                </a:lnTo>
                <a:lnTo>
                  <a:pt x="1235" y="3770"/>
                </a:lnTo>
                <a:lnTo>
                  <a:pt x="1237" y="3768"/>
                </a:lnTo>
                <a:lnTo>
                  <a:pt x="1240" y="3767"/>
                </a:lnTo>
                <a:lnTo>
                  <a:pt x="1242" y="3766"/>
                </a:lnTo>
                <a:lnTo>
                  <a:pt x="1245" y="3765"/>
                </a:lnTo>
                <a:lnTo>
                  <a:pt x="1247" y="3765"/>
                </a:lnTo>
                <a:lnTo>
                  <a:pt x="1250" y="3764"/>
                </a:lnTo>
                <a:lnTo>
                  <a:pt x="1252" y="3764"/>
                </a:lnTo>
                <a:lnTo>
                  <a:pt x="1255" y="3764"/>
                </a:lnTo>
                <a:lnTo>
                  <a:pt x="1258" y="3765"/>
                </a:lnTo>
                <a:lnTo>
                  <a:pt x="1261" y="3765"/>
                </a:lnTo>
                <a:lnTo>
                  <a:pt x="1263" y="3766"/>
                </a:lnTo>
                <a:lnTo>
                  <a:pt x="1266" y="3767"/>
                </a:lnTo>
                <a:lnTo>
                  <a:pt x="1268" y="3768"/>
                </a:lnTo>
                <a:lnTo>
                  <a:pt x="1271" y="3769"/>
                </a:lnTo>
                <a:lnTo>
                  <a:pt x="1460" y="3871"/>
                </a:lnTo>
                <a:lnTo>
                  <a:pt x="1462" y="3872"/>
                </a:lnTo>
                <a:lnTo>
                  <a:pt x="1464" y="3874"/>
                </a:lnTo>
                <a:lnTo>
                  <a:pt x="1466" y="3875"/>
                </a:lnTo>
                <a:lnTo>
                  <a:pt x="1468" y="3877"/>
                </a:lnTo>
                <a:lnTo>
                  <a:pt x="1469" y="3879"/>
                </a:lnTo>
                <a:lnTo>
                  <a:pt x="1470" y="3881"/>
                </a:lnTo>
                <a:lnTo>
                  <a:pt x="1471" y="3883"/>
                </a:lnTo>
                <a:lnTo>
                  <a:pt x="1472" y="3885"/>
                </a:lnTo>
                <a:lnTo>
                  <a:pt x="1472" y="3887"/>
                </a:lnTo>
                <a:lnTo>
                  <a:pt x="1472" y="3889"/>
                </a:lnTo>
                <a:lnTo>
                  <a:pt x="1472" y="3891"/>
                </a:lnTo>
                <a:lnTo>
                  <a:pt x="1471" y="3893"/>
                </a:lnTo>
                <a:lnTo>
                  <a:pt x="1471" y="3895"/>
                </a:lnTo>
                <a:lnTo>
                  <a:pt x="1470" y="3897"/>
                </a:lnTo>
                <a:lnTo>
                  <a:pt x="1468" y="3899"/>
                </a:lnTo>
                <a:lnTo>
                  <a:pt x="1467" y="3901"/>
                </a:lnTo>
                <a:lnTo>
                  <a:pt x="1465" y="3903"/>
                </a:lnTo>
                <a:lnTo>
                  <a:pt x="1463" y="3905"/>
                </a:lnTo>
                <a:lnTo>
                  <a:pt x="1461" y="3906"/>
                </a:lnTo>
                <a:lnTo>
                  <a:pt x="1459" y="3907"/>
                </a:lnTo>
                <a:lnTo>
                  <a:pt x="1456" y="3908"/>
                </a:lnTo>
                <a:lnTo>
                  <a:pt x="1454" y="3909"/>
                </a:lnTo>
                <a:lnTo>
                  <a:pt x="1452" y="3910"/>
                </a:lnTo>
                <a:lnTo>
                  <a:pt x="1449" y="3910"/>
                </a:lnTo>
                <a:lnTo>
                  <a:pt x="1446" y="3910"/>
                </a:lnTo>
                <a:lnTo>
                  <a:pt x="1444" y="3911"/>
                </a:lnTo>
                <a:lnTo>
                  <a:pt x="1441" y="3910"/>
                </a:lnTo>
                <a:lnTo>
                  <a:pt x="1438" y="3910"/>
                </a:lnTo>
                <a:lnTo>
                  <a:pt x="1436" y="3910"/>
                </a:lnTo>
                <a:lnTo>
                  <a:pt x="1433" y="3909"/>
                </a:lnTo>
                <a:lnTo>
                  <a:pt x="1430" y="3908"/>
                </a:lnTo>
                <a:lnTo>
                  <a:pt x="1428" y="3907"/>
                </a:lnTo>
                <a:lnTo>
                  <a:pt x="1237" y="3804"/>
                </a:lnTo>
                <a:lnTo>
                  <a:pt x="1235" y="3803"/>
                </a:lnTo>
                <a:lnTo>
                  <a:pt x="1233" y="3801"/>
                </a:lnTo>
                <a:lnTo>
                  <a:pt x="1231" y="3799"/>
                </a:lnTo>
                <a:lnTo>
                  <a:pt x="1229" y="3797"/>
                </a:lnTo>
                <a:lnTo>
                  <a:pt x="1228" y="3795"/>
                </a:lnTo>
                <a:lnTo>
                  <a:pt x="1227" y="3793"/>
                </a:lnTo>
                <a:lnTo>
                  <a:pt x="1226" y="3791"/>
                </a:lnTo>
                <a:lnTo>
                  <a:pt x="1226" y="3789"/>
                </a:lnTo>
                <a:lnTo>
                  <a:pt x="1225" y="3787"/>
                </a:lnTo>
                <a:lnTo>
                  <a:pt x="1225" y="3785"/>
                </a:lnTo>
                <a:lnTo>
                  <a:pt x="1226" y="3783"/>
                </a:lnTo>
                <a:lnTo>
                  <a:pt x="1226" y="3781"/>
                </a:lnTo>
                <a:lnTo>
                  <a:pt x="1227" y="3779"/>
                </a:lnTo>
                <a:lnTo>
                  <a:pt x="1228" y="3777"/>
                </a:lnTo>
                <a:lnTo>
                  <a:pt x="1229" y="3775"/>
                </a:lnTo>
                <a:lnTo>
                  <a:pt x="1231" y="3773"/>
                </a:lnTo>
                <a:moveTo>
                  <a:pt x="5774" y="3845"/>
                </a:moveTo>
                <a:lnTo>
                  <a:pt x="5775" y="3847"/>
                </a:lnTo>
                <a:lnTo>
                  <a:pt x="5776" y="3849"/>
                </a:lnTo>
                <a:lnTo>
                  <a:pt x="5778" y="3851"/>
                </a:lnTo>
                <a:lnTo>
                  <a:pt x="5778" y="3853"/>
                </a:lnTo>
                <a:lnTo>
                  <a:pt x="5779" y="3855"/>
                </a:lnTo>
                <a:lnTo>
                  <a:pt x="5779" y="3857"/>
                </a:lnTo>
                <a:lnTo>
                  <a:pt x="5779" y="3859"/>
                </a:lnTo>
                <a:lnTo>
                  <a:pt x="5779" y="3861"/>
                </a:lnTo>
                <a:lnTo>
                  <a:pt x="5779" y="3863"/>
                </a:lnTo>
                <a:lnTo>
                  <a:pt x="5778" y="3865"/>
                </a:lnTo>
                <a:lnTo>
                  <a:pt x="5777" y="3867"/>
                </a:lnTo>
                <a:lnTo>
                  <a:pt x="5776" y="3869"/>
                </a:lnTo>
                <a:lnTo>
                  <a:pt x="5774" y="3871"/>
                </a:lnTo>
                <a:lnTo>
                  <a:pt x="5773" y="3873"/>
                </a:lnTo>
                <a:lnTo>
                  <a:pt x="5771" y="3875"/>
                </a:lnTo>
                <a:lnTo>
                  <a:pt x="5769" y="3876"/>
                </a:lnTo>
                <a:lnTo>
                  <a:pt x="5582" y="3982"/>
                </a:lnTo>
                <a:lnTo>
                  <a:pt x="5579" y="3983"/>
                </a:lnTo>
                <a:lnTo>
                  <a:pt x="5577" y="3984"/>
                </a:lnTo>
                <a:lnTo>
                  <a:pt x="5574" y="3985"/>
                </a:lnTo>
                <a:lnTo>
                  <a:pt x="5571" y="3986"/>
                </a:lnTo>
                <a:lnTo>
                  <a:pt x="5568" y="3986"/>
                </a:lnTo>
                <a:lnTo>
                  <a:pt x="5566" y="3986"/>
                </a:lnTo>
                <a:lnTo>
                  <a:pt x="5563" y="3986"/>
                </a:lnTo>
                <a:lnTo>
                  <a:pt x="5560" y="3986"/>
                </a:lnTo>
                <a:lnTo>
                  <a:pt x="5557" y="3985"/>
                </a:lnTo>
                <a:lnTo>
                  <a:pt x="5555" y="3984"/>
                </a:lnTo>
                <a:lnTo>
                  <a:pt x="5552" y="3984"/>
                </a:lnTo>
                <a:lnTo>
                  <a:pt x="5550" y="3983"/>
                </a:lnTo>
                <a:lnTo>
                  <a:pt x="5548" y="3982"/>
                </a:lnTo>
                <a:lnTo>
                  <a:pt x="5545" y="3980"/>
                </a:lnTo>
                <a:lnTo>
                  <a:pt x="5543" y="3979"/>
                </a:lnTo>
                <a:lnTo>
                  <a:pt x="5542" y="3977"/>
                </a:lnTo>
                <a:lnTo>
                  <a:pt x="5540" y="3975"/>
                </a:lnTo>
                <a:lnTo>
                  <a:pt x="5539" y="3973"/>
                </a:lnTo>
                <a:lnTo>
                  <a:pt x="5538" y="3971"/>
                </a:lnTo>
                <a:lnTo>
                  <a:pt x="5537" y="3969"/>
                </a:lnTo>
                <a:lnTo>
                  <a:pt x="5537" y="3967"/>
                </a:lnTo>
                <a:lnTo>
                  <a:pt x="5536" y="3965"/>
                </a:lnTo>
                <a:lnTo>
                  <a:pt x="5537" y="3963"/>
                </a:lnTo>
                <a:lnTo>
                  <a:pt x="5537" y="3960"/>
                </a:lnTo>
                <a:lnTo>
                  <a:pt x="5537" y="3958"/>
                </a:lnTo>
                <a:lnTo>
                  <a:pt x="5538" y="3956"/>
                </a:lnTo>
                <a:lnTo>
                  <a:pt x="5539" y="3954"/>
                </a:lnTo>
                <a:lnTo>
                  <a:pt x="5541" y="3953"/>
                </a:lnTo>
                <a:lnTo>
                  <a:pt x="5542" y="3951"/>
                </a:lnTo>
                <a:lnTo>
                  <a:pt x="5544" y="3949"/>
                </a:lnTo>
                <a:lnTo>
                  <a:pt x="5546" y="3948"/>
                </a:lnTo>
                <a:lnTo>
                  <a:pt x="5549" y="3946"/>
                </a:lnTo>
                <a:lnTo>
                  <a:pt x="5734" y="3841"/>
                </a:lnTo>
                <a:lnTo>
                  <a:pt x="5736" y="3840"/>
                </a:lnTo>
                <a:lnTo>
                  <a:pt x="5738" y="3839"/>
                </a:lnTo>
                <a:lnTo>
                  <a:pt x="5741" y="3838"/>
                </a:lnTo>
                <a:lnTo>
                  <a:pt x="5744" y="3838"/>
                </a:lnTo>
                <a:lnTo>
                  <a:pt x="5746" y="3837"/>
                </a:lnTo>
                <a:lnTo>
                  <a:pt x="5749" y="3837"/>
                </a:lnTo>
                <a:lnTo>
                  <a:pt x="5752" y="3837"/>
                </a:lnTo>
                <a:lnTo>
                  <a:pt x="5754" y="3837"/>
                </a:lnTo>
                <a:lnTo>
                  <a:pt x="5757" y="3838"/>
                </a:lnTo>
                <a:lnTo>
                  <a:pt x="5760" y="3838"/>
                </a:lnTo>
                <a:lnTo>
                  <a:pt x="5762" y="3839"/>
                </a:lnTo>
                <a:lnTo>
                  <a:pt x="5765" y="3840"/>
                </a:lnTo>
                <a:lnTo>
                  <a:pt x="5767" y="3841"/>
                </a:lnTo>
                <a:lnTo>
                  <a:pt x="5770" y="3842"/>
                </a:lnTo>
                <a:lnTo>
                  <a:pt x="5772" y="3844"/>
                </a:lnTo>
                <a:lnTo>
                  <a:pt x="5774" y="3845"/>
                </a:lnTo>
                <a:moveTo>
                  <a:pt x="1614" y="3974"/>
                </a:moveTo>
                <a:lnTo>
                  <a:pt x="1616" y="3972"/>
                </a:lnTo>
                <a:lnTo>
                  <a:pt x="1618" y="3970"/>
                </a:lnTo>
                <a:lnTo>
                  <a:pt x="1620" y="3969"/>
                </a:lnTo>
                <a:lnTo>
                  <a:pt x="1622" y="3967"/>
                </a:lnTo>
                <a:lnTo>
                  <a:pt x="1624" y="3966"/>
                </a:lnTo>
                <a:lnTo>
                  <a:pt x="1627" y="3965"/>
                </a:lnTo>
                <a:lnTo>
                  <a:pt x="1629" y="3964"/>
                </a:lnTo>
                <a:lnTo>
                  <a:pt x="1632" y="3964"/>
                </a:lnTo>
                <a:lnTo>
                  <a:pt x="1635" y="3963"/>
                </a:lnTo>
                <a:lnTo>
                  <a:pt x="1637" y="3963"/>
                </a:lnTo>
                <a:lnTo>
                  <a:pt x="1640" y="3963"/>
                </a:lnTo>
                <a:lnTo>
                  <a:pt x="1643" y="3963"/>
                </a:lnTo>
                <a:lnTo>
                  <a:pt x="1646" y="3964"/>
                </a:lnTo>
                <a:lnTo>
                  <a:pt x="1649" y="3964"/>
                </a:lnTo>
                <a:lnTo>
                  <a:pt x="1651" y="3965"/>
                </a:lnTo>
                <a:lnTo>
                  <a:pt x="1654" y="3966"/>
                </a:lnTo>
                <a:lnTo>
                  <a:pt x="1853" y="4055"/>
                </a:lnTo>
                <a:lnTo>
                  <a:pt x="1855" y="4056"/>
                </a:lnTo>
                <a:lnTo>
                  <a:pt x="1858" y="4058"/>
                </a:lnTo>
                <a:lnTo>
                  <a:pt x="1860" y="4059"/>
                </a:lnTo>
                <a:lnTo>
                  <a:pt x="1862" y="4061"/>
                </a:lnTo>
                <a:lnTo>
                  <a:pt x="1863" y="4062"/>
                </a:lnTo>
                <a:lnTo>
                  <a:pt x="1865" y="4064"/>
                </a:lnTo>
                <a:lnTo>
                  <a:pt x="1866" y="4066"/>
                </a:lnTo>
                <a:lnTo>
                  <a:pt x="1867" y="4068"/>
                </a:lnTo>
                <a:lnTo>
                  <a:pt x="1867" y="4070"/>
                </a:lnTo>
                <a:lnTo>
                  <a:pt x="1868" y="4072"/>
                </a:lnTo>
                <a:lnTo>
                  <a:pt x="1868" y="4074"/>
                </a:lnTo>
                <a:lnTo>
                  <a:pt x="1868" y="4077"/>
                </a:lnTo>
                <a:lnTo>
                  <a:pt x="1867" y="4079"/>
                </a:lnTo>
                <a:lnTo>
                  <a:pt x="1866" y="4081"/>
                </a:lnTo>
                <a:lnTo>
                  <a:pt x="1865" y="4083"/>
                </a:lnTo>
                <a:lnTo>
                  <a:pt x="1864" y="4085"/>
                </a:lnTo>
                <a:lnTo>
                  <a:pt x="1862" y="4087"/>
                </a:lnTo>
                <a:lnTo>
                  <a:pt x="1861" y="4089"/>
                </a:lnTo>
                <a:lnTo>
                  <a:pt x="1859" y="4090"/>
                </a:lnTo>
                <a:lnTo>
                  <a:pt x="1857" y="4091"/>
                </a:lnTo>
                <a:lnTo>
                  <a:pt x="1855" y="4093"/>
                </a:lnTo>
                <a:lnTo>
                  <a:pt x="1852" y="4094"/>
                </a:lnTo>
                <a:lnTo>
                  <a:pt x="1850" y="4094"/>
                </a:lnTo>
                <a:lnTo>
                  <a:pt x="1848" y="4095"/>
                </a:lnTo>
                <a:lnTo>
                  <a:pt x="1845" y="4096"/>
                </a:lnTo>
                <a:lnTo>
                  <a:pt x="1842" y="4096"/>
                </a:lnTo>
                <a:lnTo>
                  <a:pt x="1839" y="4096"/>
                </a:lnTo>
                <a:lnTo>
                  <a:pt x="1837" y="4096"/>
                </a:lnTo>
                <a:lnTo>
                  <a:pt x="1834" y="4095"/>
                </a:lnTo>
                <a:lnTo>
                  <a:pt x="1831" y="4095"/>
                </a:lnTo>
                <a:lnTo>
                  <a:pt x="1829" y="4094"/>
                </a:lnTo>
                <a:lnTo>
                  <a:pt x="1826" y="4093"/>
                </a:lnTo>
                <a:lnTo>
                  <a:pt x="1624" y="4004"/>
                </a:lnTo>
                <a:lnTo>
                  <a:pt x="1621" y="4003"/>
                </a:lnTo>
                <a:lnTo>
                  <a:pt x="1619" y="4001"/>
                </a:lnTo>
                <a:lnTo>
                  <a:pt x="1617" y="4000"/>
                </a:lnTo>
                <a:lnTo>
                  <a:pt x="1615" y="3998"/>
                </a:lnTo>
                <a:lnTo>
                  <a:pt x="1614" y="3996"/>
                </a:lnTo>
                <a:lnTo>
                  <a:pt x="1612" y="3994"/>
                </a:lnTo>
                <a:lnTo>
                  <a:pt x="1611" y="3992"/>
                </a:lnTo>
                <a:lnTo>
                  <a:pt x="1611" y="3990"/>
                </a:lnTo>
                <a:lnTo>
                  <a:pt x="1610" y="3988"/>
                </a:lnTo>
                <a:lnTo>
                  <a:pt x="1610" y="3986"/>
                </a:lnTo>
                <a:lnTo>
                  <a:pt x="1610" y="3984"/>
                </a:lnTo>
                <a:lnTo>
                  <a:pt x="1610" y="3982"/>
                </a:lnTo>
                <a:lnTo>
                  <a:pt x="1611" y="3980"/>
                </a:lnTo>
                <a:lnTo>
                  <a:pt x="1611" y="3978"/>
                </a:lnTo>
                <a:lnTo>
                  <a:pt x="1613" y="3976"/>
                </a:lnTo>
                <a:lnTo>
                  <a:pt x="1614" y="3974"/>
                </a:lnTo>
                <a:moveTo>
                  <a:pt x="5396" y="4050"/>
                </a:moveTo>
                <a:lnTo>
                  <a:pt x="5397" y="4052"/>
                </a:lnTo>
                <a:lnTo>
                  <a:pt x="5398" y="4054"/>
                </a:lnTo>
                <a:lnTo>
                  <a:pt x="5399" y="4056"/>
                </a:lnTo>
                <a:lnTo>
                  <a:pt x="5399" y="4058"/>
                </a:lnTo>
                <a:lnTo>
                  <a:pt x="5400" y="4060"/>
                </a:lnTo>
                <a:lnTo>
                  <a:pt x="5400" y="4062"/>
                </a:lnTo>
                <a:lnTo>
                  <a:pt x="5400" y="4065"/>
                </a:lnTo>
                <a:lnTo>
                  <a:pt x="5399" y="4067"/>
                </a:lnTo>
                <a:lnTo>
                  <a:pt x="5398" y="4069"/>
                </a:lnTo>
                <a:lnTo>
                  <a:pt x="5397" y="4071"/>
                </a:lnTo>
                <a:lnTo>
                  <a:pt x="5396" y="4072"/>
                </a:lnTo>
                <a:lnTo>
                  <a:pt x="5395" y="4074"/>
                </a:lnTo>
                <a:lnTo>
                  <a:pt x="5393" y="4076"/>
                </a:lnTo>
                <a:lnTo>
                  <a:pt x="5391" y="4077"/>
                </a:lnTo>
                <a:lnTo>
                  <a:pt x="5389" y="4079"/>
                </a:lnTo>
                <a:lnTo>
                  <a:pt x="5387" y="4080"/>
                </a:lnTo>
                <a:lnTo>
                  <a:pt x="5286" y="4126"/>
                </a:lnTo>
                <a:lnTo>
                  <a:pt x="5183" y="4169"/>
                </a:lnTo>
                <a:lnTo>
                  <a:pt x="5180" y="4170"/>
                </a:lnTo>
                <a:lnTo>
                  <a:pt x="5177" y="4171"/>
                </a:lnTo>
                <a:lnTo>
                  <a:pt x="5175" y="4171"/>
                </a:lnTo>
                <a:lnTo>
                  <a:pt x="5172" y="4172"/>
                </a:lnTo>
                <a:lnTo>
                  <a:pt x="5169" y="4172"/>
                </a:lnTo>
                <a:lnTo>
                  <a:pt x="5166" y="4172"/>
                </a:lnTo>
                <a:lnTo>
                  <a:pt x="5164" y="4171"/>
                </a:lnTo>
                <a:lnTo>
                  <a:pt x="5161" y="4171"/>
                </a:lnTo>
                <a:lnTo>
                  <a:pt x="5158" y="4170"/>
                </a:lnTo>
                <a:lnTo>
                  <a:pt x="5156" y="4169"/>
                </a:lnTo>
                <a:lnTo>
                  <a:pt x="5153" y="4168"/>
                </a:lnTo>
                <a:lnTo>
                  <a:pt x="5151" y="4167"/>
                </a:lnTo>
                <a:lnTo>
                  <a:pt x="5149" y="4166"/>
                </a:lnTo>
                <a:lnTo>
                  <a:pt x="5147" y="4164"/>
                </a:lnTo>
                <a:lnTo>
                  <a:pt x="5145" y="4162"/>
                </a:lnTo>
                <a:lnTo>
                  <a:pt x="5144" y="4160"/>
                </a:lnTo>
                <a:lnTo>
                  <a:pt x="5142" y="4158"/>
                </a:lnTo>
                <a:lnTo>
                  <a:pt x="5142" y="4156"/>
                </a:lnTo>
                <a:lnTo>
                  <a:pt x="5141" y="4154"/>
                </a:lnTo>
                <a:lnTo>
                  <a:pt x="5141" y="4152"/>
                </a:lnTo>
                <a:lnTo>
                  <a:pt x="5141" y="4150"/>
                </a:lnTo>
                <a:lnTo>
                  <a:pt x="5141" y="4148"/>
                </a:lnTo>
                <a:lnTo>
                  <a:pt x="5141" y="4146"/>
                </a:lnTo>
                <a:lnTo>
                  <a:pt x="5142" y="4144"/>
                </a:lnTo>
                <a:lnTo>
                  <a:pt x="5143" y="4142"/>
                </a:lnTo>
                <a:lnTo>
                  <a:pt x="5144" y="4140"/>
                </a:lnTo>
                <a:lnTo>
                  <a:pt x="5145" y="4138"/>
                </a:lnTo>
                <a:lnTo>
                  <a:pt x="5147" y="4137"/>
                </a:lnTo>
                <a:lnTo>
                  <a:pt x="5149" y="4135"/>
                </a:lnTo>
                <a:lnTo>
                  <a:pt x="5151" y="4134"/>
                </a:lnTo>
                <a:lnTo>
                  <a:pt x="5153" y="4132"/>
                </a:lnTo>
                <a:lnTo>
                  <a:pt x="5156" y="4131"/>
                </a:lnTo>
                <a:lnTo>
                  <a:pt x="5258" y="4088"/>
                </a:lnTo>
                <a:lnTo>
                  <a:pt x="5357" y="4043"/>
                </a:lnTo>
                <a:lnTo>
                  <a:pt x="5359" y="4042"/>
                </a:lnTo>
                <a:lnTo>
                  <a:pt x="5362" y="4041"/>
                </a:lnTo>
                <a:lnTo>
                  <a:pt x="5364" y="4041"/>
                </a:lnTo>
                <a:lnTo>
                  <a:pt x="5367" y="4040"/>
                </a:lnTo>
                <a:lnTo>
                  <a:pt x="5370" y="4040"/>
                </a:lnTo>
                <a:lnTo>
                  <a:pt x="5373" y="4040"/>
                </a:lnTo>
                <a:lnTo>
                  <a:pt x="5375" y="4040"/>
                </a:lnTo>
                <a:lnTo>
                  <a:pt x="5378" y="4041"/>
                </a:lnTo>
                <a:lnTo>
                  <a:pt x="5381" y="4041"/>
                </a:lnTo>
                <a:lnTo>
                  <a:pt x="5383" y="4042"/>
                </a:lnTo>
                <a:lnTo>
                  <a:pt x="5386" y="4043"/>
                </a:lnTo>
                <a:lnTo>
                  <a:pt x="5388" y="4044"/>
                </a:lnTo>
                <a:lnTo>
                  <a:pt x="5390" y="4045"/>
                </a:lnTo>
                <a:lnTo>
                  <a:pt x="5392" y="4047"/>
                </a:lnTo>
                <a:lnTo>
                  <a:pt x="5394" y="4048"/>
                </a:lnTo>
                <a:lnTo>
                  <a:pt x="5396" y="4050"/>
                </a:lnTo>
                <a:moveTo>
                  <a:pt x="2020" y="4147"/>
                </a:moveTo>
                <a:lnTo>
                  <a:pt x="2021" y="4145"/>
                </a:lnTo>
                <a:lnTo>
                  <a:pt x="2023" y="4143"/>
                </a:lnTo>
                <a:lnTo>
                  <a:pt x="2025" y="4142"/>
                </a:lnTo>
                <a:lnTo>
                  <a:pt x="2027" y="4140"/>
                </a:lnTo>
                <a:lnTo>
                  <a:pt x="2029" y="4139"/>
                </a:lnTo>
                <a:lnTo>
                  <a:pt x="2031" y="4137"/>
                </a:lnTo>
                <a:lnTo>
                  <a:pt x="2034" y="4137"/>
                </a:lnTo>
                <a:lnTo>
                  <a:pt x="2036" y="4136"/>
                </a:lnTo>
                <a:lnTo>
                  <a:pt x="2039" y="4135"/>
                </a:lnTo>
                <a:lnTo>
                  <a:pt x="2042" y="4135"/>
                </a:lnTo>
                <a:lnTo>
                  <a:pt x="2044" y="4135"/>
                </a:lnTo>
                <a:lnTo>
                  <a:pt x="2047" y="4135"/>
                </a:lnTo>
                <a:lnTo>
                  <a:pt x="2050" y="4135"/>
                </a:lnTo>
                <a:lnTo>
                  <a:pt x="2052" y="4135"/>
                </a:lnTo>
                <a:lnTo>
                  <a:pt x="2055" y="4136"/>
                </a:lnTo>
                <a:lnTo>
                  <a:pt x="2058" y="4137"/>
                </a:lnTo>
                <a:lnTo>
                  <a:pt x="2268" y="4210"/>
                </a:lnTo>
                <a:lnTo>
                  <a:pt x="2271" y="4211"/>
                </a:lnTo>
                <a:lnTo>
                  <a:pt x="2273" y="4212"/>
                </a:lnTo>
                <a:lnTo>
                  <a:pt x="2275" y="4213"/>
                </a:lnTo>
                <a:lnTo>
                  <a:pt x="2278" y="4215"/>
                </a:lnTo>
                <a:lnTo>
                  <a:pt x="2279" y="4216"/>
                </a:lnTo>
                <a:lnTo>
                  <a:pt x="2281" y="4218"/>
                </a:lnTo>
                <a:lnTo>
                  <a:pt x="2282" y="4220"/>
                </a:lnTo>
                <a:lnTo>
                  <a:pt x="2284" y="4221"/>
                </a:lnTo>
                <a:lnTo>
                  <a:pt x="2284" y="4223"/>
                </a:lnTo>
                <a:lnTo>
                  <a:pt x="2285" y="4225"/>
                </a:lnTo>
                <a:lnTo>
                  <a:pt x="2285" y="4227"/>
                </a:lnTo>
                <a:lnTo>
                  <a:pt x="2286" y="4230"/>
                </a:lnTo>
                <a:lnTo>
                  <a:pt x="2285" y="4232"/>
                </a:lnTo>
                <a:lnTo>
                  <a:pt x="2285" y="4234"/>
                </a:lnTo>
                <a:lnTo>
                  <a:pt x="2284" y="4236"/>
                </a:lnTo>
                <a:lnTo>
                  <a:pt x="2283" y="4238"/>
                </a:lnTo>
                <a:lnTo>
                  <a:pt x="2282" y="4240"/>
                </a:lnTo>
                <a:lnTo>
                  <a:pt x="2280" y="4242"/>
                </a:lnTo>
                <a:lnTo>
                  <a:pt x="2278" y="4244"/>
                </a:lnTo>
                <a:lnTo>
                  <a:pt x="2277" y="4245"/>
                </a:lnTo>
                <a:lnTo>
                  <a:pt x="2275" y="4247"/>
                </a:lnTo>
                <a:lnTo>
                  <a:pt x="2272" y="4248"/>
                </a:lnTo>
                <a:lnTo>
                  <a:pt x="2270" y="4249"/>
                </a:lnTo>
                <a:lnTo>
                  <a:pt x="2268" y="4250"/>
                </a:lnTo>
                <a:lnTo>
                  <a:pt x="2265" y="4250"/>
                </a:lnTo>
                <a:lnTo>
                  <a:pt x="2263" y="4251"/>
                </a:lnTo>
                <a:lnTo>
                  <a:pt x="2260" y="4251"/>
                </a:lnTo>
                <a:lnTo>
                  <a:pt x="2257" y="4251"/>
                </a:lnTo>
                <a:lnTo>
                  <a:pt x="2254" y="4251"/>
                </a:lnTo>
                <a:lnTo>
                  <a:pt x="2252" y="4251"/>
                </a:lnTo>
                <a:lnTo>
                  <a:pt x="2249" y="4251"/>
                </a:lnTo>
                <a:lnTo>
                  <a:pt x="2246" y="4250"/>
                </a:lnTo>
                <a:lnTo>
                  <a:pt x="2033" y="4176"/>
                </a:lnTo>
                <a:lnTo>
                  <a:pt x="2030" y="4175"/>
                </a:lnTo>
                <a:lnTo>
                  <a:pt x="2028" y="4174"/>
                </a:lnTo>
                <a:lnTo>
                  <a:pt x="2026" y="4172"/>
                </a:lnTo>
                <a:lnTo>
                  <a:pt x="2024" y="4170"/>
                </a:lnTo>
                <a:lnTo>
                  <a:pt x="2022" y="4169"/>
                </a:lnTo>
                <a:lnTo>
                  <a:pt x="2021" y="4167"/>
                </a:lnTo>
                <a:lnTo>
                  <a:pt x="2020" y="4165"/>
                </a:lnTo>
                <a:lnTo>
                  <a:pt x="2018" y="4163"/>
                </a:lnTo>
                <a:lnTo>
                  <a:pt x="2018" y="4161"/>
                </a:lnTo>
                <a:lnTo>
                  <a:pt x="2017" y="4159"/>
                </a:lnTo>
                <a:lnTo>
                  <a:pt x="2017" y="4157"/>
                </a:lnTo>
                <a:lnTo>
                  <a:pt x="2017" y="4155"/>
                </a:lnTo>
                <a:lnTo>
                  <a:pt x="2017" y="4153"/>
                </a:lnTo>
                <a:lnTo>
                  <a:pt x="2018" y="4151"/>
                </a:lnTo>
                <a:lnTo>
                  <a:pt x="2019" y="4149"/>
                </a:lnTo>
                <a:lnTo>
                  <a:pt x="2020" y="4147"/>
                </a:lnTo>
                <a:moveTo>
                  <a:pt x="4987" y="4220"/>
                </a:moveTo>
                <a:lnTo>
                  <a:pt x="4988" y="4222"/>
                </a:lnTo>
                <a:lnTo>
                  <a:pt x="4989" y="4224"/>
                </a:lnTo>
                <a:lnTo>
                  <a:pt x="4989" y="4226"/>
                </a:lnTo>
                <a:lnTo>
                  <a:pt x="4989" y="4229"/>
                </a:lnTo>
                <a:lnTo>
                  <a:pt x="4989" y="4231"/>
                </a:lnTo>
                <a:lnTo>
                  <a:pt x="4989" y="4233"/>
                </a:lnTo>
                <a:lnTo>
                  <a:pt x="4988" y="4235"/>
                </a:lnTo>
                <a:lnTo>
                  <a:pt x="4988" y="4237"/>
                </a:lnTo>
                <a:lnTo>
                  <a:pt x="4986" y="4239"/>
                </a:lnTo>
                <a:lnTo>
                  <a:pt x="4985" y="4240"/>
                </a:lnTo>
                <a:lnTo>
                  <a:pt x="4984" y="4242"/>
                </a:lnTo>
                <a:lnTo>
                  <a:pt x="4982" y="4244"/>
                </a:lnTo>
                <a:lnTo>
                  <a:pt x="4980" y="4245"/>
                </a:lnTo>
                <a:lnTo>
                  <a:pt x="4978" y="4246"/>
                </a:lnTo>
                <a:lnTo>
                  <a:pt x="4975" y="4247"/>
                </a:lnTo>
                <a:lnTo>
                  <a:pt x="4973" y="4248"/>
                </a:lnTo>
                <a:lnTo>
                  <a:pt x="4919" y="4267"/>
                </a:lnTo>
                <a:lnTo>
                  <a:pt x="4865" y="4284"/>
                </a:lnTo>
                <a:lnTo>
                  <a:pt x="4757" y="4317"/>
                </a:lnTo>
                <a:lnTo>
                  <a:pt x="4754" y="4318"/>
                </a:lnTo>
                <a:lnTo>
                  <a:pt x="4751" y="4318"/>
                </a:lnTo>
                <a:lnTo>
                  <a:pt x="4748" y="4318"/>
                </a:lnTo>
                <a:lnTo>
                  <a:pt x="4745" y="4318"/>
                </a:lnTo>
                <a:lnTo>
                  <a:pt x="4743" y="4318"/>
                </a:lnTo>
                <a:lnTo>
                  <a:pt x="4740" y="4318"/>
                </a:lnTo>
                <a:lnTo>
                  <a:pt x="4737" y="4317"/>
                </a:lnTo>
                <a:lnTo>
                  <a:pt x="4735" y="4317"/>
                </a:lnTo>
                <a:lnTo>
                  <a:pt x="4732" y="4316"/>
                </a:lnTo>
                <a:lnTo>
                  <a:pt x="4730" y="4314"/>
                </a:lnTo>
                <a:lnTo>
                  <a:pt x="4728" y="4313"/>
                </a:lnTo>
                <a:lnTo>
                  <a:pt x="4726" y="4312"/>
                </a:lnTo>
                <a:lnTo>
                  <a:pt x="4724" y="4310"/>
                </a:lnTo>
                <a:lnTo>
                  <a:pt x="4722" y="4308"/>
                </a:lnTo>
                <a:lnTo>
                  <a:pt x="4721" y="4306"/>
                </a:lnTo>
                <a:lnTo>
                  <a:pt x="4720" y="4304"/>
                </a:lnTo>
                <a:lnTo>
                  <a:pt x="4719" y="4302"/>
                </a:lnTo>
                <a:lnTo>
                  <a:pt x="4718" y="4300"/>
                </a:lnTo>
                <a:lnTo>
                  <a:pt x="4718" y="4298"/>
                </a:lnTo>
                <a:lnTo>
                  <a:pt x="4718" y="4296"/>
                </a:lnTo>
                <a:lnTo>
                  <a:pt x="4718" y="4294"/>
                </a:lnTo>
                <a:lnTo>
                  <a:pt x="4719" y="4292"/>
                </a:lnTo>
                <a:lnTo>
                  <a:pt x="4720" y="4290"/>
                </a:lnTo>
                <a:lnTo>
                  <a:pt x="4721" y="4288"/>
                </a:lnTo>
                <a:lnTo>
                  <a:pt x="4722" y="4286"/>
                </a:lnTo>
                <a:lnTo>
                  <a:pt x="4723" y="4284"/>
                </a:lnTo>
                <a:lnTo>
                  <a:pt x="4725" y="4283"/>
                </a:lnTo>
                <a:lnTo>
                  <a:pt x="4727" y="4281"/>
                </a:lnTo>
                <a:lnTo>
                  <a:pt x="4729" y="4280"/>
                </a:lnTo>
                <a:lnTo>
                  <a:pt x="4731" y="4278"/>
                </a:lnTo>
                <a:lnTo>
                  <a:pt x="4734" y="4277"/>
                </a:lnTo>
                <a:lnTo>
                  <a:pt x="4737" y="4276"/>
                </a:lnTo>
                <a:lnTo>
                  <a:pt x="4949" y="4209"/>
                </a:lnTo>
                <a:lnTo>
                  <a:pt x="4952" y="4208"/>
                </a:lnTo>
                <a:lnTo>
                  <a:pt x="4954" y="4208"/>
                </a:lnTo>
                <a:lnTo>
                  <a:pt x="4957" y="4207"/>
                </a:lnTo>
                <a:lnTo>
                  <a:pt x="4960" y="4207"/>
                </a:lnTo>
                <a:lnTo>
                  <a:pt x="4963" y="4207"/>
                </a:lnTo>
                <a:lnTo>
                  <a:pt x="4966" y="4207"/>
                </a:lnTo>
                <a:lnTo>
                  <a:pt x="4968" y="4208"/>
                </a:lnTo>
                <a:lnTo>
                  <a:pt x="4971" y="4209"/>
                </a:lnTo>
                <a:lnTo>
                  <a:pt x="4974" y="4209"/>
                </a:lnTo>
                <a:lnTo>
                  <a:pt x="4976" y="4210"/>
                </a:lnTo>
                <a:lnTo>
                  <a:pt x="4978" y="4212"/>
                </a:lnTo>
                <a:lnTo>
                  <a:pt x="4980" y="4213"/>
                </a:lnTo>
                <a:lnTo>
                  <a:pt x="4982" y="4215"/>
                </a:lnTo>
                <a:lnTo>
                  <a:pt x="4984" y="4216"/>
                </a:lnTo>
                <a:lnTo>
                  <a:pt x="4985" y="4218"/>
                </a:lnTo>
                <a:lnTo>
                  <a:pt x="4987" y="4220"/>
                </a:lnTo>
                <a:moveTo>
                  <a:pt x="2447" y="4287"/>
                </a:moveTo>
                <a:lnTo>
                  <a:pt x="2448" y="4285"/>
                </a:lnTo>
                <a:lnTo>
                  <a:pt x="2449" y="4283"/>
                </a:lnTo>
                <a:lnTo>
                  <a:pt x="2451" y="4281"/>
                </a:lnTo>
                <a:lnTo>
                  <a:pt x="2452" y="4279"/>
                </a:lnTo>
                <a:lnTo>
                  <a:pt x="2454" y="4278"/>
                </a:lnTo>
                <a:lnTo>
                  <a:pt x="2456" y="4277"/>
                </a:lnTo>
                <a:lnTo>
                  <a:pt x="2459" y="4275"/>
                </a:lnTo>
                <a:lnTo>
                  <a:pt x="2461" y="4275"/>
                </a:lnTo>
                <a:lnTo>
                  <a:pt x="2464" y="4274"/>
                </a:lnTo>
                <a:lnTo>
                  <a:pt x="2466" y="4273"/>
                </a:lnTo>
                <a:lnTo>
                  <a:pt x="2469" y="4273"/>
                </a:lnTo>
                <a:lnTo>
                  <a:pt x="2472" y="4273"/>
                </a:lnTo>
                <a:lnTo>
                  <a:pt x="2474" y="4273"/>
                </a:lnTo>
                <a:lnTo>
                  <a:pt x="2477" y="4273"/>
                </a:lnTo>
                <a:lnTo>
                  <a:pt x="2480" y="4273"/>
                </a:lnTo>
                <a:lnTo>
                  <a:pt x="2483" y="4274"/>
                </a:lnTo>
                <a:lnTo>
                  <a:pt x="2703" y="4328"/>
                </a:lnTo>
                <a:lnTo>
                  <a:pt x="2706" y="4329"/>
                </a:lnTo>
                <a:lnTo>
                  <a:pt x="2708" y="4330"/>
                </a:lnTo>
                <a:lnTo>
                  <a:pt x="2710" y="4331"/>
                </a:lnTo>
                <a:lnTo>
                  <a:pt x="2713" y="4332"/>
                </a:lnTo>
                <a:lnTo>
                  <a:pt x="2715" y="4333"/>
                </a:lnTo>
                <a:lnTo>
                  <a:pt x="2716" y="4335"/>
                </a:lnTo>
                <a:lnTo>
                  <a:pt x="2718" y="4336"/>
                </a:lnTo>
                <a:lnTo>
                  <a:pt x="2719" y="4338"/>
                </a:lnTo>
                <a:lnTo>
                  <a:pt x="2721" y="4340"/>
                </a:lnTo>
                <a:lnTo>
                  <a:pt x="2722" y="4342"/>
                </a:lnTo>
                <a:lnTo>
                  <a:pt x="2722" y="4344"/>
                </a:lnTo>
                <a:lnTo>
                  <a:pt x="2723" y="4346"/>
                </a:lnTo>
                <a:lnTo>
                  <a:pt x="2723" y="4348"/>
                </a:lnTo>
                <a:lnTo>
                  <a:pt x="2723" y="4351"/>
                </a:lnTo>
                <a:lnTo>
                  <a:pt x="2722" y="4353"/>
                </a:lnTo>
                <a:lnTo>
                  <a:pt x="2722" y="4355"/>
                </a:lnTo>
                <a:lnTo>
                  <a:pt x="2721" y="4357"/>
                </a:lnTo>
                <a:lnTo>
                  <a:pt x="2720" y="4359"/>
                </a:lnTo>
                <a:lnTo>
                  <a:pt x="2718" y="4361"/>
                </a:lnTo>
                <a:lnTo>
                  <a:pt x="2717" y="4362"/>
                </a:lnTo>
                <a:lnTo>
                  <a:pt x="2715" y="4364"/>
                </a:lnTo>
                <a:lnTo>
                  <a:pt x="2713" y="4365"/>
                </a:lnTo>
                <a:lnTo>
                  <a:pt x="2711" y="4367"/>
                </a:lnTo>
                <a:lnTo>
                  <a:pt x="2708" y="4368"/>
                </a:lnTo>
                <a:lnTo>
                  <a:pt x="2706" y="4369"/>
                </a:lnTo>
                <a:lnTo>
                  <a:pt x="2703" y="4369"/>
                </a:lnTo>
                <a:lnTo>
                  <a:pt x="2701" y="4370"/>
                </a:lnTo>
                <a:lnTo>
                  <a:pt x="2698" y="4370"/>
                </a:lnTo>
                <a:lnTo>
                  <a:pt x="2695" y="4371"/>
                </a:lnTo>
                <a:lnTo>
                  <a:pt x="2692" y="4371"/>
                </a:lnTo>
                <a:lnTo>
                  <a:pt x="2690" y="4370"/>
                </a:lnTo>
                <a:lnTo>
                  <a:pt x="2687" y="4370"/>
                </a:lnTo>
                <a:lnTo>
                  <a:pt x="2464" y="4315"/>
                </a:lnTo>
                <a:lnTo>
                  <a:pt x="2461" y="4314"/>
                </a:lnTo>
                <a:lnTo>
                  <a:pt x="2459" y="4313"/>
                </a:lnTo>
                <a:lnTo>
                  <a:pt x="2456" y="4312"/>
                </a:lnTo>
                <a:lnTo>
                  <a:pt x="2454" y="4311"/>
                </a:lnTo>
                <a:lnTo>
                  <a:pt x="2452" y="4309"/>
                </a:lnTo>
                <a:lnTo>
                  <a:pt x="2451" y="4307"/>
                </a:lnTo>
                <a:lnTo>
                  <a:pt x="2449" y="4306"/>
                </a:lnTo>
                <a:lnTo>
                  <a:pt x="2448" y="4304"/>
                </a:lnTo>
                <a:lnTo>
                  <a:pt x="2447" y="4302"/>
                </a:lnTo>
                <a:lnTo>
                  <a:pt x="2446" y="4300"/>
                </a:lnTo>
                <a:lnTo>
                  <a:pt x="2446" y="4298"/>
                </a:lnTo>
                <a:lnTo>
                  <a:pt x="2445" y="4295"/>
                </a:lnTo>
                <a:lnTo>
                  <a:pt x="2445" y="4293"/>
                </a:lnTo>
                <a:lnTo>
                  <a:pt x="2446" y="4291"/>
                </a:lnTo>
                <a:lnTo>
                  <a:pt x="2446" y="4289"/>
                </a:lnTo>
                <a:lnTo>
                  <a:pt x="2447" y="4287"/>
                </a:lnTo>
                <a:moveTo>
                  <a:pt x="4554" y="4347"/>
                </a:moveTo>
                <a:lnTo>
                  <a:pt x="4554" y="4349"/>
                </a:lnTo>
                <a:lnTo>
                  <a:pt x="4555" y="4352"/>
                </a:lnTo>
                <a:lnTo>
                  <a:pt x="4555" y="4354"/>
                </a:lnTo>
                <a:lnTo>
                  <a:pt x="4555" y="4356"/>
                </a:lnTo>
                <a:lnTo>
                  <a:pt x="4554" y="4358"/>
                </a:lnTo>
                <a:lnTo>
                  <a:pt x="4553" y="4360"/>
                </a:lnTo>
                <a:lnTo>
                  <a:pt x="4552" y="4362"/>
                </a:lnTo>
                <a:lnTo>
                  <a:pt x="4551" y="4364"/>
                </a:lnTo>
                <a:lnTo>
                  <a:pt x="4550" y="4366"/>
                </a:lnTo>
                <a:lnTo>
                  <a:pt x="4548" y="4367"/>
                </a:lnTo>
                <a:lnTo>
                  <a:pt x="4547" y="4369"/>
                </a:lnTo>
                <a:lnTo>
                  <a:pt x="4545" y="4370"/>
                </a:lnTo>
                <a:lnTo>
                  <a:pt x="4542" y="4371"/>
                </a:lnTo>
                <a:lnTo>
                  <a:pt x="4540" y="4372"/>
                </a:lnTo>
                <a:lnTo>
                  <a:pt x="4537" y="4373"/>
                </a:lnTo>
                <a:lnTo>
                  <a:pt x="4535" y="4374"/>
                </a:lnTo>
                <a:lnTo>
                  <a:pt x="4308" y="4419"/>
                </a:lnTo>
                <a:lnTo>
                  <a:pt x="4305" y="4419"/>
                </a:lnTo>
                <a:lnTo>
                  <a:pt x="4302" y="4420"/>
                </a:lnTo>
                <a:lnTo>
                  <a:pt x="4299" y="4420"/>
                </a:lnTo>
                <a:lnTo>
                  <a:pt x="4297" y="4419"/>
                </a:lnTo>
                <a:lnTo>
                  <a:pt x="4294" y="4419"/>
                </a:lnTo>
                <a:lnTo>
                  <a:pt x="4291" y="4418"/>
                </a:lnTo>
                <a:lnTo>
                  <a:pt x="4289" y="4417"/>
                </a:lnTo>
                <a:lnTo>
                  <a:pt x="4287" y="4416"/>
                </a:lnTo>
                <a:lnTo>
                  <a:pt x="4284" y="4415"/>
                </a:lnTo>
                <a:lnTo>
                  <a:pt x="4282" y="4414"/>
                </a:lnTo>
                <a:lnTo>
                  <a:pt x="4280" y="4412"/>
                </a:lnTo>
                <a:lnTo>
                  <a:pt x="4279" y="4411"/>
                </a:lnTo>
                <a:lnTo>
                  <a:pt x="4277" y="4409"/>
                </a:lnTo>
                <a:lnTo>
                  <a:pt x="4276" y="4407"/>
                </a:lnTo>
                <a:lnTo>
                  <a:pt x="4275" y="4405"/>
                </a:lnTo>
                <a:lnTo>
                  <a:pt x="4274" y="4403"/>
                </a:lnTo>
                <a:lnTo>
                  <a:pt x="4273" y="4401"/>
                </a:lnTo>
                <a:lnTo>
                  <a:pt x="4273" y="4399"/>
                </a:lnTo>
                <a:lnTo>
                  <a:pt x="4273" y="4396"/>
                </a:lnTo>
                <a:lnTo>
                  <a:pt x="4274" y="4394"/>
                </a:lnTo>
                <a:lnTo>
                  <a:pt x="4274" y="4392"/>
                </a:lnTo>
                <a:lnTo>
                  <a:pt x="4275" y="4390"/>
                </a:lnTo>
                <a:lnTo>
                  <a:pt x="4277" y="4388"/>
                </a:lnTo>
                <a:lnTo>
                  <a:pt x="4278" y="4386"/>
                </a:lnTo>
                <a:lnTo>
                  <a:pt x="4280" y="4385"/>
                </a:lnTo>
                <a:lnTo>
                  <a:pt x="4281" y="4383"/>
                </a:lnTo>
                <a:lnTo>
                  <a:pt x="4283" y="4382"/>
                </a:lnTo>
                <a:lnTo>
                  <a:pt x="4286" y="4380"/>
                </a:lnTo>
                <a:lnTo>
                  <a:pt x="4288" y="4379"/>
                </a:lnTo>
                <a:lnTo>
                  <a:pt x="4290" y="4378"/>
                </a:lnTo>
                <a:lnTo>
                  <a:pt x="4293" y="4378"/>
                </a:lnTo>
                <a:lnTo>
                  <a:pt x="4296" y="4377"/>
                </a:lnTo>
                <a:lnTo>
                  <a:pt x="4519" y="4333"/>
                </a:lnTo>
                <a:lnTo>
                  <a:pt x="4522" y="4332"/>
                </a:lnTo>
                <a:lnTo>
                  <a:pt x="4524" y="4332"/>
                </a:lnTo>
                <a:lnTo>
                  <a:pt x="4527" y="4332"/>
                </a:lnTo>
                <a:lnTo>
                  <a:pt x="4530" y="4332"/>
                </a:lnTo>
                <a:lnTo>
                  <a:pt x="4532" y="4332"/>
                </a:lnTo>
                <a:lnTo>
                  <a:pt x="4535" y="4333"/>
                </a:lnTo>
                <a:lnTo>
                  <a:pt x="4538" y="4334"/>
                </a:lnTo>
                <a:lnTo>
                  <a:pt x="4540" y="4334"/>
                </a:lnTo>
                <a:lnTo>
                  <a:pt x="4542" y="4335"/>
                </a:lnTo>
                <a:lnTo>
                  <a:pt x="4544" y="4337"/>
                </a:lnTo>
                <a:lnTo>
                  <a:pt x="4546" y="4338"/>
                </a:lnTo>
                <a:lnTo>
                  <a:pt x="4548" y="4340"/>
                </a:lnTo>
                <a:lnTo>
                  <a:pt x="4550" y="4341"/>
                </a:lnTo>
                <a:lnTo>
                  <a:pt x="4551" y="4343"/>
                </a:lnTo>
                <a:lnTo>
                  <a:pt x="4553" y="4345"/>
                </a:lnTo>
                <a:lnTo>
                  <a:pt x="4554" y="4347"/>
                </a:lnTo>
                <a:moveTo>
                  <a:pt x="2892" y="4388"/>
                </a:moveTo>
                <a:lnTo>
                  <a:pt x="2893" y="4386"/>
                </a:lnTo>
                <a:lnTo>
                  <a:pt x="2893" y="4384"/>
                </a:lnTo>
                <a:lnTo>
                  <a:pt x="2895" y="4382"/>
                </a:lnTo>
                <a:lnTo>
                  <a:pt x="2896" y="4380"/>
                </a:lnTo>
                <a:lnTo>
                  <a:pt x="2898" y="4378"/>
                </a:lnTo>
                <a:lnTo>
                  <a:pt x="2900" y="4377"/>
                </a:lnTo>
                <a:lnTo>
                  <a:pt x="2902" y="4375"/>
                </a:lnTo>
                <a:lnTo>
                  <a:pt x="2904" y="4374"/>
                </a:lnTo>
                <a:lnTo>
                  <a:pt x="2906" y="4373"/>
                </a:lnTo>
                <a:lnTo>
                  <a:pt x="2909" y="4372"/>
                </a:lnTo>
                <a:lnTo>
                  <a:pt x="2911" y="4372"/>
                </a:lnTo>
                <a:lnTo>
                  <a:pt x="2914" y="4371"/>
                </a:lnTo>
                <a:lnTo>
                  <a:pt x="2917" y="4371"/>
                </a:lnTo>
                <a:lnTo>
                  <a:pt x="2920" y="4371"/>
                </a:lnTo>
                <a:lnTo>
                  <a:pt x="2923" y="4371"/>
                </a:lnTo>
                <a:lnTo>
                  <a:pt x="2926" y="4371"/>
                </a:lnTo>
                <a:lnTo>
                  <a:pt x="3152" y="4404"/>
                </a:lnTo>
                <a:lnTo>
                  <a:pt x="3155" y="4404"/>
                </a:lnTo>
                <a:lnTo>
                  <a:pt x="3157" y="4405"/>
                </a:lnTo>
                <a:lnTo>
                  <a:pt x="3160" y="4406"/>
                </a:lnTo>
                <a:lnTo>
                  <a:pt x="3163" y="4407"/>
                </a:lnTo>
                <a:lnTo>
                  <a:pt x="3165" y="4408"/>
                </a:lnTo>
                <a:lnTo>
                  <a:pt x="3167" y="4410"/>
                </a:lnTo>
                <a:lnTo>
                  <a:pt x="3169" y="4411"/>
                </a:lnTo>
                <a:lnTo>
                  <a:pt x="3171" y="4413"/>
                </a:lnTo>
                <a:lnTo>
                  <a:pt x="3172" y="4415"/>
                </a:lnTo>
                <a:lnTo>
                  <a:pt x="3173" y="4416"/>
                </a:lnTo>
                <a:lnTo>
                  <a:pt x="3174" y="4418"/>
                </a:lnTo>
                <a:lnTo>
                  <a:pt x="3175" y="4420"/>
                </a:lnTo>
                <a:lnTo>
                  <a:pt x="3176" y="4422"/>
                </a:lnTo>
                <a:lnTo>
                  <a:pt x="3176" y="4425"/>
                </a:lnTo>
                <a:lnTo>
                  <a:pt x="3176" y="4427"/>
                </a:lnTo>
                <a:lnTo>
                  <a:pt x="3176" y="4429"/>
                </a:lnTo>
                <a:lnTo>
                  <a:pt x="3175" y="4431"/>
                </a:lnTo>
                <a:lnTo>
                  <a:pt x="3174" y="4433"/>
                </a:lnTo>
                <a:lnTo>
                  <a:pt x="3173" y="4435"/>
                </a:lnTo>
                <a:lnTo>
                  <a:pt x="3172" y="4437"/>
                </a:lnTo>
                <a:lnTo>
                  <a:pt x="3171" y="4438"/>
                </a:lnTo>
                <a:lnTo>
                  <a:pt x="3169" y="4440"/>
                </a:lnTo>
                <a:lnTo>
                  <a:pt x="3167" y="4442"/>
                </a:lnTo>
                <a:lnTo>
                  <a:pt x="3165" y="4443"/>
                </a:lnTo>
                <a:lnTo>
                  <a:pt x="3162" y="4444"/>
                </a:lnTo>
                <a:lnTo>
                  <a:pt x="3160" y="4445"/>
                </a:lnTo>
                <a:lnTo>
                  <a:pt x="3157" y="4446"/>
                </a:lnTo>
                <a:lnTo>
                  <a:pt x="3155" y="4447"/>
                </a:lnTo>
                <a:lnTo>
                  <a:pt x="3152" y="4447"/>
                </a:lnTo>
                <a:lnTo>
                  <a:pt x="3149" y="4447"/>
                </a:lnTo>
                <a:lnTo>
                  <a:pt x="3147" y="4447"/>
                </a:lnTo>
                <a:lnTo>
                  <a:pt x="3144" y="4447"/>
                </a:lnTo>
                <a:lnTo>
                  <a:pt x="2914" y="4414"/>
                </a:lnTo>
                <a:lnTo>
                  <a:pt x="2911" y="4413"/>
                </a:lnTo>
                <a:lnTo>
                  <a:pt x="2908" y="4413"/>
                </a:lnTo>
                <a:lnTo>
                  <a:pt x="2906" y="4412"/>
                </a:lnTo>
                <a:lnTo>
                  <a:pt x="2903" y="4410"/>
                </a:lnTo>
                <a:lnTo>
                  <a:pt x="2901" y="4409"/>
                </a:lnTo>
                <a:lnTo>
                  <a:pt x="2899" y="4408"/>
                </a:lnTo>
                <a:lnTo>
                  <a:pt x="2897" y="4406"/>
                </a:lnTo>
                <a:lnTo>
                  <a:pt x="2896" y="4404"/>
                </a:lnTo>
                <a:lnTo>
                  <a:pt x="2894" y="4403"/>
                </a:lnTo>
                <a:lnTo>
                  <a:pt x="2893" y="4401"/>
                </a:lnTo>
                <a:lnTo>
                  <a:pt x="2892" y="4399"/>
                </a:lnTo>
                <a:lnTo>
                  <a:pt x="2892" y="4397"/>
                </a:lnTo>
                <a:lnTo>
                  <a:pt x="2891" y="4395"/>
                </a:lnTo>
                <a:lnTo>
                  <a:pt x="2891" y="4392"/>
                </a:lnTo>
                <a:lnTo>
                  <a:pt x="2891" y="4390"/>
                </a:lnTo>
                <a:lnTo>
                  <a:pt x="2892" y="4388"/>
                </a:lnTo>
                <a:moveTo>
                  <a:pt x="4102" y="4426"/>
                </a:moveTo>
                <a:lnTo>
                  <a:pt x="4102" y="4428"/>
                </a:lnTo>
                <a:lnTo>
                  <a:pt x="4102" y="4430"/>
                </a:lnTo>
                <a:lnTo>
                  <a:pt x="4102" y="4433"/>
                </a:lnTo>
                <a:lnTo>
                  <a:pt x="4101" y="4435"/>
                </a:lnTo>
                <a:lnTo>
                  <a:pt x="4100" y="4437"/>
                </a:lnTo>
                <a:lnTo>
                  <a:pt x="4099" y="4439"/>
                </a:lnTo>
                <a:lnTo>
                  <a:pt x="4098" y="4441"/>
                </a:lnTo>
                <a:lnTo>
                  <a:pt x="4096" y="4442"/>
                </a:lnTo>
                <a:lnTo>
                  <a:pt x="4094" y="4444"/>
                </a:lnTo>
                <a:lnTo>
                  <a:pt x="4092" y="4445"/>
                </a:lnTo>
                <a:lnTo>
                  <a:pt x="4090" y="4447"/>
                </a:lnTo>
                <a:lnTo>
                  <a:pt x="4088" y="4448"/>
                </a:lnTo>
                <a:lnTo>
                  <a:pt x="4086" y="4449"/>
                </a:lnTo>
                <a:lnTo>
                  <a:pt x="4083" y="4450"/>
                </a:lnTo>
                <a:lnTo>
                  <a:pt x="4080" y="4451"/>
                </a:lnTo>
                <a:lnTo>
                  <a:pt x="4078" y="4451"/>
                </a:lnTo>
                <a:lnTo>
                  <a:pt x="3845" y="4470"/>
                </a:lnTo>
                <a:lnTo>
                  <a:pt x="3842" y="4470"/>
                </a:lnTo>
                <a:lnTo>
                  <a:pt x="3839" y="4470"/>
                </a:lnTo>
                <a:lnTo>
                  <a:pt x="3836" y="4470"/>
                </a:lnTo>
                <a:lnTo>
                  <a:pt x="3833" y="4469"/>
                </a:lnTo>
                <a:lnTo>
                  <a:pt x="3831" y="4468"/>
                </a:lnTo>
                <a:lnTo>
                  <a:pt x="3828" y="4467"/>
                </a:lnTo>
                <a:lnTo>
                  <a:pt x="3826" y="4466"/>
                </a:lnTo>
                <a:lnTo>
                  <a:pt x="3824" y="4465"/>
                </a:lnTo>
                <a:lnTo>
                  <a:pt x="3822" y="4463"/>
                </a:lnTo>
                <a:lnTo>
                  <a:pt x="3820" y="4462"/>
                </a:lnTo>
                <a:lnTo>
                  <a:pt x="3818" y="4460"/>
                </a:lnTo>
                <a:lnTo>
                  <a:pt x="3817" y="4458"/>
                </a:lnTo>
                <a:lnTo>
                  <a:pt x="3816" y="4456"/>
                </a:lnTo>
                <a:lnTo>
                  <a:pt x="3815" y="4454"/>
                </a:lnTo>
                <a:lnTo>
                  <a:pt x="3814" y="4452"/>
                </a:lnTo>
                <a:lnTo>
                  <a:pt x="3814" y="4450"/>
                </a:lnTo>
                <a:lnTo>
                  <a:pt x="3814" y="4448"/>
                </a:lnTo>
                <a:lnTo>
                  <a:pt x="3814" y="4446"/>
                </a:lnTo>
                <a:lnTo>
                  <a:pt x="3814" y="4443"/>
                </a:lnTo>
                <a:lnTo>
                  <a:pt x="3815" y="4441"/>
                </a:lnTo>
                <a:lnTo>
                  <a:pt x="3816" y="4439"/>
                </a:lnTo>
                <a:lnTo>
                  <a:pt x="3818" y="4437"/>
                </a:lnTo>
                <a:lnTo>
                  <a:pt x="3819" y="4436"/>
                </a:lnTo>
                <a:lnTo>
                  <a:pt x="3821" y="4434"/>
                </a:lnTo>
                <a:lnTo>
                  <a:pt x="3823" y="4432"/>
                </a:lnTo>
                <a:lnTo>
                  <a:pt x="3825" y="4431"/>
                </a:lnTo>
                <a:lnTo>
                  <a:pt x="3827" y="4430"/>
                </a:lnTo>
                <a:lnTo>
                  <a:pt x="3830" y="4428"/>
                </a:lnTo>
                <a:lnTo>
                  <a:pt x="3832" y="4428"/>
                </a:lnTo>
                <a:lnTo>
                  <a:pt x="3835" y="4427"/>
                </a:lnTo>
                <a:lnTo>
                  <a:pt x="3838" y="4426"/>
                </a:lnTo>
                <a:lnTo>
                  <a:pt x="3841" y="4426"/>
                </a:lnTo>
                <a:lnTo>
                  <a:pt x="3898" y="4423"/>
                </a:lnTo>
                <a:lnTo>
                  <a:pt x="3955" y="4419"/>
                </a:lnTo>
                <a:lnTo>
                  <a:pt x="4070" y="4408"/>
                </a:lnTo>
                <a:lnTo>
                  <a:pt x="4073" y="4408"/>
                </a:lnTo>
                <a:lnTo>
                  <a:pt x="4075" y="4408"/>
                </a:lnTo>
                <a:lnTo>
                  <a:pt x="4078" y="4408"/>
                </a:lnTo>
                <a:lnTo>
                  <a:pt x="4081" y="4408"/>
                </a:lnTo>
                <a:lnTo>
                  <a:pt x="4083" y="4409"/>
                </a:lnTo>
                <a:lnTo>
                  <a:pt x="4086" y="4410"/>
                </a:lnTo>
                <a:lnTo>
                  <a:pt x="4088" y="4411"/>
                </a:lnTo>
                <a:lnTo>
                  <a:pt x="4090" y="4412"/>
                </a:lnTo>
                <a:lnTo>
                  <a:pt x="4092" y="4413"/>
                </a:lnTo>
                <a:lnTo>
                  <a:pt x="4094" y="4415"/>
                </a:lnTo>
                <a:lnTo>
                  <a:pt x="4096" y="4417"/>
                </a:lnTo>
                <a:lnTo>
                  <a:pt x="4098" y="4418"/>
                </a:lnTo>
                <a:lnTo>
                  <a:pt x="4099" y="4420"/>
                </a:lnTo>
                <a:lnTo>
                  <a:pt x="4100" y="4422"/>
                </a:lnTo>
                <a:lnTo>
                  <a:pt x="4101" y="4424"/>
                </a:lnTo>
                <a:lnTo>
                  <a:pt x="4102" y="4426"/>
                </a:lnTo>
                <a:moveTo>
                  <a:pt x="3350" y="4444"/>
                </a:moveTo>
                <a:lnTo>
                  <a:pt x="3350" y="4442"/>
                </a:lnTo>
                <a:lnTo>
                  <a:pt x="3351" y="4440"/>
                </a:lnTo>
                <a:lnTo>
                  <a:pt x="3352" y="4438"/>
                </a:lnTo>
                <a:lnTo>
                  <a:pt x="3353" y="4436"/>
                </a:lnTo>
                <a:lnTo>
                  <a:pt x="3355" y="4434"/>
                </a:lnTo>
                <a:lnTo>
                  <a:pt x="3356" y="4432"/>
                </a:lnTo>
                <a:lnTo>
                  <a:pt x="3358" y="4431"/>
                </a:lnTo>
                <a:lnTo>
                  <a:pt x="3360" y="4429"/>
                </a:lnTo>
                <a:lnTo>
                  <a:pt x="3362" y="4428"/>
                </a:lnTo>
                <a:lnTo>
                  <a:pt x="3364" y="4427"/>
                </a:lnTo>
                <a:lnTo>
                  <a:pt x="3367" y="4426"/>
                </a:lnTo>
                <a:lnTo>
                  <a:pt x="3369" y="4425"/>
                </a:lnTo>
                <a:lnTo>
                  <a:pt x="3372" y="4424"/>
                </a:lnTo>
                <a:lnTo>
                  <a:pt x="3375" y="4424"/>
                </a:lnTo>
                <a:lnTo>
                  <a:pt x="3378" y="4424"/>
                </a:lnTo>
                <a:lnTo>
                  <a:pt x="3381" y="4424"/>
                </a:lnTo>
                <a:lnTo>
                  <a:pt x="3611" y="4432"/>
                </a:lnTo>
                <a:lnTo>
                  <a:pt x="3614" y="4432"/>
                </a:lnTo>
                <a:lnTo>
                  <a:pt x="3617" y="4432"/>
                </a:lnTo>
                <a:lnTo>
                  <a:pt x="3619" y="4433"/>
                </a:lnTo>
                <a:lnTo>
                  <a:pt x="3622" y="4434"/>
                </a:lnTo>
                <a:lnTo>
                  <a:pt x="3624" y="4435"/>
                </a:lnTo>
                <a:lnTo>
                  <a:pt x="3627" y="4436"/>
                </a:lnTo>
                <a:lnTo>
                  <a:pt x="3629" y="4437"/>
                </a:lnTo>
                <a:lnTo>
                  <a:pt x="3631" y="4439"/>
                </a:lnTo>
                <a:lnTo>
                  <a:pt x="3633" y="4440"/>
                </a:lnTo>
                <a:lnTo>
                  <a:pt x="3634" y="4442"/>
                </a:lnTo>
                <a:lnTo>
                  <a:pt x="3635" y="4444"/>
                </a:lnTo>
                <a:lnTo>
                  <a:pt x="3637" y="4446"/>
                </a:lnTo>
                <a:lnTo>
                  <a:pt x="3638" y="4448"/>
                </a:lnTo>
                <a:lnTo>
                  <a:pt x="3638" y="4450"/>
                </a:lnTo>
                <a:lnTo>
                  <a:pt x="3639" y="4452"/>
                </a:lnTo>
                <a:lnTo>
                  <a:pt x="3639" y="4454"/>
                </a:lnTo>
                <a:lnTo>
                  <a:pt x="3639" y="4456"/>
                </a:lnTo>
                <a:lnTo>
                  <a:pt x="3638" y="4458"/>
                </a:lnTo>
                <a:lnTo>
                  <a:pt x="3637" y="4460"/>
                </a:lnTo>
                <a:lnTo>
                  <a:pt x="3636" y="4462"/>
                </a:lnTo>
                <a:lnTo>
                  <a:pt x="3635" y="4464"/>
                </a:lnTo>
                <a:lnTo>
                  <a:pt x="3634" y="4466"/>
                </a:lnTo>
                <a:lnTo>
                  <a:pt x="3632" y="4468"/>
                </a:lnTo>
                <a:lnTo>
                  <a:pt x="3630" y="4469"/>
                </a:lnTo>
                <a:lnTo>
                  <a:pt x="3628" y="4470"/>
                </a:lnTo>
                <a:lnTo>
                  <a:pt x="3626" y="4472"/>
                </a:lnTo>
                <a:lnTo>
                  <a:pt x="3624" y="4473"/>
                </a:lnTo>
                <a:lnTo>
                  <a:pt x="3621" y="4473"/>
                </a:lnTo>
                <a:lnTo>
                  <a:pt x="3619" y="4474"/>
                </a:lnTo>
                <a:lnTo>
                  <a:pt x="3616" y="4475"/>
                </a:lnTo>
                <a:lnTo>
                  <a:pt x="3614" y="4475"/>
                </a:lnTo>
                <a:lnTo>
                  <a:pt x="3611" y="4475"/>
                </a:lnTo>
                <a:lnTo>
                  <a:pt x="3377" y="4467"/>
                </a:lnTo>
                <a:lnTo>
                  <a:pt x="3374" y="4467"/>
                </a:lnTo>
                <a:lnTo>
                  <a:pt x="3371" y="4466"/>
                </a:lnTo>
                <a:lnTo>
                  <a:pt x="3368" y="4466"/>
                </a:lnTo>
                <a:lnTo>
                  <a:pt x="3366" y="4465"/>
                </a:lnTo>
                <a:lnTo>
                  <a:pt x="3363" y="4464"/>
                </a:lnTo>
                <a:lnTo>
                  <a:pt x="3361" y="4462"/>
                </a:lnTo>
                <a:lnTo>
                  <a:pt x="3359" y="4461"/>
                </a:lnTo>
                <a:lnTo>
                  <a:pt x="3357" y="4460"/>
                </a:lnTo>
                <a:lnTo>
                  <a:pt x="3355" y="4458"/>
                </a:lnTo>
                <a:lnTo>
                  <a:pt x="3354" y="4456"/>
                </a:lnTo>
                <a:lnTo>
                  <a:pt x="3352" y="4454"/>
                </a:lnTo>
                <a:lnTo>
                  <a:pt x="3351" y="4453"/>
                </a:lnTo>
                <a:lnTo>
                  <a:pt x="3351" y="4451"/>
                </a:lnTo>
                <a:lnTo>
                  <a:pt x="3350" y="4448"/>
                </a:lnTo>
                <a:lnTo>
                  <a:pt x="3350" y="4446"/>
                </a:lnTo>
                <a:lnTo>
                  <a:pt x="3350" y="4444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2" name="Google Shape;1642;p115"/>
          <p:cNvSpPr/>
          <p:nvPr/>
        </p:nvSpPr>
        <p:spPr>
          <a:xfrm rot="-443081">
            <a:off x="1248764" y="4568977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3" name="Google Shape;1643;p115"/>
          <p:cNvSpPr/>
          <p:nvPr/>
        </p:nvSpPr>
        <p:spPr>
          <a:xfrm rot="10398027">
            <a:off x="5424873" y="4679666"/>
            <a:ext cx="917232" cy="689721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4" name="Google Shape;1644;p115"/>
          <p:cNvSpPr/>
          <p:nvPr/>
        </p:nvSpPr>
        <p:spPr>
          <a:xfrm rot="262815">
            <a:off x="3165586" y="4679673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164">
          <p15:clr>
            <a:srgbClr val="E4696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s slide - v2 1">
  <p:cSld name="CUSTOM_23_2"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11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647" name="Google Shape;1647;p116"/>
          <p:cNvSpPr/>
          <p:nvPr/>
        </p:nvSpPr>
        <p:spPr>
          <a:xfrm>
            <a:off x="0" y="2609850"/>
            <a:ext cx="9144000" cy="2533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648" name="Google Shape;1648;p116"/>
          <p:cNvSpPr/>
          <p:nvPr/>
        </p:nvSpPr>
        <p:spPr>
          <a:xfrm>
            <a:off x="1114350" y="1552500"/>
            <a:ext cx="6915300" cy="2152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p116"/>
          <p:cNvSpPr txBox="1"/>
          <p:nvPr/>
        </p:nvSpPr>
        <p:spPr>
          <a:xfrm>
            <a:off x="1347300" y="1552500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650" name="Google Shape;1650;p116"/>
          <p:cNvSpPr txBox="1"/>
          <p:nvPr/>
        </p:nvSpPr>
        <p:spPr>
          <a:xfrm rot="10800000" flipH="1">
            <a:off x="7376625" y="311392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651" name="Google Shape;1651;p116"/>
          <p:cNvSpPr txBox="1">
            <a:spLocks noGrp="1"/>
          </p:cNvSpPr>
          <p:nvPr>
            <p:ph type="body" idx="1"/>
          </p:nvPr>
        </p:nvSpPr>
        <p:spPr>
          <a:xfrm>
            <a:off x="2044800" y="1882800"/>
            <a:ext cx="5186100" cy="1408500"/>
          </a:xfrm>
          <a:prstGeom prst="rect">
            <a:avLst/>
          </a:prstGeom>
        </p:spPr>
        <p:txBody>
          <a:bodyPr spcFirstLastPara="1" wrap="square" lIns="180000" tIns="180000" rIns="180000" bIns="180000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652" name="Google Shape;1652;p116"/>
          <p:cNvSpPr/>
          <p:nvPr/>
        </p:nvSpPr>
        <p:spPr>
          <a:xfrm rot="1299010">
            <a:off x="5817521" y="-470095"/>
            <a:ext cx="4436658" cy="1163640"/>
          </a:xfrm>
          <a:custGeom>
            <a:avLst/>
            <a:gdLst/>
            <a:ahLst/>
            <a:cxnLst/>
            <a:rect l="l" t="t" r="r" b="b"/>
            <a:pathLst>
              <a:path w="17363" h="4554" extrusionOk="0">
                <a:moveTo>
                  <a:pt x="17363" y="48"/>
                </a:moveTo>
                <a:lnTo>
                  <a:pt x="17265" y="142"/>
                </a:lnTo>
                <a:lnTo>
                  <a:pt x="17262" y="144"/>
                </a:lnTo>
                <a:lnTo>
                  <a:pt x="17259" y="146"/>
                </a:lnTo>
                <a:lnTo>
                  <a:pt x="17256" y="148"/>
                </a:lnTo>
                <a:lnTo>
                  <a:pt x="17253" y="149"/>
                </a:lnTo>
                <a:lnTo>
                  <a:pt x="17250" y="150"/>
                </a:lnTo>
                <a:lnTo>
                  <a:pt x="17247" y="151"/>
                </a:lnTo>
                <a:lnTo>
                  <a:pt x="17244" y="151"/>
                </a:lnTo>
                <a:lnTo>
                  <a:pt x="17241" y="151"/>
                </a:lnTo>
                <a:lnTo>
                  <a:pt x="17237" y="151"/>
                </a:lnTo>
                <a:lnTo>
                  <a:pt x="17234" y="150"/>
                </a:lnTo>
                <a:lnTo>
                  <a:pt x="17231" y="150"/>
                </a:lnTo>
                <a:lnTo>
                  <a:pt x="17228" y="148"/>
                </a:lnTo>
                <a:lnTo>
                  <a:pt x="17225" y="147"/>
                </a:lnTo>
                <a:lnTo>
                  <a:pt x="17222" y="145"/>
                </a:lnTo>
                <a:lnTo>
                  <a:pt x="17219" y="143"/>
                </a:lnTo>
                <a:lnTo>
                  <a:pt x="17216" y="141"/>
                </a:lnTo>
                <a:lnTo>
                  <a:pt x="17214" y="138"/>
                </a:lnTo>
                <a:lnTo>
                  <a:pt x="17212" y="136"/>
                </a:lnTo>
                <a:lnTo>
                  <a:pt x="17210" y="133"/>
                </a:lnTo>
                <a:lnTo>
                  <a:pt x="17209" y="130"/>
                </a:lnTo>
                <a:lnTo>
                  <a:pt x="17208" y="127"/>
                </a:lnTo>
                <a:lnTo>
                  <a:pt x="17207" y="124"/>
                </a:lnTo>
                <a:lnTo>
                  <a:pt x="17207" y="120"/>
                </a:lnTo>
                <a:lnTo>
                  <a:pt x="17207" y="117"/>
                </a:lnTo>
                <a:lnTo>
                  <a:pt x="17207" y="114"/>
                </a:lnTo>
                <a:lnTo>
                  <a:pt x="17208" y="111"/>
                </a:lnTo>
                <a:lnTo>
                  <a:pt x="17208" y="108"/>
                </a:lnTo>
                <a:lnTo>
                  <a:pt x="17210" y="105"/>
                </a:lnTo>
                <a:lnTo>
                  <a:pt x="17211" y="102"/>
                </a:lnTo>
                <a:lnTo>
                  <a:pt x="17213" y="99"/>
                </a:lnTo>
                <a:lnTo>
                  <a:pt x="17215" y="96"/>
                </a:lnTo>
                <a:lnTo>
                  <a:pt x="17217" y="94"/>
                </a:lnTo>
                <a:lnTo>
                  <a:pt x="17315" y="0"/>
                </a:lnTo>
                <a:lnTo>
                  <a:pt x="17363" y="48"/>
                </a:lnTo>
                <a:moveTo>
                  <a:pt x="17063" y="284"/>
                </a:moveTo>
                <a:lnTo>
                  <a:pt x="17065" y="286"/>
                </a:lnTo>
                <a:lnTo>
                  <a:pt x="17067" y="289"/>
                </a:lnTo>
                <a:lnTo>
                  <a:pt x="17069" y="292"/>
                </a:lnTo>
                <a:lnTo>
                  <a:pt x="17070" y="295"/>
                </a:lnTo>
                <a:lnTo>
                  <a:pt x="17071" y="298"/>
                </a:lnTo>
                <a:lnTo>
                  <a:pt x="17072" y="301"/>
                </a:lnTo>
                <a:lnTo>
                  <a:pt x="17072" y="304"/>
                </a:lnTo>
                <a:lnTo>
                  <a:pt x="17072" y="307"/>
                </a:lnTo>
                <a:lnTo>
                  <a:pt x="17072" y="311"/>
                </a:lnTo>
                <a:lnTo>
                  <a:pt x="17071" y="314"/>
                </a:lnTo>
                <a:lnTo>
                  <a:pt x="17071" y="317"/>
                </a:lnTo>
                <a:lnTo>
                  <a:pt x="17069" y="320"/>
                </a:lnTo>
                <a:lnTo>
                  <a:pt x="17068" y="323"/>
                </a:lnTo>
                <a:lnTo>
                  <a:pt x="17066" y="326"/>
                </a:lnTo>
                <a:lnTo>
                  <a:pt x="17064" y="328"/>
                </a:lnTo>
                <a:lnTo>
                  <a:pt x="17062" y="331"/>
                </a:lnTo>
                <a:lnTo>
                  <a:pt x="16855" y="517"/>
                </a:lnTo>
                <a:lnTo>
                  <a:pt x="16852" y="519"/>
                </a:lnTo>
                <a:lnTo>
                  <a:pt x="16849" y="521"/>
                </a:lnTo>
                <a:lnTo>
                  <a:pt x="16847" y="522"/>
                </a:lnTo>
                <a:lnTo>
                  <a:pt x="16843" y="523"/>
                </a:lnTo>
                <a:lnTo>
                  <a:pt x="16840" y="524"/>
                </a:lnTo>
                <a:lnTo>
                  <a:pt x="16837" y="525"/>
                </a:lnTo>
                <a:lnTo>
                  <a:pt x="16834" y="525"/>
                </a:lnTo>
                <a:lnTo>
                  <a:pt x="16831" y="525"/>
                </a:lnTo>
                <a:lnTo>
                  <a:pt x="16827" y="525"/>
                </a:lnTo>
                <a:lnTo>
                  <a:pt x="16824" y="524"/>
                </a:lnTo>
                <a:lnTo>
                  <a:pt x="16821" y="523"/>
                </a:lnTo>
                <a:lnTo>
                  <a:pt x="16818" y="522"/>
                </a:lnTo>
                <a:lnTo>
                  <a:pt x="16815" y="520"/>
                </a:lnTo>
                <a:lnTo>
                  <a:pt x="16812" y="519"/>
                </a:lnTo>
                <a:lnTo>
                  <a:pt x="16810" y="516"/>
                </a:lnTo>
                <a:lnTo>
                  <a:pt x="16807" y="514"/>
                </a:lnTo>
                <a:lnTo>
                  <a:pt x="16805" y="511"/>
                </a:lnTo>
                <a:lnTo>
                  <a:pt x="16803" y="508"/>
                </a:lnTo>
                <a:lnTo>
                  <a:pt x="16802" y="505"/>
                </a:lnTo>
                <a:lnTo>
                  <a:pt x="16800" y="502"/>
                </a:lnTo>
                <a:lnTo>
                  <a:pt x="16800" y="499"/>
                </a:lnTo>
                <a:lnTo>
                  <a:pt x="16799" y="496"/>
                </a:lnTo>
                <a:lnTo>
                  <a:pt x="16799" y="493"/>
                </a:lnTo>
                <a:lnTo>
                  <a:pt x="16799" y="490"/>
                </a:lnTo>
                <a:lnTo>
                  <a:pt x="16799" y="486"/>
                </a:lnTo>
                <a:lnTo>
                  <a:pt x="16800" y="483"/>
                </a:lnTo>
                <a:lnTo>
                  <a:pt x="16801" y="480"/>
                </a:lnTo>
                <a:lnTo>
                  <a:pt x="16802" y="477"/>
                </a:lnTo>
                <a:lnTo>
                  <a:pt x="16804" y="474"/>
                </a:lnTo>
                <a:lnTo>
                  <a:pt x="16805" y="472"/>
                </a:lnTo>
                <a:lnTo>
                  <a:pt x="16808" y="469"/>
                </a:lnTo>
                <a:lnTo>
                  <a:pt x="16810" y="467"/>
                </a:lnTo>
                <a:lnTo>
                  <a:pt x="17015" y="282"/>
                </a:lnTo>
                <a:lnTo>
                  <a:pt x="17018" y="280"/>
                </a:lnTo>
                <a:lnTo>
                  <a:pt x="17021" y="278"/>
                </a:lnTo>
                <a:lnTo>
                  <a:pt x="17024" y="276"/>
                </a:lnTo>
                <a:lnTo>
                  <a:pt x="17027" y="275"/>
                </a:lnTo>
                <a:lnTo>
                  <a:pt x="17030" y="274"/>
                </a:lnTo>
                <a:lnTo>
                  <a:pt x="17033" y="273"/>
                </a:lnTo>
                <a:lnTo>
                  <a:pt x="17036" y="273"/>
                </a:lnTo>
                <a:lnTo>
                  <a:pt x="17040" y="273"/>
                </a:lnTo>
                <a:lnTo>
                  <a:pt x="17043" y="273"/>
                </a:lnTo>
                <a:lnTo>
                  <a:pt x="17046" y="274"/>
                </a:lnTo>
                <a:lnTo>
                  <a:pt x="17049" y="275"/>
                </a:lnTo>
                <a:lnTo>
                  <a:pt x="17052" y="276"/>
                </a:lnTo>
                <a:lnTo>
                  <a:pt x="17055" y="277"/>
                </a:lnTo>
                <a:lnTo>
                  <a:pt x="17058" y="279"/>
                </a:lnTo>
                <a:lnTo>
                  <a:pt x="17061" y="281"/>
                </a:lnTo>
                <a:lnTo>
                  <a:pt x="17063" y="284"/>
                </a:lnTo>
                <a:moveTo>
                  <a:pt x="16649" y="652"/>
                </a:moveTo>
                <a:lnTo>
                  <a:pt x="16651" y="655"/>
                </a:lnTo>
                <a:lnTo>
                  <a:pt x="16653" y="657"/>
                </a:lnTo>
                <a:lnTo>
                  <a:pt x="16655" y="660"/>
                </a:lnTo>
                <a:lnTo>
                  <a:pt x="16656" y="663"/>
                </a:lnTo>
                <a:lnTo>
                  <a:pt x="16657" y="667"/>
                </a:lnTo>
                <a:lnTo>
                  <a:pt x="16657" y="670"/>
                </a:lnTo>
                <a:lnTo>
                  <a:pt x="16658" y="673"/>
                </a:lnTo>
                <a:lnTo>
                  <a:pt x="16658" y="676"/>
                </a:lnTo>
                <a:lnTo>
                  <a:pt x="16657" y="679"/>
                </a:lnTo>
                <a:lnTo>
                  <a:pt x="16657" y="682"/>
                </a:lnTo>
                <a:lnTo>
                  <a:pt x="16656" y="685"/>
                </a:lnTo>
                <a:lnTo>
                  <a:pt x="16654" y="688"/>
                </a:lnTo>
                <a:lnTo>
                  <a:pt x="16653" y="691"/>
                </a:lnTo>
                <a:lnTo>
                  <a:pt x="16651" y="694"/>
                </a:lnTo>
                <a:lnTo>
                  <a:pt x="16649" y="696"/>
                </a:lnTo>
                <a:lnTo>
                  <a:pt x="16646" y="699"/>
                </a:lnTo>
                <a:lnTo>
                  <a:pt x="16434" y="879"/>
                </a:lnTo>
                <a:lnTo>
                  <a:pt x="16431" y="881"/>
                </a:lnTo>
                <a:lnTo>
                  <a:pt x="16428" y="883"/>
                </a:lnTo>
                <a:lnTo>
                  <a:pt x="16425" y="884"/>
                </a:lnTo>
                <a:lnTo>
                  <a:pt x="16422" y="885"/>
                </a:lnTo>
                <a:lnTo>
                  <a:pt x="16419" y="886"/>
                </a:lnTo>
                <a:lnTo>
                  <a:pt x="16416" y="887"/>
                </a:lnTo>
                <a:lnTo>
                  <a:pt x="16413" y="887"/>
                </a:lnTo>
                <a:lnTo>
                  <a:pt x="16409" y="887"/>
                </a:lnTo>
                <a:lnTo>
                  <a:pt x="16406" y="886"/>
                </a:lnTo>
                <a:lnTo>
                  <a:pt x="16403" y="885"/>
                </a:lnTo>
                <a:lnTo>
                  <a:pt x="16400" y="884"/>
                </a:lnTo>
                <a:lnTo>
                  <a:pt x="16397" y="883"/>
                </a:lnTo>
                <a:lnTo>
                  <a:pt x="16394" y="881"/>
                </a:lnTo>
                <a:lnTo>
                  <a:pt x="16391" y="879"/>
                </a:lnTo>
                <a:lnTo>
                  <a:pt x="16388" y="877"/>
                </a:lnTo>
                <a:lnTo>
                  <a:pt x="16386" y="875"/>
                </a:lnTo>
                <a:lnTo>
                  <a:pt x="16384" y="872"/>
                </a:lnTo>
                <a:lnTo>
                  <a:pt x="16382" y="869"/>
                </a:lnTo>
                <a:lnTo>
                  <a:pt x="16381" y="866"/>
                </a:lnTo>
                <a:lnTo>
                  <a:pt x="16380" y="863"/>
                </a:lnTo>
                <a:lnTo>
                  <a:pt x="16379" y="860"/>
                </a:lnTo>
                <a:lnTo>
                  <a:pt x="16378" y="857"/>
                </a:lnTo>
                <a:lnTo>
                  <a:pt x="16378" y="854"/>
                </a:lnTo>
                <a:lnTo>
                  <a:pt x="16378" y="851"/>
                </a:lnTo>
                <a:lnTo>
                  <a:pt x="16379" y="847"/>
                </a:lnTo>
                <a:lnTo>
                  <a:pt x="16379" y="844"/>
                </a:lnTo>
                <a:lnTo>
                  <a:pt x="16381" y="841"/>
                </a:lnTo>
                <a:lnTo>
                  <a:pt x="16382" y="838"/>
                </a:lnTo>
                <a:lnTo>
                  <a:pt x="16383" y="835"/>
                </a:lnTo>
                <a:lnTo>
                  <a:pt x="16385" y="833"/>
                </a:lnTo>
                <a:lnTo>
                  <a:pt x="16388" y="830"/>
                </a:lnTo>
                <a:lnTo>
                  <a:pt x="16390" y="828"/>
                </a:lnTo>
                <a:lnTo>
                  <a:pt x="16601" y="649"/>
                </a:lnTo>
                <a:lnTo>
                  <a:pt x="16604" y="647"/>
                </a:lnTo>
                <a:lnTo>
                  <a:pt x="16607" y="645"/>
                </a:lnTo>
                <a:lnTo>
                  <a:pt x="16610" y="643"/>
                </a:lnTo>
                <a:lnTo>
                  <a:pt x="16613" y="642"/>
                </a:lnTo>
                <a:lnTo>
                  <a:pt x="16616" y="641"/>
                </a:lnTo>
                <a:lnTo>
                  <a:pt x="16620" y="640"/>
                </a:lnTo>
                <a:lnTo>
                  <a:pt x="16623" y="640"/>
                </a:lnTo>
                <a:lnTo>
                  <a:pt x="16626" y="640"/>
                </a:lnTo>
                <a:lnTo>
                  <a:pt x="16629" y="641"/>
                </a:lnTo>
                <a:lnTo>
                  <a:pt x="16633" y="641"/>
                </a:lnTo>
                <a:lnTo>
                  <a:pt x="16636" y="642"/>
                </a:lnTo>
                <a:lnTo>
                  <a:pt x="16639" y="644"/>
                </a:lnTo>
                <a:lnTo>
                  <a:pt x="16641" y="645"/>
                </a:lnTo>
                <a:lnTo>
                  <a:pt x="16644" y="647"/>
                </a:lnTo>
                <a:lnTo>
                  <a:pt x="16647" y="649"/>
                </a:lnTo>
                <a:lnTo>
                  <a:pt x="16649" y="652"/>
                </a:lnTo>
                <a:moveTo>
                  <a:pt x="16224" y="1009"/>
                </a:moveTo>
                <a:lnTo>
                  <a:pt x="16226" y="1011"/>
                </a:lnTo>
                <a:lnTo>
                  <a:pt x="16228" y="1014"/>
                </a:lnTo>
                <a:lnTo>
                  <a:pt x="16229" y="1017"/>
                </a:lnTo>
                <a:lnTo>
                  <a:pt x="16230" y="1020"/>
                </a:lnTo>
                <a:lnTo>
                  <a:pt x="16231" y="1023"/>
                </a:lnTo>
                <a:lnTo>
                  <a:pt x="16232" y="1027"/>
                </a:lnTo>
                <a:lnTo>
                  <a:pt x="16232" y="1030"/>
                </a:lnTo>
                <a:lnTo>
                  <a:pt x="16232" y="1033"/>
                </a:lnTo>
                <a:lnTo>
                  <a:pt x="16231" y="1036"/>
                </a:lnTo>
                <a:lnTo>
                  <a:pt x="16231" y="1039"/>
                </a:lnTo>
                <a:lnTo>
                  <a:pt x="16230" y="1042"/>
                </a:lnTo>
                <a:lnTo>
                  <a:pt x="16228" y="1045"/>
                </a:lnTo>
                <a:lnTo>
                  <a:pt x="16227" y="1048"/>
                </a:lnTo>
                <a:lnTo>
                  <a:pt x="16225" y="1051"/>
                </a:lnTo>
                <a:lnTo>
                  <a:pt x="16223" y="1053"/>
                </a:lnTo>
                <a:lnTo>
                  <a:pt x="16220" y="1056"/>
                </a:lnTo>
                <a:lnTo>
                  <a:pt x="16003" y="1229"/>
                </a:lnTo>
                <a:lnTo>
                  <a:pt x="16000" y="1231"/>
                </a:lnTo>
                <a:lnTo>
                  <a:pt x="15997" y="1233"/>
                </a:lnTo>
                <a:lnTo>
                  <a:pt x="15994" y="1234"/>
                </a:lnTo>
                <a:lnTo>
                  <a:pt x="15991" y="1235"/>
                </a:lnTo>
                <a:lnTo>
                  <a:pt x="15988" y="1236"/>
                </a:lnTo>
                <a:lnTo>
                  <a:pt x="15984" y="1236"/>
                </a:lnTo>
                <a:lnTo>
                  <a:pt x="15981" y="1237"/>
                </a:lnTo>
                <a:lnTo>
                  <a:pt x="15978" y="1236"/>
                </a:lnTo>
                <a:lnTo>
                  <a:pt x="15975" y="1236"/>
                </a:lnTo>
                <a:lnTo>
                  <a:pt x="15972" y="1235"/>
                </a:lnTo>
                <a:lnTo>
                  <a:pt x="15969" y="1234"/>
                </a:lnTo>
                <a:lnTo>
                  <a:pt x="15966" y="1233"/>
                </a:lnTo>
                <a:lnTo>
                  <a:pt x="15963" y="1231"/>
                </a:lnTo>
                <a:lnTo>
                  <a:pt x="15960" y="1229"/>
                </a:lnTo>
                <a:lnTo>
                  <a:pt x="15957" y="1226"/>
                </a:lnTo>
                <a:lnTo>
                  <a:pt x="15955" y="1224"/>
                </a:lnTo>
                <a:lnTo>
                  <a:pt x="15953" y="1221"/>
                </a:lnTo>
                <a:lnTo>
                  <a:pt x="15951" y="1218"/>
                </a:lnTo>
                <a:lnTo>
                  <a:pt x="15950" y="1215"/>
                </a:lnTo>
                <a:lnTo>
                  <a:pt x="15949" y="1212"/>
                </a:lnTo>
                <a:lnTo>
                  <a:pt x="15948" y="1209"/>
                </a:lnTo>
                <a:lnTo>
                  <a:pt x="15948" y="1206"/>
                </a:lnTo>
                <a:lnTo>
                  <a:pt x="15948" y="1203"/>
                </a:lnTo>
                <a:lnTo>
                  <a:pt x="15948" y="1199"/>
                </a:lnTo>
                <a:lnTo>
                  <a:pt x="15948" y="1196"/>
                </a:lnTo>
                <a:lnTo>
                  <a:pt x="15949" y="1193"/>
                </a:lnTo>
                <a:lnTo>
                  <a:pt x="15950" y="1190"/>
                </a:lnTo>
                <a:lnTo>
                  <a:pt x="15952" y="1187"/>
                </a:lnTo>
                <a:lnTo>
                  <a:pt x="15953" y="1184"/>
                </a:lnTo>
                <a:lnTo>
                  <a:pt x="15955" y="1182"/>
                </a:lnTo>
                <a:lnTo>
                  <a:pt x="15958" y="1179"/>
                </a:lnTo>
                <a:lnTo>
                  <a:pt x="15960" y="1177"/>
                </a:lnTo>
                <a:lnTo>
                  <a:pt x="16176" y="1004"/>
                </a:lnTo>
                <a:lnTo>
                  <a:pt x="16179" y="1002"/>
                </a:lnTo>
                <a:lnTo>
                  <a:pt x="16182" y="1000"/>
                </a:lnTo>
                <a:lnTo>
                  <a:pt x="16185" y="999"/>
                </a:lnTo>
                <a:lnTo>
                  <a:pt x="16188" y="997"/>
                </a:lnTo>
                <a:lnTo>
                  <a:pt x="16191" y="997"/>
                </a:lnTo>
                <a:lnTo>
                  <a:pt x="16195" y="996"/>
                </a:lnTo>
                <a:lnTo>
                  <a:pt x="16198" y="996"/>
                </a:lnTo>
                <a:lnTo>
                  <a:pt x="16201" y="996"/>
                </a:lnTo>
                <a:lnTo>
                  <a:pt x="16204" y="997"/>
                </a:lnTo>
                <a:lnTo>
                  <a:pt x="16208" y="997"/>
                </a:lnTo>
                <a:lnTo>
                  <a:pt x="16211" y="999"/>
                </a:lnTo>
                <a:lnTo>
                  <a:pt x="16214" y="1000"/>
                </a:lnTo>
                <a:lnTo>
                  <a:pt x="16216" y="1002"/>
                </a:lnTo>
                <a:lnTo>
                  <a:pt x="16219" y="1004"/>
                </a:lnTo>
                <a:lnTo>
                  <a:pt x="16222" y="1006"/>
                </a:lnTo>
                <a:lnTo>
                  <a:pt x="16224" y="1009"/>
                </a:lnTo>
                <a:moveTo>
                  <a:pt x="15791" y="1353"/>
                </a:moveTo>
                <a:lnTo>
                  <a:pt x="15793" y="1355"/>
                </a:lnTo>
                <a:lnTo>
                  <a:pt x="15795" y="1358"/>
                </a:lnTo>
                <a:lnTo>
                  <a:pt x="15796" y="1361"/>
                </a:lnTo>
                <a:lnTo>
                  <a:pt x="15797" y="1364"/>
                </a:lnTo>
                <a:lnTo>
                  <a:pt x="15798" y="1367"/>
                </a:lnTo>
                <a:lnTo>
                  <a:pt x="15798" y="1371"/>
                </a:lnTo>
                <a:lnTo>
                  <a:pt x="15798" y="1374"/>
                </a:lnTo>
                <a:lnTo>
                  <a:pt x="15798" y="1377"/>
                </a:lnTo>
                <a:lnTo>
                  <a:pt x="15797" y="1380"/>
                </a:lnTo>
                <a:lnTo>
                  <a:pt x="15796" y="1383"/>
                </a:lnTo>
                <a:lnTo>
                  <a:pt x="15795" y="1386"/>
                </a:lnTo>
                <a:lnTo>
                  <a:pt x="15794" y="1389"/>
                </a:lnTo>
                <a:lnTo>
                  <a:pt x="15792" y="1392"/>
                </a:lnTo>
                <a:lnTo>
                  <a:pt x="15790" y="1395"/>
                </a:lnTo>
                <a:lnTo>
                  <a:pt x="15788" y="1397"/>
                </a:lnTo>
                <a:lnTo>
                  <a:pt x="15785" y="1400"/>
                </a:lnTo>
                <a:lnTo>
                  <a:pt x="15564" y="1568"/>
                </a:lnTo>
                <a:lnTo>
                  <a:pt x="15561" y="1570"/>
                </a:lnTo>
                <a:lnTo>
                  <a:pt x="15558" y="1571"/>
                </a:lnTo>
                <a:lnTo>
                  <a:pt x="15555" y="1572"/>
                </a:lnTo>
                <a:lnTo>
                  <a:pt x="15552" y="1573"/>
                </a:lnTo>
                <a:lnTo>
                  <a:pt x="15549" y="1574"/>
                </a:lnTo>
                <a:lnTo>
                  <a:pt x="15545" y="1574"/>
                </a:lnTo>
                <a:lnTo>
                  <a:pt x="15542" y="1574"/>
                </a:lnTo>
                <a:lnTo>
                  <a:pt x="15539" y="1574"/>
                </a:lnTo>
                <a:lnTo>
                  <a:pt x="15535" y="1574"/>
                </a:lnTo>
                <a:lnTo>
                  <a:pt x="15532" y="1573"/>
                </a:lnTo>
                <a:lnTo>
                  <a:pt x="15529" y="1572"/>
                </a:lnTo>
                <a:lnTo>
                  <a:pt x="15526" y="1570"/>
                </a:lnTo>
                <a:lnTo>
                  <a:pt x="15523" y="1569"/>
                </a:lnTo>
                <a:lnTo>
                  <a:pt x="15521" y="1567"/>
                </a:lnTo>
                <a:lnTo>
                  <a:pt x="15518" y="1564"/>
                </a:lnTo>
                <a:lnTo>
                  <a:pt x="15516" y="1562"/>
                </a:lnTo>
                <a:lnTo>
                  <a:pt x="15514" y="1559"/>
                </a:lnTo>
                <a:lnTo>
                  <a:pt x="15513" y="1556"/>
                </a:lnTo>
                <a:lnTo>
                  <a:pt x="15511" y="1553"/>
                </a:lnTo>
                <a:lnTo>
                  <a:pt x="15510" y="1550"/>
                </a:lnTo>
                <a:lnTo>
                  <a:pt x="15510" y="1547"/>
                </a:lnTo>
                <a:lnTo>
                  <a:pt x="15510" y="1543"/>
                </a:lnTo>
                <a:lnTo>
                  <a:pt x="15510" y="1540"/>
                </a:lnTo>
                <a:lnTo>
                  <a:pt x="15510" y="1537"/>
                </a:lnTo>
                <a:lnTo>
                  <a:pt x="15510" y="1533"/>
                </a:lnTo>
                <a:lnTo>
                  <a:pt x="15511" y="1530"/>
                </a:lnTo>
                <a:lnTo>
                  <a:pt x="15513" y="1527"/>
                </a:lnTo>
                <a:lnTo>
                  <a:pt x="15514" y="1524"/>
                </a:lnTo>
                <a:lnTo>
                  <a:pt x="15516" y="1521"/>
                </a:lnTo>
                <a:lnTo>
                  <a:pt x="15518" y="1519"/>
                </a:lnTo>
                <a:lnTo>
                  <a:pt x="15520" y="1516"/>
                </a:lnTo>
                <a:lnTo>
                  <a:pt x="15523" y="1514"/>
                </a:lnTo>
                <a:lnTo>
                  <a:pt x="15743" y="1347"/>
                </a:lnTo>
                <a:lnTo>
                  <a:pt x="15746" y="1345"/>
                </a:lnTo>
                <a:lnTo>
                  <a:pt x="15749" y="1343"/>
                </a:lnTo>
                <a:lnTo>
                  <a:pt x="15752" y="1342"/>
                </a:lnTo>
                <a:lnTo>
                  <a:pt x="15755" y="1341"/>
                </a:lnTo>
                <a:lnTo>
                  <a:pt x="15758" y="1340"/>
                </a:lnTo>
                <a:lnTo>
                  <a:pt x="15762" y="1340"/>
                </a:lnTo>
                <a:lnTo>
                  <a:pt x="15765" y="1340"/>
                </a:lnTo>
                <a:lnTo>
                  <a:pt x="15768" y="1340"/>
                </a:lnTo>
                <a:lnTo>
                  <a:pt x="15771" y="1340"/>
                </a:lnTo>
                <a:lnTo>
                  <a:pt x="15775" y="1341"/>
                </a:lnTo>
                <a:lnTo>
                  <a:pt x="15778" y="1342"/>
                </a:lnTo>
                <a:lnTo>
                  <a:pt x="15781" y="1344"/>
                </a:lnTo>
                <a:lnTo>
                  <a:pt x="15783" y="1346"/>
                </a:lnTo>
                <a:lnTo>
                  <a:pt x="15786" y="1348"/>
                </a:lnTo>
                <a:lnTo>
                  <a:pt x="15789" y="1350"/>
                </a:lnTo>
                <a:lnTo>
                  <a:pt x="15791" y="1353"/>
                </a:lnTo>
                <a:moveTo>
                  <a:pt x="15347" y="1686"/>
                </a:moveTo>
                <a:lnTo>
                  <a:pt x="15349" y="1689"/>
                </a:lnTo>
                <a:lnTo>
                  <a:pt x="15351" y="1692"/>
                </a:lnTo>
                <a:lnTo>
                  <a:pt x="15352" y="1695"/>
                </a:lnTo>
                <a:lnTo>
                  <a:pt x="15353" y="1698"/>
                </a:lnTo>
                <a:lnTo>
                  <a:pt x="15354" y="1701"/>
                </a:lnTo>
                <a:lnTo>
                  <a:pt x="15354" y="1704"/>
                </a:lnTo>
                <a:lnTo>
                  <a:pt x="15354" y="1707"/>
                </a:lnTo>
                <a:lnTo>
                  <a:pt x="15354" y="1711"/>
                </a:lnTo>
                <a:lnTo>
                  <a:pt x="15353" y="1714"/>
                </a:lnTo>
                <a:lnTo>
                  <a:pt x="15353" y="1717"/>
                </a:lnTo>
                <a:lnTo>
                  <a:pt x="15351" y="1720"/>
                </a:lnTo>
                <a:lnTo>
                  <a:pt x="15350" y="1723"/>
                </a:lnTo>
                <a:lnTo>
                  <a:pt x="15348" y="1725"/>
                </a:lnTo>
                <a:lnTo>
                  <a:pt x="15346" y="1728"/>
                </a:lnTo>
                <a:lnTo>
                  <a:pt x="15343" y="1730"/>
                </a:lnTo>
                <a:lnTo>
                  <a:pt x="15340" y="1733"/>
                </a:lnTo>
                <a:lnTo>
                  <a:pt x="15115" y="1896"/>
                </a:lnTo>
                <a:lnTo>
                  <a:pt x="15112" y="1897"/>
                </a:lnTo>
                <a:lnTo>
                  <a:pt x="15109" y="1899"/>
                </a:lnTo>
                <a:lnTo>
                  <a:pt x="15106" y="1900"/>
                </a:lnTo>
                <a:lnTo>
                  <a:pt x="15102" y="1901"/>
                </a:lnTo>
                <a:lnTo>
                  <a:pt x="15099" y="1902"/>
                </a:lnTo>
                <a:lnTo>
                  <a:pt x="15096" y="1902"/>
                </a:lnTo>
                <a:lnTo>
                  <a:pt x="15093" y="1902"/>
                </a:lnTo>
                <a:lnTo>
                  <a:pt x="15089" y="1902"/>
                </a:lnTo>
                <a:lnTo>
                  <a:pt x="15086" y="1901"/>
                </a:lnTo>
                <a:lnTo>
                  <a:pt x="15083" y="1900"/>
                </a:lnTo>
                <a:lnTo>
                  <a:pt x="15080" y="1899"/>
                </a:lnTo>
                <a:lnTo>
                  <a:pt x="15077" y="1897"/>
                </a:lnTo>
                <a:lnTo>
                  <a:pt x="15074" y="1895"/>
                </a:lnTo>
                <a:lnTo>
                  <a:pt x="15072" y="1893"/>
                </a:lnTo>
                <a:lnTo>
                  <a:pt x="15069" y="1890"/>
                </a:lnTo>
                <a:lnTo>
                  <a:pt x="15067" y="1888"/>
                </a:lnTo>
                <a:lnTo>
                  <a:pt x="15065" y="1885"/>
                </a:lnTo>
                <a:lnTo>
                  <a:pt x="15064" y="1882"/>
                </a:lnTo>
                <a:lnTo>
                  <a:pt x="15062" y="1879"/>
                </a:lnTo>
                <a:lnTo>
                  <a:pt x="15061" y="1875"/>
                </a:lnTo>
                <a:lnTo>
                  <a:pt x="15061" y="1872"/>
                </a:lnTo>
                <a:lnTo>
                  <a:pt x="15061" y="1869"/>
                </a:lnTo>
                <a:lnTo>
                  <a:pt x="15061" y="1866"/>
                </a:lnTo>
                <a:lnTo>
                  <a:pt x="15061" y="1863"/>
                </a:lnTo>
                <a:lnTo>
                  <a:pt x="15062" y="1860"/>
                </a:lnTo>
                <a:lnTo>
                  <a:pt x="15063" y="1857"/>
                </a:lnTo>
                <a:lnTo>
                  <a:pt x="15064" y="1854"/>
                </a:lnTo>
                <a:lnTo>
                  <a:pt x="15066" y="1851"/>
                </a:lnTo>
                <a:lnTo>
                  <a:pt x="15068" y="1848"/>
                </a:lnTo>
                <a:lnTo>
                  <a:pt x="15070" y="1846"/>
                </a:lnTo>
                <a:lnTo>
                  <a:pt x="15072" y="1844"/>
                </a:lnTo>
                <a:lnTo>
                  <a:pt x="15075" y="1842"/>
                </a:lnTo>
                <a:lnTo>
                  <a:pt x="15300" y="1679"/>
                </a:lnTo>
                <a:lnTo>
                  <a:pt x="15303" y="1677"/>
                </a:lnTo>
                <a:lnTo>
                  <a:pt x="15306" y="1675"/>
                </a:lnTo>
                <a:lnTo>
                  <a:pt x="15309" y="1674"/>
                </a:lnTo>
                <a:lnTo>
                  <a:pt x="15312" y="1673"/>
                </a:lnTo>
                <a:lnTo>
                  <a:pt x="15315" y="1672"/>
                </a:lnTo>
                <a:lnTo>
                  <a:pt x="15319" y="1672"/>
                </a:lnTo>
                <a:lnTo>
                  <a:pt x="15322" y="1672"/>
                </a:lnTo>
                <a:lnTo>
                  <a:pt x="15325" y="1672"/>
                </a:lnTo>
                <a:lnTo>
                  <a:pt x="15328" y="1673"/>
                </a:lnTo>
                <a:lnTo>
                  <a:pt x="15331" y="1674"/>
                </a:lnTo>
                <a:lnTo>
                  <a:pt x="15334" y="1675"/>
                </a:lnTo>
                <a:lnTo>
                  <a:pt x="15337" y="1677"/>
                </a:lnTo>
                <a:lnTo>
                  <a:pt x="15340" y="1678"/>
                </a:lnTo>
                <a:lnTo>
                  <a:pt x="15343" y="1681"/>
                </a:lnTo>
                <a:lnTo>
                  <a:pt x="15345" y="1683"/>
                </a:lnTo>
                <a:lnTo>
                  <a:pt x="15347" y="1686"/>
                </a:lnTo>
                <a:moveTo>
                  <a:pt x="14896" y="2008"/>
                </a:moveTo>
                <a:lnTo>
                  <a:pt x="14898" y="2010"/>
                </a:lnTo>
                <a:lnTo>
                  <a:pt x="14900" y="2013"/>
                </a:lnTo>
                <a:lnTo>
                  <a:pt x="14901" y="2017"/>
                </a:lnTo>
                <a:lnTo>
                  <a:pt x="14902" y="2020"/>
                </a:lnTo>
                <a:lnTo>
                  <a:pt x="14902" y="2023"/>
                </a:lnTo>
                <a:lnTo>
                  <a:pt x="14902" y="2026"/>
                </a:lnTo>
                <a:lnTo>
                  <a:pt x="14902" y="2029"/>
                </a:lnTo>
                <a:lnTo>
                  <a:pt x="14902" y="2033"/>
                </a:lnTo>
                <a:lnTo>
                  <a:pt x="14901" y="2036"/>
                </a:lnTo>
                <a:lnTo>
                  <a:pt x="14900" y="2039"/>
                </a:lnTo>
                <a:lnTo>
                  <a:pt x="14899" y="2042"/>
                </a:lnTo>
                <a:lnTo>
                  <a:pt x="14897" y="2045"/>
                </a:lnTo>
                <a:lnTo>
                  <a:pt x="14895" y="2047"/>
                </a:lnTo>
                <a:lnTo>
                  <a:pt x="14893" y="2050"/>
                </a:lnTo>
                <a:lnTo>
                  <a:pt x="14891" y="2052"/>
                </a:lnTo>
                <a:lnTo>
                  <a:pt x="14888" y="2055"/>
                </a:lnTo>
                <a:lnTo>
                  <a:pt x="14658" y="2212"/>
                </a:lnTo>
                <a:lnTo>
                  <a:pt x="14655" y="2213"/>
                </a:lnTo>
                <a:lnTo>
                  <a:pt x="14652" y="2215"/>
                </a:lnTo>
                <a:lnTo>
                  <a:pt x="14649" y="2216"/>
                </a:lnTo>
                <a:lnTo>
                  <a:pt x="14646" y="2216"/>
                </a:lnTo>
                <a:lnTo>
                  <a:pt x="14643" y="2217"/>
                </a:lnTo>
                <a:lnTo>
                  <a:pt x="14639" y="2217"/>
                </a:lnTo>
                <a:lnTo>
                  <a:pt x="14636" y="2217"/>
                </a:lnTo>
                <a:lnTo>
                  <a:pt x="14633" y="2216"/>
                </a:lnTo>
                <a:lnTo>
                  <a:pt x="14630" y="2216"/>
                </a:lnTo>
                <a:lnTo>
                  <a:pt x="14626" y="2215"/>
                </a:lnTo>
                <a:lnTo>
                  <a:pt x="14623" y="2213"/>
                </a:lnTo>
                <a:lnTo>
                  <a:pt x="14621" y="2212"/>
                </a:lnTo>
                <a:lnTo>
                  <a:pt x="14618" y="2210"/>
                </a:lnTo>
                <a:lnTo>
                  <a:pt x="14615" y="2208"/>
                </a:lnTo>
                <a:lnTo>
                  <a:pt x="14613" y="2205"/>
                </a:lnTo>
                <a:lnTo>
                  <a:pt x="14611" y="2203"/>
                </a:lnTo>
                <a:lnTo>
                  <a:pt x="14609" y="2199"/>
                </a:lnTo>
                <a:lnTo>
                  <a:pt x="14608" y="2196"/>
                </a:lnTo>
                <a:lnTo>
                  <a:pt x="14607" y="2193"/>
                </a:lnTo>
                <a:lnTo>
                  <a:pt x="14606" y="2190"/>
                </a:lnTo>
                <a:lnTo>
                  <a:pt x="14605" y="2187"/>
                </a:lnTo>
                <a:lnTo>
                  <a:pt x="14605" y="2183"/>
                </a:lnTo>
                <a:lnTo>
                  <a:pt x="14605" y="2180"/>
                </a:lnTo>
                <a:lnTo>
                  <a:pt x="14606" y="2177"/>
                </a:lnTo>
                <a:lnTo>
                  <a:pt x="14606" y="2174"/>
                </a:lnTo>
                <a:lnTo>
                  <a:pt x="14607" y="2171"/>
                </a:lnTo>
                <a:lnTo>
                  <a:pt x="14609" y="2168"/>
                </a:lnTo>
                <a:lnTo>
                  <a:pt x="14610" y="2165"/>
                </a:lnTo>
                <a:lnTo>
                  <a:pt x="14612" y="2162"/>
                </a:lnTo>
                <a:lnTo>
                  <a:pt x="14615" y="2160"/>
                </a:lnTo>
                <a:lnTo>
                  <a:pt x="14617" y="2158"/>
                </a:lnTo>
                <a:lnTo>
                  <a:pt x="14620" y="2156"/>
                </a:lnTo>
                <a:lnTo>
                  <a:pt x="14848" y="2000"/>
                </a:lnTo>
                <a:lnTo>
                  <a:pt x="14851" y="1998"/>
                </a:lnTo>
                <a:lnTo>
                  <a:pt x="14854" y="1996"/>
                </a:lnTo>
                <a:lnTo>
                  <a:pt x="14858" y="1995"/>
                </a:lnTo>
                <a:lnTo>
                  <a:pt x="14861" y="1994"/>
                </a:lnTo>
                <a:lnTo>
                  <a:pt x="14864" y="1994"/>
                </a:lnTo>
                <a:lnTo>
                  <a:pt x="14867" y="1993"/>
                </a:lnTo>
                <a:lnTo>
                  <a:pt x="14871" y="1993"/>
                </a:lnTo>
                <a:lnTo>
                  <a:pt x="14874" y="1994"/>
                </a:lnTo>
                <a:lnTo>
                  <a:pt x="14877" y="1995"/>
                </a:lnTo>
                <a:lnTo>
                  <a:pt x="14880" y="1996"/>
                </a:lnTo>
                <a:lnTo>
                  <a:pt x="14883" y="1997"/>
                </a:lnTo>
                <a:lnTo>
                  <a:pt x="14886" y="1998"/>
                </a:lnTo>
                <a:lnTo>
                  <a:pt x="14889" y="2000"/>
                </a:lnTo>
                <a:lnTo>
                  <a:pt x="14892" y="2002"/>
                </a:lnTo>
                <a:lnTo>
                  <a:pt x="14894" y="2005"/>
                </a:lnTo>
                <a:lnTo>
                  <a:pt x="14896" y="2008"/>
                </a:lnTo>
                <a:moveTo>
                  <a:pt x="14436" y="2318"/>
                </a:moveTo>
                <a:lnTo>
                  <a:pt x="14438" y="2321"/>
                </a:lnTo>
                <a:lnTo>
                  <a:pt x="14439" y="2324"/>
                </a:lnTo>
                <a:lnTo>
                  <a:pt x="14440" y="2327"/>
                </a:lnTo>
                <a:lnTo>
                  <a:pt x="14441" y="2331"/>
                </a:lnTo>
                <a:lnTo>
                  <a:pt x="14442" y="2334"/>
                </a:lnTo>
                <a:lnTo>
                  <a:pt x="14442" y="2337"/>
                </a:lnTo>
                <a:lnTo>
                  <a:pt x="14441" y="2340"/>
                </a:lnTo>
                <a:lnTo>
                  <a:pt x="14441" y="2343"/>
                </a:lnTo>
                <a:lnTo>
                  <a:pt x="14440" y="2346"/>
                </a:lnTo>
                <a:lnTo>
                  <a:pt x="14439" y="2349"/>
                </a:lnTo>
                <a:lnTo>
                  <a:pt x="14438" y="2352"/>
                </a:lnTo>
                <a:lnTo>
                  <a:pt x="14436" y="2355"/>
                </a:lnTo>
                <a:lnTo>
                  <a:pt x="14434" y="2358"/>
                </a:lnTo>
                <a:lnTo>
                  <a:pt x="14432" y="2360"/>
                </a:lnTo>
                <a:lnTo>
                  <a:pt x="14429" y="2362"/>
                </a:lnTo>
                <a:lnTo>
                  <a:pt x="14426" y="2364"/>
                </a:lnTo>
                <a:lnTo>
                  <a:pt x="14192" y="2514"/>
                </a:lnTo>
                <a:lnTo>
                  <a:pt x="14189" y="2516"/>
                </a:lnTo>
                <a:lnTo>
                  <a:pt x="14186" y="2518"/>
                </a:lnTo>
                <a:lnTo>
                  <a:pt x="14183" y="2519"/>
                </a:lnTo>
                <a:lnTo>
                  <a:pt x="14179" y="2519"/>
                </a:lnTo>
                <a:lnTo>
                  <a:pt x="14176" y="2520"/>
                </a:lnTo>
                <a:lnTo>
                  <a:pt x="14173" y="2520"/>
                </a:lnTo>
                <a:lnTo>
                  <a:pt x="14170" y="2520"/>
                </a:lnTo>
                <a:lnTo>
                  <a:pt x="14166" y="2519"/>
                </a:lnTo>
                <a:lnTo>
                  <a:pt x="14163" y="2518"/>
                </a:lnTo>
                <a:lnTo>
                  <a:pt x="14160" y="2517"/>
                </a:lnTo>
                <a:lnTo>
                  <a:pt x="14157" y="2516"/>
                </a:lnTo>
                <a:lnTo>
                  <a:pt x="14154" y="2514"/>
                </a:lnTo>
                <a:lnTo>
                  <a:pt x="14152" y="2512"/>
                </a:lnTo>
                <a:lnTo>
                  <a:pt x="14149" y="2510"/>
                </a:lnTo>
                <a:lnTo>
                  <a:pt x="14147" y="2507"/>
                </a:lnTo>
                <a:lnTo>
                  <a:pt x="14145" y="2504"/>
                </a:lnTo>
                <a:lnTo>
                  <a:pt x="14143" y="2501"/>
                </a:lnTo>
                <a:lnTo>
                  <a:pt x="14142" y="2498"/>
                </a:lnTo>
                <a:lnTo>
                  <a:pt x="14141" y="2495"/>
                </a:lnTo>
                <a:lnTo>
                  <a:pt x="14140" y="2492"/>
                </a:lnTo>
                <a:lnTo>
                  <a:pt x="14140" y="2489"/>
                </a:lnTo>
                <a:lnTo>
                  <a:pt x="14140" y="2486"/>
                </a:lnTo>
                <a:lnTo>
                  <a:pt x="14140" y="2483"/>
                </a:lnTo>
                <a:lnTo>
                  <a:pt x="14140" y="2479"/>
                </a:lnTo>
                <a:lnTo>
                  <a:pt x="14141" y="2476"/>
                </a:lnTo>
                <a:lnTo>
                  <a:pt x="14142" y="2473"/>
                </a:lnTo>
                <a:lnTo>
                  <a:pt x="14144" y="2470"/>
                </a:lnTo>
                <a:lnTo>
                  <a:pt x="14145" y="2468"/>
                </a:lnTo>
                <a:lnTo>
                  <a:pt x="14147" y="2465"/>
                </a:lnTo>
                <a:lnTo>
                  <a:pt x="14150" y="2463"/>
                </a:lnTo>
                <a:lnTo>
                  <a:pt x="14152" y="2460"/>
                </a:lnTo>
                <a:lnTo>
                  <a:pt x="14155" y="2458"/>
                </a:lnTo>
                <a:lnTo>
                  <a:pt x="14388" y="2308"/>
                </a:lnTo>
                <a:lnTo>
                  <a:pt x="14391" y="2307"/>
                </a:lnTo>
                <a:lnTo>
                  <a:pt x="14394" y="2305"/>
                </a:lnTo>
                <a:lnTo>
                  <a:pt x="14398" y="2304"/>
                </a:lnTo>
                <a:lnTo>
                  <a:pt x="14401" y="2304"/>
                </a:lnTo>
                <a:lnTo>
                  <a:pt x="14404" y="2303"/>
                </a:lnTo>
                <a:lnTo>
                  <a:pt x="14407" y="2303"/>
                </a:lnTo>
                <a:lnTo>
                  <a:pt x="14411" y="2303"/>
                </a:lnTo>
                <a:lnTo>
                  <a:pt x="14414" y="2304"/>
                </a:lnTo>
                <a:lnTo>
                  <a:pt x="14417" y="2305"/>
                </a:lnTo>
                <a:lnTo>
                  <a:pt x="14420" y="2306"/>
                </a:lnTo>
                <a:lnTo>
                  <a:pt x="14423" y="2307"/>
                </a:lnTo>
                <a:lnTo>
                  <a:pt x="14426" y="2309"/>
                </a:lnTo>
                <a:lnTo>
                  <a:pt x="14429" y="2311"/>
                </a:lnTo>
                <a:lnTo>
                  <a:pt x="14432" y="2313"/>
                </a:lnTo>
                <a:lnTo>
                  <a:pt x="14434" y="2316"/>
                </a:lnTo>
                <a:lnTo>
                  <a:pt x="14436" y="2318"/>
                </a:lnTo>
                <a:moveTo>
                  <a:pt x="13967" y="2615"/>
                </a:moveTo>
                <a:lnTo>
                  <a:pt x="13969" y="2618"/>
                </a:lnTo>
                <a:lnTo>
                  <a:pt x="13970" y="2622"/>
                </a:lnTo>
                <a:lnTo>
                  <a:pt x="13971" y="2625"/>
                </a:lnTo>
                <a:lnTo>
                  <a:pt x="13972" y="2628"/>
                </a:lnTo>
                <a:lnTo>
                  <a:pt x="13972" y="2631"/>
                </a:lnTo>
                <a:lnTo>
                  <a:pt x="13972" y="2634"/>
                </a:lnTo>
                <a:lnTo>
                  <a:pt x="13972" y="2638"/>
                </a:lnTo>
                <a:lnTo>
                  <a:pt x="13971" y="2641"/>
                </a:lnTo>
                <a:lnTo>
                  <a:pt x="13971" y="2644"/>
                </a:lnTo>
                <a:lnTo>
                  <a:pt x="13969" y="2647"/>
                </a:lnTo>
                <a:lnTo>
                  <a:pt x="13968" y="2650"/>
                </a:lnTo>
                <a:lnTo>
                  <a:pt x="13966" y="2652"/>
                </a:lnTo>
                <a:lnTo>
                  <a:pt x="13964" y="2655"/>
                </a:lnTo>
                <a:lnTo>
                  <a:pt x="13962" y="2657"/>
                </a:lnTo>
                <a:lnTo>
                  <a:pt x="13959" y="2659"/>
                </a:lnTo>
                <a:lnTo>
                  <a:pt x="13956" y="2661"/>
                </a:lnTo>
                <a:lnTo>
                  <a:pt x="13718" y="2805"/>
                </a:lnTo>
                <a:lnTo>
                  <a:pt x="13715" y="2807"/>
                </a:lnTo>
                <a:lnTo>
                  <a:pt x="13712" y="2808"/>
                </a:lnTo>
                <a:lnTo>
                  <a:pt x="13709" y="2809"/>
                </a:lnTo>
                <a:lnTo>
                  <a:pt x="13706" y="2810"/>
                </a:lnTo>
                <a:lnTo>
                  <a:pt x="13702" y="2810"/>
                </a:lnTo>
                <a:lnTo>
                  <a:pt x="13699" y="2810"/>
                </a:lnTo>
                <a:lnTo>
                  <a:pt x="13696" y="2809"/>
                </a:lnTo>
                <a:lnTo>
                  <a:pt x="13692" y="2809"/>
                </a:lnTo>
                <a:lnTo>
                  <a:pt x="13689" y="2808"/>
                </a:lnTo>
                <a:lnTo>
                  <a:pt x="13686" y="2807"/>
                </a:lnTo>
                <a:lnTo>
                  <a:pt x="13683" y="2805"/>
                </a:lnTo>
                <a:lnTo>
                  <a:pt x="13681" y="2803"/>
                </a:lnTo>
                <a:lnTo>
                  <a:pt x="13678" y="2801"/>
                </a:lnTo>
                <a:lnTo>
                  <a:pt x="13675" y="2799"/>
                </a:lnTo>
                <a:lnTo>
                  <a:pt x="13673" y="2796"/>
                </a:lnTo>
                <a:lnTo>
                  <a:pt x="13671" y="2793"/>
                </a:lnTo>
                <a:lnTo>
                  <a:pt x="13670" y="2790"/>
                </a:lnTo>
                <a:lnTo>
                  <a:pt x="13668" y="2787"/>
                </a:lnTo>
                <a:lnTo>
                  <a:pt x="13667" y="2784"/>
                </a:lnTo>
                <a:lnTo>
                  <a:pt x="13667" y="2781"/>
                </a:lnTo>
                <a:lnTo>
                  <a:pt x="13666" y="2778"/>
                </a:lnTo>
                <a:lnTo>
                  <a:pt x="13666" y="2774"/>
                </a:lnTo>
                <a:lnTo>
                  <a:pt x="13667" y="2771"/>
                </a:lnTo>
                <a:lnTo>
                  <a:pt x="13667" y="2768"/>
                </a:lnTo>
                <a:lnTo>
                  <a:pt x="13668" y="2765"/>
                </a:lnTo>
                <a:lnTo>
                  <a:pt x="13670" y="2762"/>
                </a:lnTo>
                <a:lnTo>
                  <a:pt x="13671" y="2759"/>
                </a:lnTo>
                <a:lnTo>
                  <a:pt x="13673" y="2757"/>
                </a:lnTo>
                <a:lnTo>
                  <a:pt x="13675" y="2754"/>
                </a:lnTo>
                <a:lnTo>
                  <a:pt x="13678" y="2752"/>
                </a:lnTo>
                <a:lnTo>
                  <a:pt x="13680" y="2749"/>
                </a:lnTo>
                <a:lnTo>
                  <a:pt x="13683" y="2747"/>
                </a:lnTo>
                <a:lnTo>
                  <a:pt x="13920" y="2604"/>
                </a:lnTo>
                <a:lnTo>
                  <a:pt x="13923" y="2603"/>
                </a:lnTo>
                <a:lnTo>
                  <a:pt x="13926" y="2601"/>
                </a:lnTo>
                <a:lnTo>
                  <a:pt x="13930" y="2600"/>
                </a:lnTo>
                <a:lnTo>
                  <a:pt x="13933" y="2600"/>
                </a:lnTo>
                <a:lnTo>
                  <a:pt x="13936" y="2599"/>
                </a:lnTo>
                <a:lnTo>
                  <a:pt x="13939" y="2599"/>
                </a:lnTo>
                <a:lnTo>
                  <a:pt x="13943" y="2600"/>
                </a:lnTo>
                <a:lnTo>
                  <a:pt x="13946" y="2600"/>
                </a:lnTo>
                <a:lnTo>
                  <a:pt x="13949" y="2601"/>
                </a:lnTo>
                <a:lnTo>
                  <a:pt x="13952" y="2602"/>
                </a:lnTo>
                <a:lnTo>
                  <a:pt x="13955" y="2604"/>
                </a:lnTo>
                <a:lnTo>
                  <a:pt x="13958" y="2606"/>
                </a:lnTo>
                <a:lnTo>
                  <a:pt x="13961" y="2608"/>
                </a:lnTo>
                <a:lnTo>
                  <a:pt x="13963" y="2610"/>
                </a:lnTo>
                <a:lnTo>
                  <a:pt x="13965" y="2613"/>
                </a:lnTo>
                <a:lnTo>
                  <a:pt x="13967" y="2615"/>
                </a:lnTo>
                <a:moveTo>
                  <a:pt x="13490" y="2899"/>
                </a:moveTo>
                <a:lnTo>
                  <a:pt x="13492" y="2902"/>
                </a:lnTo>
                <a:lnTo>
                  <a:pt x="13493" y="2906"/>
                </a:lnTo>
                <a:lnTo>
                  <a:pt x="13494" y="2909"/>
                </a:lnTo>
                <a:lnTo>
                  <a:pt x="13494" y="2912"/>
                </a:lnTo>
                <a:lnTo>
                  <a:pt x="13495" y="2915"/>
                </a:lnTo>
                <a:lnTo>
                  <a:pt x="13495" y="2919"/>
                </a:lnTo>
                <a:lnTo>
                  <a:pt x="13494" y="2922"/>
                </a:lnTo>
                <a:lnTo>
                  <a:pt x="13493" y="2925"/>
                </a:lnTo>
                <a:lnTo>
                  <a:pt x="13492" y="2928"/>
                </a:lnTo>
                <a:lnTo>
                  <a:pt x="13491" y="2931"/>
                </a:lnTo>
                <a:lnTo>
                  <a:pt x="13490" y="2934"/>
                </a:lnTo>
                <a:lnTo>
                  <a:pt x="13488" y="2937"/>
                </a:lnTo>
                <a:lnTo>
                  <a:pt x="13486" y="2939"/>
                </a:lnTo>
                <a:lnTo>
                  <a:pt x="13483" y="2941"/>
                </a:lnTo>
                <a:lnTo>
                  <a:pt x="13480" y="2944"/>
                </a:lnTo>
                <a:lnTo>
                  <a:pt x="13477" y="2945"/>
                </a:lnTo>
                <a:lnTo>
                  <a:pt x="13235" y="3081"/>
                </a:lnTo>
                <a:lnTo>
                  <a:pt x="13232" y="3083"/>
                </a:lnTo>
                <a:lnTo>
                  <a:pt x="13229" y="3084"/>
                </a:lnTo>
                <a:lnTo>
                  <a:pt x="13225" y="3085"/>
                </a:lnTo>
                <a:lnTo>
                  <a:pt x="13222" y="3085"/>
                </a:lnTo>
                <a:lnTo>
                  <a:pt x="13219" y="3086"/>
                </a:lnTo>
                <a:lnTo>
                  <a:pt x="13215" y="3085"/>
                </a:lnTo>
                <a:lnTo>
                  <a:pt x="13212" y="3085"/>
                </a:lnTo>
                <a:lnTo>
                  <a:pt x="13209" y="3084"/>
                </a:lnTo>
                <a:lnTo>
                  <a:pt x="13206" y="3083"/>
                </a:lnTo>
                <a:lnTo>
                  <a:pt x="13203" y="3082"/>
                </a:lnTo>
                <a:lnTo>
                  <a:pt x="13200" y="3080"/>
                </a:lnTo>
                <a:lnTo>
                  <a:pt x="13197" y="3078"/>
                </a:lnTo>
                <a:lnTo>
                  <a:pt x="13195" y="3076"/>
                </a:lnTo>
                <a:lnTo>
                  <a:pt x="13192" y="3074"/>
                </a:lnTo>
                <a:lnTo>
                  <a:pt x="13190" y="3071"/>
                </a:lnTo>
                <a:lnTo>
                  <a:pt x="13188" y="3068"/>
                </a:lnTo>
                <a:lnTo>
                  <a:pt x="13187" y="3065"/>
                </a:lnTo>
                <a:lnTo>
                  <a:pt x="13185" y="3062"/>
                </a:lnTo>
                <a:lnTo>
                  <a:pt x="13185" y="3059"/>
                </a:lnTo>
                <a:lnTo>
                  <a:pt x="13184" y="3056"/>
                </a:lnTo>
                <a:lnTo>
                  <a:pt x="13184" y="3052"/>
                </a:lnTo>
                <a:lnTo>
                  <a:pt x="13184" y="3049"/>
                </a:lnTo>
                <a:lnTo>
                  <a:pt x="13184" y="3046"/>
                </a:lnTo>
                <a:lnTo>
                  <a:pt x="13185" y="3043"/>
                </a:lnTo>
                <a:lnTo>
                  <a:pt x="13186" y="3040"/>
                </a:lnTo>
                <a:lnTo>
                  <a:pt x="13188" y="3037"/>
                </a:lnTo>
                <a:lnTo>
                  <a:pt x="13190" y="3034"/>
                </a:lnTo>
                <a:lnTo>
                  <a:pt x="13192" y="3031"/>
                </a:lnTo>
                <a:lnTo>
                  <a:pt x="13194" y="3029"/>
                </a:lnTo>
                <a:lnTo>
                  <a:pt x="13196" y="3026"/>
                </a:lnTo>
                <a:lnTo>
                  <a:pt x="13199" y="3024"/>
                </a:lnTo>
                <a:lnTo>
                  <a:pt x="13202" y="3022"/>
                </a:lnTo>
                <a:lnTo>
                  <a:pt x="13443" y="2887"/>
                </a:lnTo>
                <a:lnTo>
                  <a:pt x="13446" y="2886"/>
                </a:lnTo>
                <a:lnTo>
                  <a:pt x="13449" y="2884"/>
                </a:lnTo>
                <a:lnTo>
                  <a:pt x="13453" y="2883"/>
                </a:lnTo>
                <a:lnTo>
                  <a:pt x="13456" y="2883"/>
                </a:lnTo>
                <a:lnTo>
                  <a:pt x="13459" y="2882"/>
                </a:lnTo>
                <a:lnTo>
                  <a:pt x="13462" y="2883"/>
                </a:lnTo>
                <a:lnTo>
                  <a:pt x="13466" y="2883"/>
                </a:lnTo>
                <a:lnTo>
                  <a:pt x="13469" y="2884"/>
                </a:lnTo>
                <a:lnTo>
                  <a:pt x="13472" y="2885"/>
                </a:lnTo>
                <a:lnTo>
                  <a:pt x="13475" y="2886"/>
                </a:lnTo>
                <a:lnTo>
                  <a:pt x="13478" y="2887"/>
                </a:lnTo>
                <a:lnTo>
                  <a:pt x="13481" y="2889"/>
                </a:lnTo>
                <a:lnTo>
                  <a:pt x="13484" y="2891"/>
                </a:lnTo>
                <a:lnTo>
                  <a:pt x="13486" y="2894"/>
                </a:lnTo>
                <a:lnTo>
                  <a:pt x="13488" y="2896"/>
                </a:lnTo>
                <a:lnTo>
                  <a:pt x="13490" y="2899"/>
                </a:lnTo>
                <a:moveTo>
                  <a:pt x="13004" y="3168"/>
                </a:moveTo>
                <a:lnTo>
                  <a:pt x="13006" y="3171"/>
                </a:lnTo>
                <a:lnTo>
                  <a:pt x="13007" y="3175"/>
                </a:lnTo>
                <a:lnTo>
                  <a:pt x="13008" y="3178"/>
                </a:lnTo>
                <a:lnTo>
                  <a:pt x="13008" y="3181"/>
                </a:lnTo>
                <a:lnTo>
                  <a:pt x="13008" y="3184"/>
                </a:lnTo>
                <a:lnTo>
                  <a:pt x="13008" y="3187"/>
                </a:lnTo>
                <a:lnTo>
                  <a:pt x="13008" y="3191"/>
                </a:lnTo>
                <a:lnTo>
                  <a:pt x="13007" y="3194"/>
                </a:lnTo>
                <a:lnTo>
                  <a:pt x="13006" y="3197"/>
                </a:lnTo>
                <a:lnTo>
                  <a:pt x="13005" y="3200"/>
                </a:lnTo>
                <a:lnTo>
                  <a:pt x="13003" y="3203"/>
                </a:lnTo>
                <a:lnTo>
                  <a:pt x="13001" y="3205"/>
                </a:lnTo>
                <a:lnTo>
                  <a:pt x="12999" y="3208"/>
                </a:lnTo>
                <a:lnTo>
                  <a:pt x="12996" y="3210"/>
                </a:lnTo>
                <a:lnTo>
                  <a:pt x="12993" y="3212"/>
                </a:lnTo>
                <a:lnTo>
                  <a:pt x="12990" y="3213"/>
                </a:lnTo>
                <a:lnTo>
                  <a:pt x="12743" y="3341"/>
                </a:lnTo>
                <a:lnTo>
                  <a:pt x="12740" y="3343"/>
                </a:lnTo>
                <a:lnTo>
                  <a:pt x="12737" y="3344"/>
                </a:lnTo>
                <a:lnTo>
                  <a:pt x="12733" y="3345"/>
                </a:lnTo>
                <a:lnTo>
                  <a:pt x="12730" y="3345"/>
                </a:lnTo>
                <a:lnTo>
                  <a:pt x="12727" y="3345"/>
                </a:lnTo>
                <a:lnTo>
                  <a:pt x="12723" y="3345"/>
                </a:lnTo>
                <a:lnTo>
                  <a:pt x="12720" y="3344"/>
                </a:lnTo>
                <a:lnTo>
                  <a:pt x="12717" y="3344"/>
                </a:lnTo>
                <a:lnTo>
                  <a:pt x="12714" y="3343"/>
                </a:lnTo>
                <a:lnTo>
                  <a:pt x="12711" y="3341"/>
                </a:lnTo>
                <a:lnTo>
                  <a:pt x="12708" y="3339"/>
                </a:lnTo>
                <a:lnTo>
                  <a:pt x="12705" y="3337"/>
                </a:lnTo>
                <a:lnTo>
                  <a:pt x="12703" y="3335"/>
                </a:lnTo>
                <a:lnTo>
                  <a:pt x="12701" y="3333"/>
                </a:lnTo>
                <a:lnTo>
                  <a:pt x="12699" y="3330"/>
                </a:lnTo>
                <a:lnTo>
                  <a:pt x="12697" y="3327"/>
                </a:lnTo>
                <a:lnTo>
                  <a:pt x="12696" y="3324"/>
                </a:lnTo>
                <a:lnTo>
                  <a:pt x="12695" y="3321"/>
                </a:lnTo>
                <a:lnTo>
                  <a:pt x="12694" y="3317"/>
                </a:lnTo>
                <a:lnTo>
                  <a:pt x="12693" y="3314"/>
                </a:lnTo>
                <a:lnTo>
                  <a:pt x="12693" y="3311"/>
                </a:lnTo>
                <a:lnTo>
                  <a:pt x="12694" y="3308"/>
                </a:lnTo>
                <a:lnTo>
                  <a:pt x="12694" y="3304"/>
                </a:lnTo>
                <a:lnTo>
                  <a:pt x="12695" y="3301"/>
                </a:lnTo>
                <a:lnTo>
                  <a:pt x="12696" y="3298"/>
                </a:lnTo>
                <a:lnTo>
                  <a:pt x="12698" y="3296"/>
                </a:lnTo>
                <a:lnTo>
                  <a:pt x="12699" y="3293"/>
                </a:lnTo>
                <a:lnTo>
                  <a:pt x="12701" y="3290"/>
                </a:lnTo>
                <a:lnTo>
                  <a:pt x="12704" y="3288"/>
                </a:lnTo>
                <a:lnTo>
                  <a:pt x="12706" y="3286"/>
                </a:lnTo>
                <a:lnTo>
                  <a:pt x="12709" y="3284"/>
                </a:lnTo>
                <a:lnTo>
                  <a:pt x="12712" y="3282"/>
                </a:lnTo>
                <a:lnTo>
                  <a:pt x="12958" y="3154"/>
                </a:lnTo>
                <a:lnTo>
                  <a:pt x="12961" y="3153"/>
                </a:lnTo>
                <a:lnTo>
                  <a:pt x="12964" y="3152"/>
                </a:lnTo>
                <a:lnTo>
                  <a:pt x="12968" y="3151"/>
                </a:lnTo>
                <a:lnTo>
                  <a:pt x="12971" y="3150"/>
                </a:lnTo>
                <a:lnTo>
                  <a:pt x="12974" y="3150"/>
                </a:lnTo>
                <a:lnTo>
                  <a:pt x="12977" y="3150"/>
                </a:lnTo>
                <a:lnTo>
                  <a:pt x="12981" y="3151"/>
                </a:lnTo>
                <a:lnTo>
                  <a:pt x="12984" y="3152"/>
                </a:lnTo>
                <a:lnTo>
                  <a:pt x="12987" y="3153"/>
                </a:lnTo>
                <a:lnTo>
                  <a:pt x="12990" y="3154"/>
                </a:lnTo>
                <a:lnTo>
                  <a:pt x="12993" y="3156"/>
                </a:lnTo>
                <a:lnTo>
                  <a:pt x="12996" y="3158"/>
                </a:lnTo>
                <a:lnTo>
                  <a:pt x="12998" y="3160"/>
                </a:lnTo>
                <a:lnTo>
                  <a:pt x="13000" y="3162"/>
                </a:lnTo>
                <a:lnTo>
                  <a:pt x="13002" y="3165"/>
                </a:lnTo>
                <a:lnTo>
                  <a:pt x="13004" y="3168"/>
                </a:lnTo>
                <a:moveTo>
                  <a:pt x="12509" y="3420"/>
                </a:moveTo>
                <a:lnTo>
                  <a:pt x="12511" y="3423"/>
                </a:lnTo>
                <a:lnTo>
                  <a:pt x="12512" y="3427"/>
                </a:lnTo>
                <a:lnTo>
                  <a:pt x="12512" y="3430"/>
                </a:lnTo>
                <a:lnTo>
                  <a:pt x="12513" y="3433"/>
                </a:lnTo>
                <a:lnTo>
                  <a:pt x="12513" y="3437"/>
                </a:lnTo>
                <a:lnTo>
                  <a:pt x="12512" y="3440"/>
                </a:lnTo>
                <a:lnTo>
                  <a:pt x="12512" y="3443"/>
                </a:lnTo>
                <a:lnTo>
                  <a:pt x="12511" y="3446"/>
                </a:lnTo>
                <a:lnTo>
                  <a:pt x="12509" y="3449"/>
                </a:lnTo>
                <a:lnTo>
                  <a:pt x="12508" y="3452"/>
                </a:lnTo>
                <a:lnTo>
                  <a:pt x="12506" y="3455"/>
                </a:lnTo>
                <a:lnTo>
                  <a:pt x="12504" y="3457"/>
                </a:lnTo>
                <a:lnTo>
                  <a:pt x="12502" y="3460"/>
                </a:lnTo>
                <a:lnTo>
                  <a:pt x="12499" y="3462"/>
                </a:lnTo>
                <a:lnTo>
                  <a:pt x="12496" y="3464"/>
                </a:lnTo>
                <a:lnTo>
                  <a:pt x="12493" y="3465"/>
                </a:lnTo>
                <a:lnTo>
                  <a:pt x="12241" y="3584"/>
                </a:lnTo>
                <a:lnTo>
                  <a:pt x="12238" y="3586"/>
                </a:lnTo>
                <a:lnTo>
                  <a:pt x="12235" y="3587"/>
                </a:lnTo>
                <a:lnTo>
                  <a:pt x="12232" y="3587"/>
                </a:lnTo>
                <a:lnTo>
                  <a:pt x="12228" y="3587"/>
                </a:lnTo>
                <a:lnTo>
                  <a:pt x="12225" y="3587"/>
                </a:lnTo>
                <a:lnTo>
                  <a:pt x="12222" y="3587"/>
                </a:lnTo>
                <a:lnTo>
                  <a:pt x="12219" y="3587"/>
                </a:lnTo>
                <a:lnTo>
                  <a:pt x="12215" y="3586"/>
                </a:lnTo>
                <a:lnTo>
                  <a:pt x="12212" y="3584"/>
                </a:lnTo>
                <a:lnTo>
                  <a:pt x="12210" y="3583"/>
                </a:lnTo>
                <a:lnTo>
                  <a:pt x="12207" y="3581"/>
                </a:lnTo>
                <a:lnTo>
                  <a:pt x="12204" y="3579"/>
                </a:lnTo>
                <a:lnTo>
                  <a:pt x="12202" y="3577"/>
                </a:lnTo>
                <a:lnTo>
                  <a:pt x="12200" y="3574"/>
                </a:lnTo>
                <a:lnTo>
                  <a:pt x="12198" y="3571"/>
                </a:lnTo>
                <a:lnTo>
                  <a:pt x="12196" y="3568"/>
                </a:lnTo>
                <a:lnTo>
                  <a:pt x="12195" y="3565"/>
                </a:lnTo>
                <a:lnTo>
                  <a:pt x="12194" y="3562"/>
                </a:lnTo>
                <a:lnTo>
                  <a:pt x="12193" y="3558"/>
                </a:lnTo>
                <a:lnTo>
                  <a:pt x="12193" y="3555"/>
                </a:lnTo>
                <a:lnTo>
                  <a:pt x="12193" y="3552"/>
                </a:lnTo>
                <a:lnTo>
                  <a:pt x="12193" y="3549"/>
                </a:lnTo>
                <a:lnTo>
                  <a:pt x="12194" y="3545"/>
                </a:lnTo>
                <a:lnTo>
                  <a:pt x="12195" y="3542"/>
                </a:lnTo>
                <a:lnTo>
                  <a:pt x="12196" y="3539"/>
                </a:lnTo>
                <a:lnTo>
                  <a:pt x="12198" y="3536"/>
                </a:lnTo>
                <a:lnTo>
                  <a:pt x="12199" y="3534"/>
                </a:lnTo>
                <a:lnTo>
                  <a:pt x="12202" y="3531"/>
                </a:lnTo>
                <a:lnTo>
                  <a:pt x="12204" y="3529"/>
                </a:lnTo>
                <a:lnTo>
                  <a:pt x="12206" y="3527"/>
                </a:lnTo>
                <a:lnTo>
                  <a:pt x="12209" y="3525"/>
                </a:lnTo>
                <a:lnTo>
                  <a:pt x="12212" y="3523"/>
                </a:lnTo>
                <a:lnTo>
                  <a:pt x="12463" y="3405"/>
                </a:lnTo>
                <a:lnTo>
                  <a:pt x="12467" y="3404"/>
                </a:lnTo>
                <a:lnTo>
                  <a:pt x="12470" y="3403"/>
                </a:lnTo>
                <a:lnTo>
                  <a:pt x="12473" y="3402"/>
                </a:lnTo>
                <a:lnTo>
                  <a:pt x="12476" y="3402"/>
                </a:lnTo>
                <a:lnTo>
                  <a:pt x="12480" y="3402"/>
                </a:lnTo>
                <a:lnTo>
                  <a:pt x="12483" y="3402"/>
                </a:lnTo>
                <a:lnTo>
                  <a:pt x="12486" y="3403"/>
                </a:lnTo>
                <a:lnTo>
                  <a:pt x="12489" y="3404"/>
                </a:lnTo>
                <a:lnTo>
                  <a:pt x="12492" y="3405"/>
                </a:lnTo>
                <a:lnTo>
                  <a:pt x="12495" y="3406"/>
                </a:lnTo>
                <a:lnTo>
                  <a:pt x="12498" y="3408"/>
                </a:lnTo>
                <a:lnTo>
                  <a:pt x="12501" y="3410"/>
                </a:lnTo>
                <a:lnTo>
                  <a:pt x="12503" y="3412"/>
                </a:lnTo>
                <a:lnTo>
                  <a:pt x="12505" y="3415"/>
                </a:lnTo>
                <a:lnTo>
                  <a:pt x="12507" y="3417"/>
                </a:lnTo>
                <a:lnTo>
                  <a:pt x="12509" y="3420"/>
                </a:lnTo>
                <a:moveTo>
                  <a:pt x="12005" y="3654"/>
                </a:moveTo>
                <a:lnTo>
                  <a:pt x="12006" y="3657"/>
                </a:lnTo>
                <a:lnTo>
                  <a:pt x="12007" y="3661"/>
                </a:lnTo>
                <a:lnTo>
                  <a:pt x="12008" y="3664"/>
                </a:lnTo>
                <a:lnTo>
                  <a:pt x="12008" y="3667"/>
                </a:lnTo>
                <a:lnTo>
                  <a:pt x="12008" y="3671"/>
                </a:lnTo>
                <a:lnTo>
                  <a:pt x="12007" y="3674"/>
                </a:lnTo>
                <a:lnTo>
                  <a:pt x="12006" y="3677"/>
                </a:lnTo>
                <a:lnTo>
                  <a:pt x="12005" y="3680"/>
                </a:lnTo>
                <a:lnTo>
                  <a:pt x="12004" y="3683"/>
                </a:lnTo>
                <a:lnTo>
                  <a:pt x="12002" y="3686"/>
                </a:lnTo>
                <a:lnTo>
                  <a:pt x="12000" y="3689"/>
                </a:lnTo>
                <a:lnTo>
                  <a:pt x="11998" y="3691"/>
                </a:lnTo>
                <a:lnTo>
                  <a:pt x="11996" y="3694"/>
                </a:lnTo>
                <a:lnTo>
                  <a:pt x="11993" y="3696"/>
                </a:lnTo>
                <a:lnTo>
                  <a:pt x="11990" y="3698"/>
                </a:lnTo>
                <a:lnTo>
                  <a:pt x="11987" y="3699"/>
                </a:lnTo>
                <a:lnTo>
                  <a:pt x="11731" y="3807"/>
                </a:lnTo>
                <a:lnTo>
                  <a:pt x="11728" y="3808"/>
                </a:lnTo>
                <a:lnTo>
                  <a:pt x="11725" y="3809"/>
                </a:lnTo>
                <a:lnTo>
                  <a:pt x="11721" y="3810"/>
                </a:lnTo>
                <a:lnTo>
                  <a:pt x="11718" y="3810"/>
                </a:lnTo>
                <a:lnTo>
                  <a:pt x="11714" y="3810"/>
                </a:lnTo>
                <a:lnTo>
                  <a:pt x="11711" y="3810"/>
                </a:lnTo>
                <a:lnTo>
                  <a:pt x="11708" y="3809"/>
                </a:lnTo>
                <a:lnTo>
                  <a:pt x="11705" y="3808"/>
                </a:lnTo>
                <a:lnTo>
                  <a:pt x="11702" y="3807"/>
                </a:lnTo>
                <a:lnTo>
                  <a:pt x="11699" y="3805"/>
                </a:lnTo>
                <a:lnTo>
                  <a:pt x="11696" y="3803"/>
                </a:lnTo>
                <a:lnTo>
                  <a:pt x="11694" y="3801"/>
                </a:lnTo>
                <a:lnTo>
                  <a:pt x="11692" y="3798"/>
                </a:lnTo>
                <a:lnTo>
                  <a:pt x="11690" y="3795"/>
                </a:lnTo>
                <a:lnTo>
                  <a:pt x="11688" y="3792"/>
                </a:lnTo>
                <a:lnTo>
                  <a:pt x="11686" y="3789"/>
                </a:lnTo>
                <a:lnTo>
                  <a:pt x="11685" y="3786"/>
                </a:lnTo>
                <a:lnTo>
                  <a:pt x="11684" y="3783"/>
                </a:lnTo>
                <a:lnTo>
                  <a:pt x="11684" y="3779"/>
                </a:lnTo>
                <a:lnTo>
                  <a:pt x="11684" y="3776"/>
                </a:lnTo>
                <a:lnTo>
                  <a:pt x="11684" y="3773"/>
                </a:lnTo>
                <a:lnTo>
                  <a:pt x="11684" y="3770"/>
                </a:lnTo>
                <a:lnTo>
                  <a:pt x="11685" y="3767"/>
                </a:lnTo>
                <a:lnTo>
                  <a:pt x="11686" y="3764"/>
                </a:lnTo>
                <a:lnTo>
                  <a:pt x="11688" y="3761"/>
                </a:lnTo>
                <a:lnTo>
                  <a:pt x="11689" y="3758"/>
                </a:lnTo>
                <a:lnTo>
                  <a:pt x="11691" y="3756"/>
                </a:lnTo>
                <a:lnTo>
                  <a:pt x="11693" y="3753"/>
                </a:lnTo>
                <a:lnTo>
                  <a:pt x="11696" y="3751"/>
                </a:lnTo>
                <a:lnTo>
                  <a:pt x="11698" y="3749"/>
                </a:lnTo>
                <a:lnTo>
                  <a:pt x="11701" y="3747"/>
                </a:lnTo>
                <a:lnTo>
                  <a:pt x="11704" y="3745"/>
                </a:lnTo>
                <a:lnTo>
                  <a:pt x="11959" y="3637"/>
                </a:lnTo>
                <a:lnTo>
                  <a:pt x="11963" y="3636"/>
                </a:lnTo>
                <a:lnTo>
                  <a:pt x="11966" y="3635"/>
                </a:lnTo>
                <a:lnTo>
                  <a:pt x="11970" y="3635"/>
                </a:lnTo>
                <a:lnTo>
                  <a:pt x="11973" y="3635"/>
                </a:lnTo>
                <a:lnTo>
                  <a:pt x="11976" y="3635"/>
                </a:lnTo>
                <a:lnTo>
                  <a:pt x="11980" y="3635"/>
                </a:lnTo>
                <a:lnTo>
                  <a:pt x="11983" y="3636"/>
                </a:lnTo>
                <a:lnTo>
                  <a:pt x="11986" y="3637"/>
                </a:lnTo>
                <a:lnTo>
                  <a:pt x="11989" y="3638"/>
                </a:lnTo>
                <a:lnTo>
                  <a:pt x="11992" y="3640"/>
                </a:lnTo>
                <a:lnTo>
                  <a:pt x="11995" y="3641"/>
                </a:lnTo>
                <a:lnTo>
                  <a:pt x="11997" y="3643"/>
                </a:lnTo>
                <a:lnTo>
                  <a:pt x="12000" y="3646"/>
                </a:lnTo>
                <a:lnTo>
                  <a:pt x="12002" y="3648"/>
                </a:lnTo>
                <a:lnTo>
                  <a:pt x="12004" y="3651"/>
                </a:lnTo>
                <a:lnTo>
                  <a:pt x="12005" y="3654"/>
                </a:lnTo>
                <a:moveTo>
                  <a:pt x="3554" y="3669"/>
                </a:moveTo>
                <a:lnTo>
                  <a:pt x="3554" y="3666"/>
                </a:lnTo>
                <a:lnTo>
                  <a:pt x="3554" y="3662"/>
                </a:lnTo>
                <a:lnTo>
                  <a:pt x="3555" y="3659"/>
                </a:lnTo>
                <a:lnTo>
                  <a:pt x="3556" y="3656"/>
                </a:lnTo>
                <a:lnTo>
                  <a:pt x="3558" y="3653"/>
                </a:lnTo>
                <a:lnTo>
                  <a:pt x="3560" y="3650"/>
                </a:lnTo>
                <a:lnTo>
                  <a:pt x="3561" y="3647"/>
                </a:lnTo>
                <a:lnTo>
                  <a:pt x="3564" y="3645"/>
                </a:lnTo>
                <a:lnTo>
                  <a:pt x="3566" y="3643"/>
                </a:lnTo>
                <a:lnTo>
                  <a:pt x="3569" y="3641"/>
                </a:lnTo>
                <a:lnTo>
                  <a:pt x="3571" y="3639"/>
                </a:lnTo>
                <a:lnTo>
                  <a:pt x="3574" y="3638"/>
                </a:lnTo>
                <a:lnTo>
                  <a:pt x="3578" y="3637"/>
                </a:lnTo>
                <a:lnTo>
                  <a:pt x="3581" y="3636"/>
                </a:lnTo>
                <a:lnTo>
                  <a:pt x="3584" y="3635"/>
                </a:lnTo>
                <a:lnTo>
                  <a:pt x="3588" y="3635"/>
                </a:lnTo>
                <a:lnTo>
                  <a:pt x="3865" y="3642"/>
                </a:lnTo>
                <a:lnTo>
                  <a:pt x="3868" y="3642"/>
                </a:lnTo>
                <a:lnTo>
                  <a:pt x="3872" y="3643"/>
                </a:lnTo>
                <a:lnTo>
                  <a:pt x="3875" y="3644"/>
                </a:lnTo>
                <a:lnTo>
                  <a:pt x="3878" y="3645"/>
                </a:lnTo>
                <a:lnTo>
                  <a:pt x="3881" y="3646"/>
                </a:lnTo>
                <a:lnTo>
                  <a:pt x="3884" y="3648"/>
                </a:lnTo>
                <a:lnTo>
                  <a:pt x="3886" y="3650"/>
                </a:lnTo>
                <a:lnTo>
                  <a:pt x="3889" y="3652"/>
                </a:lnTo>
                <a:lnTo>
                  <a:pt x="3891" y="3655"/>
                </a:lnTo>
                <a:lnTo>
                  <a:pt x="3893" y="3658"/>
                </a:lnTo>
                <a:lnTo>
                  <a:pt x="3894" y="3660"/>
                </a:lnTo>
                <a:lnTo>
                  <a:pt x="3896" y="3663"/>
                </a:lnTo>
                <a:lnTo>
                  <a:pt x="3897" y="3666"/>
                </a:lnTo>
                <a:lnTo>
                  <a:pt x="3897" y="3670"/>
                </a:lnTo>
                <a:lnTo>
                  <a:pt x="3898" y="3673"/>
                </a:lnTo>
                <a:lnTo>
                  <a:pt x="3898" y="3676"/>
                </a:lnTo>
                <a:lnTo>
                  <a:pt x="3897" y="3680"/>
                </a:lnTo>
                <a:lnTo>
                  <a:pt x="3897" y="3683"/>
                </a:lnTo>
                <a:lnTo>
                  <a:pt x="3896" y="3686"/>
                </a:lnTo>
                <a:lnTo>
                  <a:pt x="3894" y="3689"/>
                </a:lnTo>
                <a:lnTo>
                  <a:pt x="3893" y="3692"/>
                </a:lnTo>
                <a:lnTo>
                  <a:pt x="3891" y="3695"/>
                </a:lnTo>
                <a:lnTo>
                  <a:pt x="3889" y="3698"/>
                </a:lnTo>
                <a:lnTo>
                  <a:pt x="3887" y="3700"/>
                </a:lnTo>
                <a:lnTo>
                  <a:pt x="3884" y="3702"/>
                </a:lnTo>
                <a:lnTo>
                  <a:pt x="3881" y="3704"/>
                </a:lnTo>
                <a:lnTo>
                  <a:pt x="3878" y="3705"/>
                </a:lnTo>
                <a:lnTo>
                  <a:pt x="3875" y="3707"/>
                </a:lnTo>
                <a:lnTo>
                  <a:pt x="3872" y="3708"/>
                </a:lnTo>
                <a:lnTo>
                  <a:pt x="3869" y="3709"/>
                </a:lnTo>
                <a:lnTo>
                  <a:pt x="3865" y="3709"/>
                </a:lnTo>
                <a:lnTo>
                  <a:pt x="3862" y="3709"/>
                </a:lnTo>
                <a:lnTo>
                  <a:pt x="3588" y="3703"/>
                </a:lnTo>
                <a:lnTo>
                  <a:pt x="3584" y="3703"/>
                </a:lnTo>
                <a:lnTo>
                  <a:pt x="3581" y="3702"/>
                </a:lnTo>
                <a:lnTo>
                  <a:pt x="3578" y="3701"/>
                </a:lnTo>
                <a:lnTo>
                  <a:pt x="3574" y="3700"/>
                </a:lnTo>
                <a:lnTo>
                  <a:pt x="3571" y="3698"/>
                </a:lnTo>
                <a:lnTo>
                  <a:pt x="3569" y="3697"/>
                </a:lnTo>
                <a:lnTo>
                  <a:pt x="3566" y="3695"/>
                </a:lnTo>
                <a:lnTo>
                  <a:pt x="3564" y="3693"/>
                </a:lnTo>
                <a:lnTo>
                  <a:pt x="3561" y="3690"/>
                </a:lnTo>
                <a:lnTo>
                  <a:pt x="3560" y="3688"/>
                </a:lnTo>
                <a:lnTo>
                  <a:pt x="3558" y="3685"/>
                </a:lnTo>
                <a:lnTo>
                  <a:pt x="3556" y="3682"/>
                </a:lnTo>
                <a:lnTo>
                  <a:pt x="3555" y="3679"/>
                </a:lnTo>
                <a:lnTo>
                  <a:pt x="3554" y="3676"/>
                </a:lnTo>
                <a:lnTo>
                  <a:pt x="3554" y="3673"/>
                </a:lnTo>
                <a:lnTo>
                  <a:pt x="3554" y="3669"/>
                </a:lnTo>
                <a:moveTo>
                  <a:pt x="3346" y="3670"/>
                </a:moveTo>
                <a:lnTo>
                  <a:pt x="3346" y="3674"/>
                </a:lnTo>
                <a:lnTo>
                  <a:pt x="3345" y="3677"/>
                </a:lnTo>
                <a:lnTo>
                  <a:pt x="3345" y="3680"/>
                </a:lnTo>
                <a:lnTo>
                  <a:pt x="3344" y="3684"/>
                </a:lnTo>
                <a:lnTo>
                  <a:pt x="3342" y="3687"/>
                </a:lnTo>
                <a:lnTo>
                  <a:pt x="3341" y="3689"/>
                </a:lnTo>
                <a:lnTo>
                  <a:pt x="3339" y="3692"/>
                </a:lnTo>
                <a:lnTo>
                  <a:pt x="3337" y="3694"/>
                </a:lnTo>
                <a:lnTo>
                  <a:pt x="3334" y="3697"/>
                </a:lnTo>
                <a:lnTo>
                  <a:pt x="3332" y="3699"/>
                </a:lnTo>
                <a:lnTo>
                  <a:pt x="3329" y="3700"/>
                </a:lnTo>
                <a:lnTo>
                  <a:pt x="3326" y="3702"/>
                </a:lnTo>
                <a:lnTo>
                  <a:pt x="3323" y="3703"/>
                </a:lnTo>
                <a:lnTo>
                  <a:pt x="3320" y="3704"/>
                </a:lnTo>
                <a:lnTo>
                  <a:pt x="3316" y="3705"/>
                </a:lnTo>
                <a:lnTo>
                  <a:pt x="3313" y="3705"/>
                </a:lnTo>
                <a:lnTo>
                  <a:pt x="3038" y="3715"/>
                </a:lnTo>
                <a:lnTo>
                  <a:pt x="3034" y="3715"/>
                </a:lnTo>
                <a:lnTo>
                  <a:pt x="3031" y="3715"/>
                </a:lnTo>
                <a:lnTo>
                  <a:pt x="3028" y="3714"/>
                </a:lnTo>
                <a:lnTo>
                  <a:pt x="3024" y="3713"/>
                </a:lnTo>
                <a:lnTo>
                  <a:pt x="3021" y="3712"/>
                </a:lnTo>
                <a:lnTo>
                  <a:pt x="3018" y="3711"/>
                </a:lnTo>
                <a:lnTo>
                  <a:pt x="3016" y="3709"/>
                </a:lnTo>
                <a:lnTo>
                  <a:pt x="3013" y="3707"/>
                </a:lnTo>
                <a:lnTo>
                  <a:pt x="3011" y="3704"/>
                </a:lnTo>
                <a:lnTo>
                  <a:pt x="3009" y="3702"/>
                </a:lnTo>
                <a:lnTo>
                  <a:pt x="3007" y="3699"/>
                </a:lnTo>
                <a:lnTo>
                  <a:pt x="3005" y="3696"/>
                </a:lnTo>
                <a:lnTo>
                  <a:pt x="3004" y="3693"/>
                </a:lnTo>
                <a:lnTo>
                  <a:pt x="3003" y="3690"/>
                </a:lnTo>
                <a:lnTo>
                  <a:pt x="3002" y="3687"/>
                </a:lnTo>
                <a:lnTo>
                  <a:pt x="3002" y="3683"/>
                </a:lnTo>
                <a:lnTo>
                  <a:pt x="3002" y="3680"/>
                </a:lnTo>
                <a:lnTo>
                  <a:pt x="3002" y="3677"/>
                </a:lnTo>
                <a:lnTo>
                  <a:pt x="3003" y="3673"/>
                </a:lnTo>
                <a:lnTo>
                  <a:pt x="3004" y="3670"/>
                </a:lnTo>
                <a:lnTo>
                  <a:pt x="3005" y="3667"/>
                </a:lnTo>
                <a:lnTo>
                  <a:pt x="3007" y="3664"/>
                </a:lnTo>
                <a:lnTo>
                  <a:pt x="3009" y="3662"/>
                </a:lnTo>
                <a:lnTo>
                  <a:pt x="3011" y="3659"/>
                </a:lnTo>
                <a:lnTo>
                  <a:pt x="3013" y="3657"/>
                </a:lnTo>
                <a:lnTo>
                  <a:pt x="3016" y="3655"/>
                </a:lnTo>
                <a:lnTo>
                  <a:pt x="3019" y="3653"/>
                </a:lnTo>
                <a:lnTo>
                  <a:pt x="3022" y="3652"/>
                </a:lnTo>
                <a:lnTo>
                  <a:pt x="3025" y="3650"/>
                </a:lnTo>
                <a:lnTo>
                  <a:pt x="3028" y="3649"/>
                </a:lnTo>
                <a:lnTo>
                  <a:pt x="3031" y="3649"/>
                </a:lnTo>
                <a:lnTo>
                  <a:pt x="3035" y="3648"/>
                </a:lnTo>
                <a:lnTo>
                  <a:pt x="3311" y="3637"/>
                </a:lnTo>
                <a:lnTo>
                  <a:pt x="3314" y="3637"/>
                </a:lnTo>
                <a:lnTo>
                  <a:pt x="3318" y="3638"/>
                </a:lnTo>
                <a:lnTo>
                  <a:pt x="3321" y="3639"/>
                </a:lnTo>
                <a:lnTo>
                  <a:pt x="3324" y="3640"/>
                </a:lnTo>
                <a:lnTo>
                  <a:pt x="3327" y="3641"/>
                </a:lnTo>
                <a:lnTo>
                  <a:pt x="3330" y="3643"/>
                </a:lnTo>
                <a:lnTo>
                  <a:pt x="3333" y="3645"/>
                </a:lnTo>
                <a:lnTo>
                  <a:pt x="3335" y="3647"/>
                </a:lnTo>
                <a:lnTo>
                  <a:pt x="3338" y="3649"/>
                </a:lnTo>
                <a:lnTo>
                  <a:pt x="3340" y="3652"/>
                </a:lnTo>
                <a:lnTo>
                  <a:pt x="3342" y="3655"/>
                </a:lnTo>
                <a:lnTo>
                  <a:pt x="3343" y="3657"/>
                </a:lnTo>
                <a:lnTo>
                  <a:pt x="3344" y="3660"/>
                </a:lnTo>
                <a:lnTo>
                  <a:pt x="3345" y="3664"/>
                </a:lnTo>
                <a:lnTo>
                  <a:pt x="3346" y="3667"/>
                </a:lnTo>
                <a:lnTo>
                  <a:pt x="3346" y="3670"/>
                </a:lnTo>
                <a:moveTo>
                  <a:pt x="4105" y="3687"/>
                </a:moveTo>
                <a:lnTo>
                  <a:pt x="4105" y="3684"/>
                </a:lnTo>
                <a:lnTo>
                  <a:pt x="4106" y="3680"/>
                </a:lnTo>
                <a:lnTo>
                  <a:pt x="4107" y="3677"/>
                </a:lnTo>
                <a:lnTo>
                  <a:pt x="4108" y="3674"/>
                </a:lnTo>
                <a:lnTo>
                  <a:pt x="4110" y="3671"/>
                </a:lnTo>
                <a:lnTo>
                  <a:pt x="4112" y="3669"/>
                </a:lnTo>
                <a:lnTo>
                  <a:pt x="4114" y="3666"/>
                </a:lnTo>
                <a:lnTo>
                  <a:pt x="4117" y="3664"/>
                </a:lnTo>
                <a:lnTo>
                  <a:pt x="4119" y="3662"/>
                </a:lnTo>
                <a:lnTo>
                  <a:pt x="4122" y="3660"/>
                </a:lnTo>
                <a:lnTo>
                  <a:pt x="4125" y="3659"/>
                </a:lnTo>
                <a:lnTo>
                  <a:pt x="4128" y="3658"/>
                </a:lnTo>
                <a:lnTo>
                  <a:pt x="4131" y="3657"/>
                </a:lnTo>
                <a:lnTo>
                  <a:pt x="4135" y="3656"/>
                </a:lnTo>
                <a:lnTo>
                  <a:pt x="4138" y="3656"/>
                </a:lnTo>
                <a:lnTo>
                  <a:pt x="4142" y="3656"/>
                </a:lnTo>
                <a:lnTo>
                  <a:pt x="4417" y="3677"/>
                </a:lnTo>
                <a:lnTo>
                  <a:pt x="4420" y="3678"/>
                </a:lnTo>
                <a:lnTo>
                  <a:pt x="4424" y="3679"/>
                </a:lnTo>
                <a:lnTo>
                  <a:pt x="4427" y="3680"/>
                </a:lnTo>
                <a:lnTo>
                  <a:pt x="4430" y="3681"/>
                </a:lnTo>
                <a:lnTo>
                  <a:pt x="4433" y="3683"/>
                </a:lnTo>
                <a:lnTo>
                  <a:pt x="4435" y="3685"/>
                </a:lnTo>
                <a:lnTo>
                  <a:pt x="4438" y="3687"/>
                </a:lnTo>
                <a:lnTo>
                  <a:pt x="4440" y="3689"/>
                </a:lnTo>
                <a:lnTo>
                  <a:pt x="4442" y="3692"/>
                </a:lnTo>
                <a:lnTo>
                  <a:pt x="4444" y="3695"/>
                </a:lnTo>
                <a:lnTo>
                  <a:pt x="4445" y="3698"/>
                </a:lnTo>
                <a:lnTo>
                  <a:pt x="4446" y="3701"/>
                </a:lnTo>
                <a:lnTo>
                  <a:pt x="4447" y="3704"/>
                </a:lnTo>
                <a:lnTo>
                  <a:pt x="4448" y="3707"/>
                </a:lnTo>
                <a:lnTo>
                  <a:pt x="4448" y="3711"/>
                </a:lnTo>
                <a:lnTo>
                  <a:pt x="4448" y="3714"/>
                </a:lnTo>
                <a:lnTo>
                  <a:pt x="4447" y="3718"/>
                </a:lnTo>
                <a:lnTo>
                  <a:pt x="4446" y="3721"/>
                </a:lnTo>
                <a:lnTo>
                  <a:pt x="4445" y="3724"/>
                </a:lnTo>
                <a:lnTo>
                  <a:pt x="4444" y="3727"/>
                </a:lnTo>
                <a:lnTo>
                  <a:pt x="4442" y="3730"/>
                </a:lnTo>
                <a:lnTo>
                  <a:pt x="4440" y="3732"/>
                </a:lnTo>
                <a:lnTo>
                  <a:pt x="4438" y="3735"/>
                </a:lnTo>
                <a:lnTo>
                  <a:pt x="4436" y="3737"/>
                </a:lnTo>
                <a:lnTo>
                  <a:pt x="4433" y="3739"/>
                </a:lnTo>
                <a:lnTo>
                  <a:pt x="4430" y="3740"/>
                </a:lnTo>
                <a:lnTo>
                  <a:pt x="4427" y="3742"/>
                </a:lnTo>
                <a:lnTo>
                  <a:pt x="4424" y="3743"/>
                </a:lnTo>
                <a:lnTo>
                  <a:pt x="4421" y="3744"/>
                </a:lnTo>
                <a:lnTo>
                  <a:pt x="4418" y="3744"/>
                </a:lnTo>
                <a:lnTo>
                  <a:pt x="4414" y="3744"/>
                </a:lnTo>
                <a:lnTo>
                  <a:pt x="4411" y="3744"/>
                </a:lnTo>
                <a:lnTo>
                  <a:pt x="4137" y="3723"/>
                </a:lnTo>
                <a:lnTo>
                  <a:pt x="4133" y="3723"/>
                </a:lnTo>
                <a:lnTo>
                  <a:pt x="4130" y="3722"/>
                </a:lnTo>
                <a:lnTo>
                  <a:pt x="4127" y="3721"/>
                </a:lnTo>
                <a:lnTo>
                  <a:pt x="4124" y="3719"/>
                </a:lnTo>
                <a:lnTo>
                  <a:pt x="4121" y="3718"/>
                </a:lnTo>
                <a:lnTo>
                  <a:pt x="4118" y="3716"/>
                </a:lnTo>
                <a:lnTo>
                  <a:pt x="4116" y="3714"/>
                </a:lnTo>
                <a:lnTo>
                  <a:pt x="4113" y="3711"/>
                </a:lnTo>
                <a:lnTo>
                  <a:pt x="4111" y="3709"/>
                </a:lnTo>
                <a:lnTo>
                  <a:pt x="4109" y="3706"/>
                </a:lnTo>
                <a:lnTo>
                  <a:pt x="4108" y="3703"/>
                </a:lnTo>
                <a:lnTo>
                  <a:pt x="4107" y="3700"/>
                </a:lnTo>
                <a:lnTo>
                  <a:pt x="4106" y="3697"/>
                </a:lnTo>
                <a:lnTo>
                  <a:pt x="4105" y="3694"/>
                </a:lnTo>
                <a:lnTo>
                  <a:pt x="4105" y="3691"/>
                </a:lnTo>
                <a:lnTo>
                  <a:pt x="4105" y="3687"/>
                </a:lnTo>
                <a:moveTo>
                  <a:pt x="2795" y="3697"/>
                </a:moveTo>
                <a:lnTo>
                  <a:pt x="2795" y="3701"/>
                </a:lnTo>
                <a:lnTo>
                  <a:pt x="2795" y="3704"/>
                </a:lnTo>
                <a:lnTo>
                  <a:pt x="2794" y="3707"/>
                </a:lnTo>
                <a:lnTo>
                  <a:pt x="2794" y="3711"/>
                </a:lnTo>
                <a:lnTo>
                  <a:pt x="2792" y="3714"/>
                </a:lnTo>
                <a:lnTo>
                  <a:pt x="2791" y="3717"/>
                </a:lnTo>
                <a:lnTo>
                  <a:pt x="2789" y="3719"/>
                </a:lnTo>
                <a:lnTo>
                  <a:pt x="2787" y="3722"/>
                </a:lnTo>
                <a:lnTo>
                  <a:pt x="2785" y="3724"/>
                </a:lnTo>
                <a:lnTo>
                  <a:pt x="2783" y="3727"/>
                </a:lnTo>
                <a:lnTo>
                  <a:pt x="2780" y="3729"/>
                </a:lnTo>
                <a:lnTo>
                  <a:pt x="2777" y="3730"/>
                </a:lnTo>
                <a:lnTo>
                  <a:pt x="2774" y="3732"/>
                </a:lnTo>
                <a:lnTo>
                  <a:pt x="2771" y="3733"/>
                </a:lnTo>
                <a:lnTo>
                  <a:pt x="2767" y="3734"/>
                </a:lnTo>
                <a:lnTo>
                  <a:pt x="2764" y="3734"/>
                </a:lnTo>
                <a:lnTo>
                  <a:pt x="2491" y="3761"/>
                </a:lnTo>
                <a:lnTo>
                  <a:pt x="2487" y="3761"/>
                </a:lnTo>
                <a:lnTo>
                  <a:pt x="2484" y="3761"/>
                </a:lnTo>
                <a:lnTo>
                  <a:pt x="2481" y="3761"/>
                </a:lnTo>
                <a:lnTo>
                  <a:pt x="2478" y="3760"/>
                </a:lnTo>
                <a:lnTo>
                  <a:pt x="2475" y="3759"/>
                </a:lnTo>
                <a:lnTo>
                  <a:pt x="2472" y="3758"/>
                </a:lnTo>
                <a:lnTo>
                  <a:pt x="2469" y="3756"/>
                </a:lnTo>
                <a:lnTo>
                  <a:pt x="2466" y="3754"/>
                </a:lnTo>
                <a:lnTo>
                  <a:pt x="2464" y="3752"/>
                </a:lnTo>
                <a:lnTo>
                  <a:pt x="2461" y="3750"/>
                </a:lnTo>
                <a:lnTo>
                  <a:pt x="2459" y="3748"/>
                </a:lnTo>
                <a:lnTo>
                  <a:pt x="2457" y="3745"/>
                </a:lnTo>
                <a:lnTo>
                  <a:pt x="2456" y="3742"/>
                </a:lnTo>
                <a:lnTo>
                  <a:pt x="2454" y="3739"/>
                </a:lnTo>
                <a:lnTo>
                  <a:pt x="2453" y="3736"/>
                </a:lnTo>
                <a:lnTo>
                  <a:pt x="2453" y="3732"/>
                </a:lnTo>
                <a:lnTo>
                  <a:pt x="2453" y="3729"/>
                </a:lnTo>
                <a:lnTo>
                  <a:pt x="2453" y="3725"/>
                </a:lnTo>
                <a:lnTo>
                  <a:pt x="2453" y="3722"/>
                </a:lnTo>
                <a:lnTo>
                  <a:pt x="2454" y="3719"/>
                </a:lnTo>
                <a:lnTo>
                  <a:pt x="2455" y="3716"/>
                </a:lnTo>
                <a:lnTo>
                  <a:pt x="2457" y="3713"/>
                </a:lnTo>
                <a:lnTo>
                  <a:pt x="2458" y="3710"/>
                </a:lnTo>
                <a:lnTo>
                  <a:pt x="2460" y="3707"/>
                </a:lnTo>
                <a:lnTo>
                  <a:pt x="2462" y="3705"/>
                </a:lnTo>
                <a:lnTo>
                  <a:pt x="2465" y="3703"/>
                </a:lnTo>
                <a:lnTo>
                  <a:pt x="2467" y="3701"/>
                </a:lnTo>
                <a:lnTo>
                  <a:pt x="2470" y="3699"/>
                </a:lnTo>
                <a:lnTo>
                  <a:pt x="2473" y="3697"/>
                </a:lnTo>
                <a:lnTo>
                  <a:pt x="2476" y="3696"/>
                </a:lnTo>
                <a:lnTo>
                  <a:pt x="2480" y="3695"/>
                </a:lnTo>
                <a:lnTo>
                  <a:pt x="2483" y="3694"/>
                </a:lnTo>
                <a:lnTo>
                  <a:pt x="2758" y="3667"/>
                </a:lnTo>
                <a:lnTo>
                  <a:pt x="2761" y="3667"/>
                </a:lnTo>
                <a:lnTo>
                  <a:pt x="2765" y="3667"/>
                </a:lnTo>
                <a:lnTo>
                  <a:pt x="2768" y="3668"/>
                </a:lnTo>
                <a:lnTo>
                  <a:pt x="2771" y="3669"/>
                </a:lnTo>
                <a:lnTo>
                  <a:pt x="2775" y="3670"/>
                </a:lnTo>
                <a:lnTo>
                  <a:pt x="2778" y="3671"/>
                </a:lnTo>
                <a:lnTo>
                  <a:pt x="2780" y="3673"/>
                </a:lnTo>
                <a:lnTo>
                  <a:pt x="2783" y="3675"/>
                </a:lnTo>
                <a:lnTo>
                  <a:pt x="2786" y="3677"/>
                </a:lnTo>
                <a:lnTo>
                  <a:pt x="2788" y="3679"/>
                </a:lnTo>
                <a:lnTo>
                  <a:pt x="2790" y="3682"/>
                </a:lnTo>
                <a:lnTo>
                  <a:pt x="2791" y="3685"/>
                </a:lnTo>
                <a:lnTo>
                  <a:pt x="2793" y="3688"/>
                </a:lnTo>
                <a:lnTo>
                  <a:pt x="2794" y="3691"/>
                </a:lnTo>
                <a:lnTo>
                  <a:pt x="2794" y="3694"/>
                </a:lnTo>
                <a:lnTo>
                  <a:pt x="2795" y="3697"/>
                </a:lnTo>
                <a:moveTo>
                  <a:pt x="4655" y="3736"/>
                </a:moveTo>
                <a:lnTo>
                  <a:pt x="4655" y="3733"/>
                </a:lnTo>
                <a:lnTo>
                  <a:pt x="4656" y="3729"/>
                </a:lnTo>
                <a:lnTo>
                  <a:pt x="4657" y="3726"/>
                </a:lnTo>
                <a:lnTo>
                  <a:pt x="4659" y="3723"/>
                </a:lnTo>
                <a:lnTo>
                  <a:pt x="4661" y="3720"/>
                </a:lnTo>
                <a:lnTo>
                  <a:pt x="4663" y="3718"/>
                </a:lnTo>
                <a:lnTo>
                  <a:pt x="4665" y="3715"/>
                </a:lnTo>
                <a:lnTo>
                  <a:pt x="4667" y="3713"/>
                </a:lnTo>
                <a:lnTo>
                  <a:pt x="4670" y="3711"/>
                </a:lnTo>
                <a:lnTo>
                  <a:pt x="4673" y="3710"/>
                </a:lnTo>
                <a:lnTo>
                  <a:pt x="4676" y="3708"/>
                </a:lnTo>
                <a:lnTo>
                  <a:pt x="4679" y="3707"/>
                </a:lnTo>
                <a:lnTo>
                  <a:pt x="4682" y="3707"/>
                </a:lnTo>
                <a:lnTo>
                  <a:pt x="4686" y="3706"/>
                </a:lnTo>
                <a:lnTo>
                  <a:pt x="4689" y="3706"/>
                </a:lnTo>
                <a:lnTo>
                  <a:pt x="4693" y="3706"/>
                </a:lnTo>
                <a:lnTo>
                  <a:pt x="4967" y="3743"/>
                </a:lnTo>
                <a:lnTo>
                  <a:pt x="4970" y="3744"/>
                </a:lnTo>
                <a:lnTo>
                  <a:pt x="4973" y="3745"/>
                </a:lnTo>
                <a:lnTo>
                  <a:pt x="4976" y="3746"/>
                </a:lnTo>
                <a:lnTo>
                  <a:pt x="4979" y="3748"/>
                </a:lnTo>
                <a:lnTo>
                  <a:pt x="4982" y="3750"/>
                </a:lnTo>
                <a:lnTo>
                  <a:pt x="4984" y="3752"/>
                </a:lnTo>
                <a:lnTo>
                  <a:pt x="4987" y="3754"/>
                </a:lnTo>
                <a:lnTo>
                  <a:pt x="4989" y="3757"/>
                </a:lnTo>
                <a:lnTo>
                  <a:pt x="4991" y="3759"/>
                </a:lnTo>
                <a:lnTo>
                  <a:pt x="4992" y="3762"/>
                </a:lnTo>
                <a:lnTo>
                  <a:pt x="4993" y="3765"/>
                </a:lnTo>
                <a:lnTo>
                  <a:pt x="4995" y="3768"/>
                </a:lnTo>
                <a:lnTo>
                  <a:pt x="4995" y="3771"/>
                </a:lnTo>
                <a:lnTo>
                  <a:pt x="4996" y="3774"/>
                </a:lnTo>
                <a:lnTo>
                  <a:pt x="4996" y="3778"/>
                </a:lnTo>
                <a:lnTo>
                  <a:pt x="4996" y="3781"/>
                </a:lnTo>
                <a:lnTo>
                  <a:pt x="4995" y="3784"/>
                </a:lnTo>
                <a:lnTo>
                  <a:pt x="4994" y="3788"/>
                </a:lnTo>
                <a:lnTo>
                  <a:pt x="4993" y="3791"/>
                </a:lnTo>
                <a:lnTo>
                  <a:pt x="4991" y="3794"/>
                </a:lnTo>
                <a:lnTo>
                  <a:pt x="4989" y="3796"/>
                </a:lnTo>
                <a:lnTo>
                  <a:pt x="4987" y="3799"/>
                </a:lnTo>
                <a:lnTo>
                  <a:pt x="4984" y="3801"/>
                </a:lnTo>
                <a:lnTo>
                  <a:pt x="4982" y="3803"/>
                </a:lnTo>
                <a:lnTo>
                  <a:pt x="4979" y="3805"/>
                </a:lnTo>
                <a:lnTo>
                  <a:pt x="4976" y="3806"/>
                </a:lnTo>
                <a:lnTo>
                  <a:pt x="4973" y="3808"/>
                </a:lnTo>
                <a:lnTo>
                  <a:pt x="4970" y="3809"/>
                </a:lnTo>
                <a:lnTo>
                  <a:pt x="4967" y="3809"/>
                </a:lnTo>
                <a:lnTo>
                  <a:pt x="4963" y="3810"/>
                </a:lnTo>
                <a:lnTo>
                  <a:pt x="4960" y="3810"/>
                </a:lnTo>
                <a:lnTo>
                  <a:pt x="4957" y="3809"/>
                </a:lnTo>
                <a:lnTo>
                  <a:pt x="4684" y="3773"/>
                </a:lnTo>
                <a:lnTo>
                  <a:pt x="4680" y="3773"/>
                </a:lnTo>
                <a:lnTo>
                  <a:pt x="4677" y="3772"/>
                </a:lnTo>
                <a:lnTo>
                  <a:pt x="4674" y="3771"/>
                </a:lnTo>
                <a:lnTo>
                  <a:pt x="4671" y="3769"/>
                </a:lnTo>
                <a:lnTo>
                  <a:pt x="4668" y="3767"/>
                </a:lnTo>
                <a:lnTo>
                  <a:pt x="4666" y="3765"/>
                </a:lnTo>
                <a:lnTo>
                  <a:pt x="4663" y="3763"/>
                </a:lnTo>
                <a:lnTo>
                  <a:pt x="4661" y="3761"/>
                </a:lnTo>
                <a:lnTo>
                  <a:pt x="4659" y="3758"/>
                </a:lnTo>
                <a:lnTo>
                  <a:pt x="4658" y="3755"/>
                </a:lnTo>
                <a:lnTo>
                  <a:pt x="4657" y="3752"/>
                </a:lnTo>
                <a:lnTo>
                  <a:pt x="4655" y="3749"/>
                </a:lnTo>
                <a:lnTo>
                  <a:pt x="4655" y="3746"/>
                </a:lnTo>
                <a:lnTo>
                  <a:pt x="4654" y="3743"/>
                </a:lnTo>
                <a:lnTo>
                  <a:pt x="4654" y="3740"/>
                </a:lnTo>
                <a:lnTo>
                  <a:pt x="4655" y="3736"/>
                </a:lnTo>
                <a:moveTo>
                  <a:pt x="2248" y="3759"/>
                </a:moveTo>
                <a:lnTo>
                  <a:pt x="2248" y="3763"/>
                </a:lnTo>
                <a:lnTo>
                  <a:pt x="2248" y="3766"/>
                </a:lnTo>
                <a:lnTo>
                  <a:pt x="2248" y="3770"/>
                </a:lnTo>
                <a:lnTo>
                  <a:pt x="2247" y="3773"/>
                </a:lnTo>
                <a:lnTo>
                  <a:pt x="2246" y="3776"/>
                </a:lnTo>
                <a:lnTo>
                  <a:pt x="2245" y="3779"/>
                </a:lnTo>
                <a:lnTo>
                  <a:pt x="2243" y="3782"/>
                </a:lnTo>
                <a:lnTo>
                  <a:pt x="2241" y="3785"/>
                </a:lnTo>
                <a:lnTo>
                  <a:pt x="2239" y="3787"/>
                </a:lnTo>
                <a:lnTo>
                  <a:pt x="2237" y="3790"/>
                </a:lnTo>
                <a:lnTo>
                  <a:pt x="2234" y="3792"/>
                </a:lnTo>
                <a:lnTo>
                  <a:pt x="2232" y="3793"/>
                </a:lnTo>
                <a:lnTo>
                  <a:pt x="2229" y="3795"/>
                </a:lnTo>
                <a:lnTo>
                  <a:pt x="2226" y="3796"/>
                </a:lnTo>
                <a:lnTo>
                  <a:pt x="2222" y="3797"/>
                </a:lnTo>
                <a:lnTo>
                  <a:pt x="2219" y="3798"/>
                </a:lnTo>
                <a:lnTo>
                  <a:pt x="1948" y="3844"/>
                </a:lnTo>
                <a:lnTo>
                  <a:pt x="1945" y="3845"/>
                </a:lnTo>
                <a:lnTo>
                  <a:pt x="1941" y="3845"/>
                </a:lnTo>
                <a:lnTo>
                  <a:pt x="1938" y="3844"/>
                </a:lnTo>
                <a:lnTo>
                  <a:pt x="1935" y="3844"/>
                </a:lnTo>
                <a:lnTo>
                  <a:pt x="1931" y="3843"/>
                </a:lnTo>
                <a:lnTo>
                  <a:pt x="1928" y="3842"/>
                </a:lnTo>
                <a:lnTo>
                  <a:pt x="1925" y="3840"/>
                </a:lnTo>
                <a:lnTo>
                  <a:pt x="1923" y="3839"/>
                </a:lnTo>
                <a:lnTo>
                  <a:pt x="1920" y="3837"/>
                </a:lnTo>
                <a:lnTo>
                  <a:pt x="1918" y="3834"/>
                </a:lnTo>
                <a:lnTo>
                  <a:pt x="1915" y="3832"/>
                </a:lnTo>
                <a:lnTo>
                  <a:pt x="1913" y="3829"/>
                </a:lnTo>
                <a:lnTo>
                  <a:pt x="1912" y="3827"/>
                </a:lnTo>
                <a:lnTo>
                  <a:pt x="1910" y="3824"/>
                </a:lnTo>
                <a:lnTo>
                  <a:pt x="1909" y="3820"/>
                </a:lnTo>
                <a:lnTo>
                  <a:pt x="1908" y="3817"/>
                </a:lnTo>
                <a:lnTo>
                  <a:pt x="1908" y="3814"/>
                </a:lnTo>
                <a:lnTo>
                  <a:pt x="1907" y="3810"/>
                </a:lnTo>
                <a:lnTo>
                  <a:pt x="1908" y="3807"/>
                </a:lnTo>
                <a:lnTo>
                  <a:pt x="1908" y="3804"/>
                </a:lnTo>
                <a:lnTo>
                  <a:pt x="1909" y="3801"/>
                </a:lnTo>
                <a:lnTo>
                  <a:pt x="1910" y="3798"/>
                </a:lnTo>
                <a:lnTo>
                  <a:pt x="1912" y="3795"/>
                </a:lnTo>
                <a:lnTo>
                  <a:pt x="1914" y="3792"/>
                </a:lnTo>
                <a:lnTo>
                  <a:pt x="1915" y="3789"/>
                </a:lnTo>
                <a:lnTo>
                  <a:pt x="1918" y="3787"/>
                </a:lnTo>
                <a:lnTo>
                  <a:pt x="1920" y="3785"/>
                </a:lnTo>
                <a:lnTo>
                  <a:pt x="1923" y="3783"/>
                </a:lnTo>
                <a:lnTo>
                  <a:pt x="1925" y="3781"/>
                </a:lnTo>
                <a:lnTo>
                  <a:pt x="1928" y="3780"/>
                </a:lnTo>
                <a:lnTo>
                  <a:pt x="1932" y="3779"/>
                </a:lnTo>
                <a:lnTo>
                  <a:pt x="1935" y="3778"/>
                </a:lnTo>
                <a:lnTo>
                  <a:pt x="2209" y="3731"/>
                </a:lnTo>
                <a:lnTo>
                  <a:pt x="2212" y="3731"/>
                </a:lnTo>
                <a:lnTo>
                  <a:pt x="2216" y="3731"/>
                </a:lnTo>
                <a:lnTo>
                  <a:pt x="2219" y="3731"/>
                </a:lnTo>
                <a:lnTo>
                  <a:pt x="2222" y="3732"/>
                </a:lnTo>
                <a:lnTo>
                  <a:pt x="2225" y="3733"/>
                </a:lnTo>
                <a:lnTo>
                  <a:pt x="2228" y="3734"/>
                </a:lnTo>
                <a:lnTo>
                  <a:pt x="2231" y="3736"/>
                </a:lnTo>
                <a:lnTo>
                  <a:pt x="2234" y="3738"/>
                </a:lnTo>
                <a:lnTo>
                  <a:pt x="2237" y="3740"/>
                </a:lnTo>
                <a:lnTo>
                  <a:pt x="2239" y="3742"/>
                </a:lnTo>
                <a:lnTo>
                  <a:pt x="2241" y="3744"/>
                </a:lnTo>
                <a:lnTo>
                  <a:pt x="2243" y="3747"/>
                </a:lnTo>
                <a:lnTo>
                  <a:pt x="2245" y="3750"/>
                </a:lnTo>
                <a:lnTo>
                  <a:pt x="2246" y="3753"/>
                </a:lnTo>
                <a:lnTo>
                  <a:pt x="2247" y="3756"/>
                </a:lnTo>
                <a:lnTo>
                  <a:pt x="2248" y="3759"/>
                </a:lnTo>
                <a:moveTo>
                  <a:pt x="5200" y="3814"/>
                </a:moveTo>
                <a:lnTo>
                  <a:pt x="5201" y="3811"/>
                </a:lnTo>
                <a:lnTo>
                  <a:pt x="5202" y="3807"/>
                </a:lnTo>
                <a:lnTo>
                  <a:pt x="5203" y="3804"/>
                </a:lnTo>
                <a:lnTo>
                  <a:pt x="5205" y="3801"/>
                </a:lnTo>
                <a:lnTo>
                  <a:pt x="5207" y="3799"/>
                </a:lnTo>
                <a:lnTo>
                  <a:pt x="5209" y="3796"/>
                </a:lnTo>
                <a:lnTo>
                  <a:pt x="5211" y="3794"/>
                </a:lnTo>
                <a:lnTo>
                  <a:pt x="5214" y="3792"/>
                </a:lnTo>
                <a:lnTo>
                  <a:pt x="5217" y="3790"/>
                </a:lnTo>
                <a:lnTo>
                  <a:pt x="5220" y="3789"/>
                </a:lnTo>
                <a:lnTo>
                  <a:pt x="5223" y="3788"/>
                </a:lnTo>
                <a:lnTo>
                  <a:pt x="5226" y="3787"/>
                </a:lnTo>
                <a:lnTo>
                  <a:pt x="5229" y="3786"/>
                </a:lnTo>
                <a:lnTo>
                  <a:pt x="5233" y="3786"/>
                </a:lnTo>
                <a:lnTo>
                  <a:pt x="5236" y="3786"/>
                </a:lnTo>
                <a:lnTo>
                  <a:pt x="5240" y="3786"/>
                </a:lnTo>
                <a:lnTo>
                  <a:pt x="5512" y="3836"/>
                </a:lnTo>
                <a:lnTo>
                  <a:pt x="5515" y="3837"/>
                </a:lnTo>
                <a:lnTo>
                  <a:pt x="5518" y="3838"/>
                </a:lnTo>
                <a:lnTo>
                  <a:pt x="5521" y="3840"/>
                </a:lnTo>
                <a:lnTo>
                  <a:pt x="5524" y="3842"/>
                </a:lnTo>
                <a:lnTo>
                  <a:pt x="5527" y="3844"/>
                </a:lnTo>
                <a:lnTo>
                  <a:pt x="5529" y="3846"/>
                </a:lnTo>
                <a:lnTo>
                  <a:pt x="5531" y="3848"/>
                </a:lnTo>
                <a:lnTo>
                  <a:pt x="5533" y="3851"/>
                </a:lnTo>
                <a:lnTo>
                  <a:pt x="5535" y="3854"/>
                </a:lnTo>
                <a:lnTo>
                  <a:pt x="5536" y="3857"/>
                </a:lnTo>
                <a:lnTo>
                  <a:pt x="5537" y="3860"/>
                </a:lnTo>
                <a:lnTo>
                  <a:pt x="5538" y="3863"/>
                </a:lnTo>
                <a:lnTo>
                  <a:pt x="5539" y="3866"/>
                </a:lnTo>
                <a:lnTo>
                  <a:pt x="5539" y="3869"/>
                </a:lnTo>
                <a:lnTo>
                  <a:pt x="5539" y="3873"/>
                </a:lnTo>
                <a:lnTo>
                  <a:pt x="5539" y="3876"/>
                </a:lnTo>
                <a:lnTo>
                  <a:pt x="5538" y="3879"/>
                </a:lnTo>
                <a:lnTo>
                  <a:pt x="5537" y="3883"/>
                </a:lnTo>
                <a:lnTo>
                  <a:pt x="5535" y="3886"/>
                </a:lnTo>
                <a:lnTo>
                  <a:pt x="5533" y="3888"/>
                </a:lnTo>
                <a:lnTo>
                  <a:pt x="5531" y="3891"/>
                </a:lnTo>
                <a:lnTo>
                  <a:pt x="5529" y="3893"/>
                </a:lnTo>
                <a:lnTo>
                  <a:pt x="5526" y="3895"/>
                </a:lnTo>
                <a:lnTo>
                  <a:pt x="5524" y="3897"/>
                </a:lnTo>
                <a:lnTo>
                  <a:pt x="5521" y="3899"/>
                </a:lnTo>
                <a:lnTo>
                  <a:pt x="5518" y="3900"/>
                </a:lnTo>
                <a:lnTo>
                  <a:pt x="5515" y="3902"/>
                </a:lnTo>
                <a:lnTo>
                  <a:pt x="5512" y="3902"/>
                </a:lnTo>
                <a:lnTo>
                  <a:pt x="5508" y="3903"/>
                </a:lnTo>
                <a:lnTo>
                  <a:pt x="5505" y="3903"/>
                </a:lnTo>
                <a:lnTo>
                  <a:pt x="5501" y="3903"/>
                </a:lnTo>
                <a:lnTo>
                  <a:pt x="5498" y="3902"/>
                </a:lnTo>
                <a:lnTo>
                  <a:pt x="5228" y="3852"/>
                </a:lnTo>
                <a:lnTo>
                  <a:pt x="5224" y="3851"/>
                </a:lnTo>
                <a:lnTo>
                  <a:pt x="5221" y="3850"/>
                </a:lnTo>
                <a:lnTo>
                  <a:pt x="5218" y="3849"/>
                </a:lnTo>
                <a:lnTo>
                  <a:pt x="5215" y="3847"/>
                </a:lnTo>
                <a:lnTo>
                  <a:pt x="5213" y="3846"/>
                </a:lnTo>
                <a:lnTo>
                  <a:pt x="5210" y="3844"/>
                </a:lnTo>
                <a:lnTo>
                  <a:pt x="5208" y="3841"/>
                </a:lnTo>
                <a:lnTo>
                  <a:pt x="5206" y="3839"/>
                </a:lnTo>
                <a:lnTo>
                  <a:pt x="5204" y="3836"/>
                </a:lnTo>
                <a:lnTo>
                  <a:pt x="5202" y="3833"/>
                </a:lnTo>
                <a:lnTo>
                  <a:pt x="5201" y="3830"/>
                </a:lnTo>
                <a:lnTo>
                  <a:pt x="5200" y="3827"/>
                </a:lnTo>
                <a:lnTo>
                  <a:pt x="5200" y="3824"/>
                </a:lnTo>
                <a:lnTo>
                  <a:pt x="5199" y="3821"/>
                </a:lnTo>
                <a:lnTo>
                  <a:pt x="5199" y="3818"/>
                </a:lnTo>
                <a:lnTo>
                  <a:pt x="5200" y="3814"/>
                </a:lnTo>
                <a:moveTo>
                  <a:pt x="1705" y="3859"/>
                </a:moveTo>
                <a:lnTo>
                  <a:pt x="1706" y="3863"/>
                </a:lnTo>
                <a:lnTo>
                  <a:pt x="1706" y="3866"/>
                </a:lnTo>
                <a:lnTo>
                  <a:pt x="1706" y="3869"/>
                </a:lnTo>
                <a:lnTo>
                  <a:pt x="1706" y="3872"/>
                </a:lnTo>
                <a:lnTo>
                  <a:pt x="1705" y="3876"/>
                </a:lnTo>
                <a:lnTo>
                  <a:pt x="1704" y="3879"/>
                </a:lnTo>
                <a:lnTo>
                  <a:pt x="1703" y="3882"/>
                </a:lnTo>
                <a:lnTo>
                  <a:pt x="1701" y="3885"/>
                </a:lnTo>
                <a:lnTo>
                  <a:pt x="1699" y="3887"/>
                </a:lnTo>
                <a:lnTo>
                  <a:pt x="1697" y="3890"/>
                </a:lnTo>
                <a:lnTo>
                  <a:pt x="1695" y="3892"/>
                </a:lnTo>
                <a:lnTo>
                  <a:pt x="1692" y="3894"/>
                </a:lnTo>
                <a:lnTo>
                  <a:pt x="1689" y="3896"/>
                </a:lnTo>
                <a:lnTo>
                  <a:pt x="1686" y="3898"/>
                </a:lnTo>
                <a:lnTo>
                  <a:pt x="1683" y="3899"/>
                </a:lnTo>
                <a:lnTo>
                  <a:pt x="1680" y="3900"/>
                </a:lnTo>
                <a:lnTo>
                  <a:pt x="1413" y="3966"/>
                </a:lnTo>
                <a:lnTo>
                  <a:pt x="1410" y="3967"/>
                </a:lnTo>
                <a:lnTo>
                  <a:pt x="1406" y="3967"/>
                </a:lnTo>
                <a:lnTo>
                  <a:pt x="1403" y="3967"/>
                </a:lnTo>
                <a:lnTo>
                  <a:pt x="1399" y="3967"/>
                </a:lnTo>
                <a:lnTo>
                  <a:pt x="1396" y="3966"/>
                </a:lnTo>
                <a:lnTo>
                  <a:pt x="1393" y="3965"/>
                </a:lnTo>
                <a:lnTo>
                  <a:pt x="1390" y="3964"/>
                </a:lnTo>
                <a:lnTo>
                  <a:pt x="1387" y="3963"/>
                </a:lnTo>
                <a:lnTo>
                  <a:pt x="1384" y="3961"/>
                </a:lnTo>
                <a:lnTo>
                  <a:pt x="1382" y="3959"/>
                </a:lnTo>
                <a:lnTo>
                  <a:pt x="1379" y="3957"/>
                </a:lnTo>
                <a:lnTo>
                  <a:pt x="1377" y="3954"/>
                </a:lnTo>
                <a:lnTo>
                  <a:pt x="1375" y="3951"/>
                </a:lnTo>
                <a:lnTo>
                  <a:pt x="1373" y="3949"/>
                </a:lnTo>
                <a:lnTo>
                  <a:pt x="1372" y="3945"/>
                </a:lnTo>
                <a:lnTo>
                  <a:pt x="1371" y="3942"/>
                </a:lnTo>
                <a:lnTo>
                  <a:pt x="1370" y="3939"/>
                </a:lnTo>
                <a:lnTo>
                  <a:pt x="1370" y="3935"/>
                </a:lnTo>
                <a:lnTo>
                  <a:pt x="1370" y="3932"/>
                </a:lnTo>
                <a:lnTo>
                  <a:pt x="1370" y="3929"/>
                </a:lnTo>
                <a:lnTo>
                  <a:pt x="1371" y="3926"/>
                </a:lnTo>
                <a:lnTo>
                  <a:pt x="1372" y="3923"/>
                </a:lnTo>
                <a:lnTo>
                  <a:pt x="1373" y="3920"/>
                </a:lnTo>
                <a:lnTo>
                  <a:pt x="1374" y="3917"/>
                </a:lnTo>
                <a:lnTo>
                  <a:pt x="1376" y="3914"/>
                </a:lnTo>
                <a:lnTo>
                  <a:pt x="1378" y="3912"/>
                </a:lnTo>
                <a:lnTo>
                  <a:pt x="1380" y="3909"/>
                </a:lnTo>
                <a:lnTo>
                  <a:pt x="1383" y="3907"/>
                </a:lnTo>
                <a:lnTo>
                  <a:pt x="1386" y="3905"/>
                </a:lnTo>
                <a:lnTo>
                  <a:pt x="1389" y="3904"/>
                </a:lnTo>
                <a:lnTo>
                  <a:pt x="1392" y="3902"/>
                </a:lnTo>
                <a:lnTo>
                  <a:pt x="1395" y="3901"/>
                </a:lnTo>
                <a:lnTo>
                  <a:pt x="1664" y="3834"/>
                </a:lnTo>
                <a:lnTo>
                  <a:pt x="1667" y="3834"/>
                </a:lnTo>
                <a:lnTo>
                  <a:pt x="1671" y="3833"/>
                </a:lnTo>
                <a:lnTo>
                  <a:pt x="1674" y="3833"/>
                </a:lnTo>
                <a:lnTo>
                  <a:pt x="1678" y="3834"/>
                </a:lnTo>
                <a:lnTo>
                  <a:pt x="1681" y="3835"/>
                </a:lnTo>
                <a:lnTo>
                  <a:pt x="1684" y="3836"/>
                </a:lnTo>
                <a:lnTo>
                  <a:pt x="1687" y="3837"/>
                </a:lnTo>
                <a:lnTo>
                  <a:pt x="1690" y="3838"/>
                </a:lnTo>
                <a:lnTo>
                  <a:pt x="1693" y="3840"/>
                </a:lnTo>
                <a:lnTo>
                  <a:pt x="1695" y="3842"/>
                </a:lnTo>
                <a:lnTo>
                  <a:pt x="1697" y="3845"/>
                </a:lnTo>
                <a:lnTo>
                  <a:pt x="1699" y="3847"/>
                </a:lnTo>
                <a:lnTo>
                  <a:pt x="1701" y="3850"/>
                </a:lnTo>
                <a:lnTo>
                  <a:pt x="1703" y="3853"/>
                </a:lnTo>
                <a:lnTo>
                  <a:pt x="1704" y="3856"/>
                </a:lnTo>
                <a:lnTo>
                  <a:pt x="1705" y="3859"/>
                </a:lnTo>
                <a:moveTo>
                  <a:pt x="11491" y="3867"/>
                </a:moveTo>
                <a:lnTo>
                  <a:pt x="11492" y="3871"/>
                </a:lnTo>
                <a:lnTo>
                  <a:pt x="11493" y="3874"/>
                </a:lnTo>
                <a:lnTo>
                  <a:pt x="11493" y="3877"/>
                </a:lnTo>
                <a:lnTo>
                  <a:pt x="11493" y="3881"/>
                </a:lnTo>
                <a:lnTo>
                  <a:pt x="11493" y="3884"/>
                </a:lnTo>
                <a:lnTo>
                  <a:pt x="11492" y="3887"/>
                </a:lnTo>
                <a:lnTo>
                  <a:pt x="11492" y="3890"/>
                </a:lnTo>
                <a:lnTo>
                  <a:pt x="11490" y="3893"/>
                </a:lnTo>
                <a:lnTo>
                  <a:pt x="11489" y="3896"/>
                </a:lnTo>
                <a:lnTo>
                  <a:pt x="11487" y="3899"/>
                </a:lnTo>
                <a:lnTo>
                  <a:pt x="11485" y="3901"/>
                </a:lnTo>
                <a:lnTo>
                  <a:pt x="11483" y="3904"/>
                </a:lnTo>
                <a:lnTo>
                  <a:pt x="11480" y="3906"/>
                </a:lnTo>
                <a:lnTo>
                  <a:pt x="11478" y="3908"/>
                </a:lnTo>
                <a:lnTo>
                  <a:pt x="11475" y="3910"/>
                </a:lnTo>
                <a:lnTo>
                  <a:pt x="11471" y="3911"/>
                </a:lnTo>
                <a:lnTo>
                  <a:pt x="11210" y="4008"/>
                </a:lnTo>
                <a:lnTo>
                  <a:pt x="11207" y="4009"/>
                </a:lnTo>
                <a:lnTo>
                  <a:pt x="11204" y="4010"/>
                </a:lnTo>
                <a:lnTo>
                  <a:pt x="11200" y="4010"/>
                </a:lnTo>
                <a:lnTo>
                  <a:pt x="11197" y="4010"/>
                </a:lnTo>
                <a:lnTo>
                  <a:pt x="11194" y="4010"/>
                </a:lnTo>
                <a:lnTo>
                  <a:pt x="11190" y="4009"/>
                </a:lnTo>
                <a:lnTo>
                  <a:pt x="11187" y="4008"/>
                </a:lnTo>
                <a:lnTo>
                  <a:pt x="11184" y="4007"/>
                </a:lnTo>
                <a:lnTo>
                  <a:pt x="11181" y="4005"/>
                </a:lnTo>
                <a:lnTo>
                  <a:pt x="11179" y="4004"/>
                </a:lnTo>
                <a:lnTo>
                  <a:pt x="11176" y="4002"/>
                </a:lnTo>
                <a:lnTo>
                  <a:pt x="11174" y="3999"/>
                </a:lnTo>
                <a:lnTo>
                  <a:pt x="11171" y="3997"/>
                </a:lnTo>
                <a:lnTo>
                  <a:pt x="11170" y="3994"/>
                </a:lnTo>
                <a:lnTo>
                  <a:pt x="11168" y="3991"/>
                </a:lnTo>
                <a:lnTo>
                  <a:pt x="11166" y="3988"/>
                </a:lnTo>
                <a:lnTo>
                  <a:pt x="11165" y="3985"/>
                </a:lnTo>
                <a:lnTo>
                  <a:pt x="11165" y="3982"/>
                </a:lnTo>
                <a:lnTo>
                  <a:pt x="11165" y="3978"/>
                </a:lnTo>
                <a:lnTo>
                  <a:pt x="11165" y="3975"/>
                </a:lnTo>
                <a:lnTo>
                  <a:pt x="11165" y="3972"/>
                </a:lnTo>
                <a:lnTo>
                  <a:pt x="11166" y="3969"/>
                </a:lnTo>
                <a:lnTo>
                  <a:pt x="11167" y="3966"/>
                </a:lnTo>
                <a:lnTo>
                  <a:pt x="11168" y="3963"/>
                </a:lnTo>
                <a:lnTo>
                  <a:pt x="11169" y="3960"/>
                </a:lnTo>
                <a:lnTo>
                  <a:pt x="11171" y="3957"/>
                </a:lnTo>
                <a:lnTo>
                  <a:pt x="11173" y="3954"/>
                </a:lnTo>
                <a:lnTo>
                  <a:pt x="11176" y="3952"/>
                </a:lnTo>
                <a:lnTo>
                  <a:pt x="11178" y="3950"/>
                </a:lnTo>
                <a:lnTo>
                  <a:pt x="11181" y="3948"/>
                </a:lnTo>
                <a:lnTo>
                  <a:pt x="11184" y="3946"/>
                </a:lnTo>
                <a:lnTo>
                  <a:pt x="11187" y="3945"/>
                </a:lnTo>
                <a:lnTo>
                  <a:pt x="11446" y="3848"/>
                </a:lnTo>
                <a:lnTo>
                  <a:pt x="11450" y="3847"/>
                </a:lnTo>
                <a:lnTo>
                  <a:pt x="11453" y="3846"/>
                </a:lnTo>
                <a:lnTo>
                  <a:pt x="11457" y="3846"/>
                </a:lnTo>
                <a:lnTo>
                  <a:pt x="11460" y="3846"/>
                </a:lnTo>
                <a:lnTo>
                  <a:pt x="11463" y="3846"/>
                </a:lnTo>
                <a:lnTo>
                  <a:pt x="11467" y="3847"/>
                </a:lnTo>
                <a:lnTo>
                  <a:pt x="11470" y="3847"/>
                </a:lnTo>
                <a:lnTo>
                  <a:pt x="11473" y="3849"/>
                </a:lnTo>
                <a:lnTo>
                  <a:pt x="11476" y="3850"/>
                </a:lnTo>
                <a:lnTo>
                  <a:pt x="11479" y="3852"/>
                </a:lnTo>
                <a:lnTo>
                  <a:pt x="11481" y="3854"/>
                </a:lnTo>
                <a:lnTo>
                  <a:pt x="11484" y="3856"/>
                </a:lnTo>
                <a:lnTo>
                  <a:pt x="11486" y="3858"/>
                </a:lnTo>
                <a:lnTo>
                  <a:pt x="11488" y="3861"/>
                </a:lnTo>
                <a:lnTo>
                  <a:pt x="11490" y="3864"/>
                </a:lnTo>
                <a:lnTo>
                  <a:pt x="11491" y="3867"/>
                </a:lnTo>
                <a:moveTo>
                  <a:pt x="5742" y="3919"/>
                </a:moveTo>
                <a:lnTo>
                  <a:pt x="5743" y="3916"/>
                </a:lnTo>
                <a:lnTo>
                  <a:pt x="5744" y="3913"/>
                </a:lnTo>
                <a:lnTo>
                  <a:pt x="5745" y="3910"/>
                </a:lnTo>
                <a:lnTo>
                  <a:pt x="5747" y="3907"/>
                </a:lnTo>
                <a:lnTo>
                  <a:pt x="5749" y="3904"/>
                </a:lnTo>
                <a:lnTo>
                  <a:pt x="5751" y="3902"/>
                </a:lnTo>
                <a:lnTo>
                  <a:pt x="5754" y="3900"/>
                </a:lnTo>
                <a:lnTo>
                  <a:pt x="5757" y="3898"/>
                </a:lnTo>
                <a:lnTo>
                  <a:pt x="5759" y="3896"/>
                </a:lnTo>
                <a:lnTo>
                  <a:pt x="5762" y="3895"/>
                </a:lnTo>
                <a:lnTo>
                  <a:pt x="5766" y="3894"/>
                </a:lnTo>
                <a:lnTo>
                  <a:pt x="5769" y="3893"/>
                </a:lnTo>
                <a:lnTo>
                  <a:pt x="5772" y="3893"/>
                </a:lnTo>
                <a:lnTo>
                  <a:pt x="5776" y="3892"/>
                </a:lnTo>
                <a:lnTo>
                  <a:pt x="5779" y="3893"/>
                </a:lnTo>
                <a:lnTo>
                  <a:pt x="5783" y="3893"/>
                </a:lnTo>
                <a:lnTo>
                  <a:pt x="6052" y="3957"/>
                </a:lnTo>
                <a:lnTo>
                  <a:pt x="6055" y="3958"/>
                </a:lnTo>
                <a:lnTo>
                  <a:pt x="6058" y="3959"/>
                </a:lnTo>
                <a:lnTo>
                  <a:pt x="6061" y="3961"/>
                </a:lnTo>
                <a:lnTo>
                  <a:pt x="6064" y="3963"/>
                </a:lnTo>
                <a:lnTo>
                  <a:pt x="6066" y="3965"/>
                </a:lnTo>
                <a:lnTo>
                  <a:pt x="6069" y="3967"/>
                </a:lnTo>
                <a:lnTo>
                  <a:pt x="6071" y="3969"/>
                </a:lnTo>
                <a:lnTo>
                  <a:pt x="6072" y="3972"/>
                </a:lnTo>
                <a:lnTo>
                  <a:pt x="6074" y="3975"/>
                </a:lnTo>
                <a:lnTo>
                  <a:pt x="6075" y="3978"/>
                </a:lnTo>
                <a:lnTo>
                  <a:pt x="6076" y="3981"/>
                </a:lnTo>
                <a:lnTo>
                  <a:pt x="6077" y="3984"/>
                </a:lnTo>
                <a:lnTo>
                  <a:pt x="6077" y="3987"/>
                </a:lnTo>
                <a:lnTo>
                  <a:pt x="6077" y="3990"/>
                </a:lnTo>
                <a:lnTo>
                  <a:pt x="6077" y="3994"/>
                </a:lnTo>
                <a:lnTo>
                  <a:pt x="6077" y="3997"/>
                </a:lnTo>
                <a:lnTo>
                  <a:pt x="6076" y="4000"/>
                </a:lnTo>
                <a:lnTo>
                  <a:pt x="6074" y="4004"/>
                </a:lnTo>
                <a:lnTo>
                  <a:pt x="6073" y="4006"/>
                </a:lnTo>
                <a:lnTo>
                  <a:pt x="6071" y="4009"/>
                </a:lnTo>
                <a:lnTo>
                  <a:pt x="6069" y="4012"/>
                </a:lnTo>
                <a:lnTo>
                  <a:pt x="6066" y="4014"/>
                </a:lnTo>
                <a:lnTo>
                  <a:pt x="6064" y="4016"/>
                </a:lnTo>
                <a:lnTo>
                  <a:pt x="6061" y="4018"/>
                </a:lnTo>
                <a:lnTo>
                  <a:pt x="6058" y="4019"/>
                </a:lnTo>
                <a:lnTo>
                  <a:pt x="6055" y="4021"/>
                </a:lnTo>
                <a:lnTo>
                  <a:pt x="6052" y="4022"/>
                </a:lnTo>
                <a:lnTo>
                  <a:pt x="6049" y="4022"/>
                </a:lnTo>
                <a:lnTo>
                  <a:pt x="6045" y="4023"/>
                </a:lnTo>
                <a:lnTo>
                  <a:pt x="6042" y="4023"/>
                </a:lnTo>
                <a:lnTo>
                  <a:pt x="6038" y="4023"/>
                </a:lnTo>
                <a:lnTo>
                  <a:pt x="6035" y="4022"/>
                </a:lnTo>
                <a:lnTo>
                  <a:pt x="5768" y="3959"/>
                </a:lnTo>
                <a:lnTo>
                  <a:pt x="5764" y="3958"/>
                </a:lnTo>
                <a:lnTo>
                  <a:pt x="5761" y="3957"/>
                </a:lnTo>
                <a:lnTo>
                  <a:pt x="5758" y="3956"/>
                </a:lnTo>
                <a:lnTo>
                  <a:pt x="5755" y="3954"/>
                </a:lnTo>
                <a:lnTo>
                  <a:pt x="5752" y="3952"/>
                </a:lnTo>
                <a:lnTo>
                  <a:pt x="5750" y="3949"/>
                </a:lnTo>
                <a:lnTo>
                  <a:pt x="5748" y="3947"/>
                </a:lnTo>
                <a:lnTo>
                  <a:pt x="5746" y="3944"/>
                </a:lnTo>
                <a:lnTo>
                  <a:pt x="5744" y="3942"/>
                </a:lnTo>
                <a:lnTo>
                  <a:pt x="5743" y="3939"/>
                </a:lnTo>
                <a:lnTo>
                  <a:pt x="5742" y="3936"/>
                </a:lnTo>
                <a:lnTo>
                  <a:pt x="5741" y="3932"/>
                </a:lnTo>
                <a:lnTo>
                  <a:pt x="5741" y="3929"/>
                </a:lnTo>
                <a:lnTo>
                  <a:pt x="5741" y="3926"/>
                </a:lnTo>
                <a:lnTo>
                  <a:pt x="5741" y="3923"/>
                </a:lnTo>
                <a:lnTo>
                  <a:pt x="5742" y="3919"/>
                </a:lnTo>
                <a:moveTo>
                  <a:pt x="1173" y="4000"/>
                </a:moveTo>
                <a:lnTo>
                  <a:pt x="1174" y="4004"/>
                </a:lnTo>
                <a:lnTo>
                  <a:pt x="1174" y="4007"/>
                </a:lnTo>
                <a:lnTo>
                  <a:pt x="1174" y="4010"/>
                </a:lnTo>
                <a:lnTo>
                  <a:pt x="1174" y="4014"/>
                </a:lnTo>
                <a:lnTo>
                  <a:pt x="1173" y="4017"/>
                </a:lnTo>
                <a:lnTo>
                  <a:pt x="1173" y="4020"/>
                </a:lnTo>
                <a:lnTo>
                  <a:pt x="1171" y="4023"/>
                </a:lnTo>
                <a:lnTo>
                  <a:pt x="1170" y="4026"/>
                </a:lnTo>
                <a:lnTo>
                  <a:pt x="1168" y="4029"/>
                </a:lnTo>
                <a:lnTo>
                  <a:pt x="1166" y="4032"/>
                </a:lnTo>
                <a:lnTo>
                  <a:pt x="1164" y="4034"/>
                </a:lnTo>
                <a:lnTo>
                  <a:pt x="1162" y="4036"/>
                </a:lnTo>
                <a:lnTo>
                  <a:pt x="1159" y="4038"/>
                </a:lnTo>
                <a:lnTo>
                  <a:pt x="1156" y="4040"/>
                </a:lnTo>
                <a:lnTo>
                  <a:pt x="1153" y="4042"/>
                </a:lnTo>
                <a:lnTo>
                  <a:pt x="1150" y="4043"/>
                </a:lnTo>
                <a:lnTo>
                  <a:pt x="891" y="4131"/>
                </a:lnTo>
                <a:lnTo>
                  <a:pt x="888" y="4132"/>
                </a:lnTo>
                <a:lnTo>
                  <a:pt x="884" y="4133"/>
                </a:lnTo>
                <a:lnTo>
                  <a:pt x="881" y="4133"/>
                </a:lnTo>
                <a:lnTo>
                  <a:pt x="877" y="4133"/>
                </a:lnTo>
                <a:lnTo>
                  <a:pt x="874" y="4133"/>
                </a:lnTo>
                <a:lnTo>
                  <a:pt x="871" y="4133"/>
                </a:lnTo>
                <a:lnTo>
                  <a:pt x="868" y="4132"/>
                </a:lnTo>
                <a:lnTo>
                  <a:pt x="865" y="4130"/>
                </a:lnTo>
                <a:lnTo>
                  <a:pt x="862" y="4129"/>
                </a:lnTo>
                <a:lnTo>
                  <a:pt x="859" y="4127"/>
                </a:lnTo>
                <a:lnTo>
                  <a:pt x="857" y="4125"/>
                </a:lnTo>
                <a:lnTo>
                  <a:pt x="854" y="4123"/>
                </a:lnTo>
                <a:lnTo>
                  <a:pt x="852" y="4120"/>
                </a:lnTo>
                <a:lnTo>
                  <a:pt x="850" y="4117"/>
                </a:lnTo>
                <a:lnTo>
                  <a:pt x="848" y="4114"/>
                </a:lnTo>
                <a:lnTo>
                  <a:pt x="847" y="4111"/>
                </a:lnTo>
                <a:lnTo>
                  <a:pt x="846" y="4108"/>
                </a:lnTo>
                <a:lnTo>
                  <a:pt x="845" y="4105"/>
                </a:lnTo>
                <a:lnTo>
                  <a:pt x="845" y="4101"/>
                </a:lnTo>
                <a:lnTo>
                  <a:pt x="845" y="4098"/>
                </a:lnTo>
                <a:lnTo>
                  <a:pt x="845" y="4095"/>
                </a:lnTo>
                <a:lnTo>
                  <a:pt x="845" y="4092"/>
                </a:lnTo>
                <a:lnTo>
                  <a:pt x="846" y="4089"/>
                </a:lnTo>
                <a:lnTo>
                  <a:pt x="848" y="4086"/>
                </a:lnTo>
                <a:lnTo>
                  <a:pt x="849" y="4083"/>
                </a:lnTo>
                <a:lnTo>
                  <a:pt x="851" y="4080"/>
                </a:lnTo>
                <a:lnTo>
                  <a:pt x="853" y="4078"/>
                </a:lnTo>
                <a:lnTo>
                  <a:pt x="855" y="4075"/>
                </a:lnTo>
                <a:lnTo>
                  <a:pt x="858" y="4073"/>
                </a:lnTo>
                <a:lnTo>
                  <a:pt x="861" y="4071"/>
                </a:lnTo>
                <a:lnTo>
                  <a:pt x="864" y="4070"/>
                </a:lnTo>
                <a:lnTo>
                  <a:pt x="867" y="4068"/>
                </a:lnTo>
                <a:lnTo>
                  <a:pt x="1130" y="3978"/>
                </a:lnTo>
                <a:lnTo>
                  <a:pt x="1133" y="3977"/>
                </a:lnTo>
                <a:lnTo>
                  <a:pt x="1137" y="3977"/>
                </a:lnTo>
                <a:lnTo>
                  <a:pt x="1140" y="3977"/>
                </a:lnTo>
                <a:lnTo>
                  <a:pt x="1143" y="3977"/>
                </a:lnTo>
                <a:lnTo>
                  <a:pt x="1147" y="3978"/>
                </a:lnTo>
                <a:lnTo>
                  <a:pt x="1150" y="3978"/>
                </a:lnTo>
                <a:lnTo>
                  <a:pt x="1153" y="3980"/>
                </a:lnTo>
                <a:lnTo>
                  <a:pt x="1156" y="3981"/>
                </a:lnTo>
                <a:lnTo>
                  <a:pt x="1159" y="3983"/>
                </a:lnTo>
                <a:lnTo>
                  <a:pt x="1161" y="3984"/>
                </a:lnTo>
                <a:lnTo>
                  <a:pt x="1164" y="3986"/>
                </a:lnTo>
                <a:lnTo>
                  <a:pt x="1166" y="3989"/>
                </a:lnTo>
                <a:lnTo>
                  <a:pt x="1168" y="3991"/>
                </a:lnTo>
                <a:lnTo>
                  <a:pt x="1170" y="3994"/>
                </a:lnTo>
                <a:lnTo>
                  <a:pt x="1172" y="3997"/>
                </a:lnTo>
                <a:lnTo>
                  <a:pt x="1173" y="4000"/>
                </a:lnTo>
                <a:moveTo>
                  <a:pt x="6278" y="4050"/>
                </a:moveTo>
                <a:lnTo>
                  <a:pt x="6279" y="4047"/>
                </a:lnTo>
                <a:lnTo>
                  <a:pt x="6280" y="4044"/>
                </a:lnTo>
                <a:lnTo>
                  <a:pt x="6282" y="4041"/>
                </a:lnTo>
                <a:lnTo>
                  <a:pt x="6284" y="4038"/>
                </a:lnTo>
                <a:lnTo>
                  <a:pt x="6286" y="4036"/>
                </a:lnTo>
                <a:lnTo>
                  <a:pt x="6288" y="4033"/>
                </a:lnTo>
                <a:lnTo>
                  <a:pt x="6291" y="4031"/>
                </a:lnTo>
                <a:lnTo>
                  <a:pt x="6294" y="4029"/>
                </a:lnTo>
                <a:lnTo>
                  <a:pt x="6297" y="4028"/>
                </a:lnTo>
                <a:lnTo>
                  <a:pt x="6300" y="4027"/>
                </a:lnTo>
                <a:lnTo>
                  <a:pt x="6303" y="4026"/>
                </a:lnTo>
                <a:lnTo>
                  <a:pt x="6306" y="4025"/>
                </a:lnTo>
                <a:lnTo>
                  <a:pt x="6310" y="4025"/>
                </a:lnTo>
                <a:lnTo>
                  <a:pt x="6313" y="4025"/>
                </a:lnTo>
                <a:lnTo>
                  <a:pt x="6316" y="4025"/>
                </a:lnTo>
                <a:lnTo>
                  <a:pt x="6320" y="4026"/>
                </a:lnTo>
                <a:lnTo>
                  <a:pt x="6585" y="4102"/>
                </a:lnTo>
                <a:lnTo>
                  <a:pt x="6588" y="4103"/>
                </a:lnTo>
                <a:lnTo>
                  <a:pt x="6591" y="4105"/>
                </a:lnTo>
                <a:lnTo>
                  <a:pt x="6594" y="4106"/>
                </a:lnTo>
                <a:lnTo>
                  <a:pt x="6597" y="4108"/>
                </a:lnTo>
                <a:lnTo>
                  <a:pt x="6599" y="4110"/>
                </a:lnTo>
                <a:lnTo>
                  <a:pt x="6601" y="4113"/>
                </a:lnTo>
                <a:lnTo>
                  <a:pt x="6603" y="4115"/>
                </a:lnTo>
                <a:lnTo>
                  <a:pt x="6605" y="4118"/>
                </a:lnTo>
                <a:lnTo>
                  <a:pt x="6607" y="4121"/>
                </a:lnTo>
                <a:lnTo>
                  <a:pt x="6608" y="4124"/>
                </a:lnTo>
                <a:lnTo>
                  <a:pt x="6609" y="4127"/>
                </a:lnTo>
                <a:lnTo>
                  <a:pt x="6609" y="4130"/>
                </a:lnTo>
                <a:lnTo>
                  <a:pt x="6609" y="4133"/>
                </a:lnTo>
                <a:lnTo>
                  <a:pt x="6609" y="4137"/>
                </a:lnTo>
                <a:lnTo>
                  <a:pt x="6609" y="4140"/>
                </a:lnTo>
                <a:lnTo>
                  <a:pt x="6608" y="4143"/>
                </a:lnTo>
                <a:lnTo>
                  <a:pt x="6607" y="4146"/>
                </a:lnTo>
                <a:lnTo>
                  <a:pt x="6605" y="4149"/>
                </a:lnTo>
                <a:lnTo>
                  <a:pt x="6603" y="4152"/>
                </a:lnTo>
                <a:lnTo>
                  <a:pt x="6601" y="4155"/>
                </a:lnTo>
                <a:lnTo>
                  <a:pt x="6599" y="4157"/>
                </a:lnTo>
                <a:lnTo>
                  <a:pt x="6597" y="4160"/>
                </a:lnTo>
                <a:lnTo>
                  <a:pt x="6594" y="4162"/>
                </a:lnTo>
                <a:lnTo>
                  <a:pt x="6591" y="4163"/>
                </a:lnTo>
                <a:lnTo>
                  <a:pt x="6589" y="4165"/>
                </a:lnTo>
                <a:lnTo>
                  <a:pt x="6586" y="4166"/>
                </a:lnTo>
                <a:lnTo>
                  <a:pt x="6582" y="4167"/>
                </a:lnTo>
                <a:lnTo>
                  <a:pt x="6579" y="4167"/>
                </a:lnTo>
                <a:lnTo>
                  <a:pt x="6576" y="4167"/>
                </a:lnTo>
                <a:lnTo>
                  <a:pt x="6572" y="4167"/>
                </a:lnTo>
                <a:lnTo>
                  <a:pt x="6569" y="4167"/>
                </a:lnTo>
                <a:lnTo>
                  <a:pt x="6566" y="4166"/>
                </a:lnTo>
                <a:lnTo>
                  <a:pt x="6302" y="4091"/>
                </a:lnTo>
                <a:lnTo>
                  <a:pt x="6298" y="4090"/>
                </a:lnTo>
                <a:lnTo>
                  <a:pt x="6295" y="4089"/>
                </a:lnTo>
                <a:lnTo>
                  <a:pt x="6292" y="4087"/>
                </a:lnTo>
                <a:lnTo>
                  <a:pt x="6290" y="4085"/>
                </a:lnTo>
                <a:lnTo>
                  <a:pt x="6287" y="4083"/>
                </a:lnTo>
                <a:lnTo>
                  <a:pt x="6285" y="4081"/>
                </a:lnTo>
                <a:lnTo>
                  <a:pt x="6283" y="4078"/>
                </a:lnTo>
                <a:lnTo>
                  <a:pt x="6281" y="4075"/>
                </a:lnTo>
                <a:lnTo>
                  <a:pt x="6280" y="4073"/>
                </a:lnTo>
                <a:lnTo>
                  <a:pt x="6278" y="4070"/>
                </a:lnTo>
                <a:lnTo>
                  <a:pt x="6277" y="4067"/>
                </a:lnTo>
                <a:lnTo>
                  <a:pt x="6277" y="4063"/>
                </a:lnTo>
                <a:lnTo>
                  <a:pt x="6276" y="4060"/>
                </a:lnTo>
                <a:lnTo>
                  <a:pt x="6276" y="4057"/>
                </a:lnTo>
                <a:lnTo>
                  <a:pt x="6277" y="4053"/>
                </a:lnTo>
                <a:lnTo>
                  <a:pt x="6278" y="4050"/>
                </a:lnTo>
                <a:moveTo>
                  <a:pt x="10968" y="4056"/>
                </a:moveTo>
                <a:lnTo>
                  <a:pt x="10969" y="4059"/>
                </a:lnTo>
                <a:lnTo>
                  <a:pt x="10970" y="4063"/>
                </a:lnTo>
                <a:lnTo>
                  <a:pt x="10970" y="4066"/>
                </a:lnTo>
                <a:lnTo>
                  <a:pt x="10970" y="4070"/>
                </a:lnTo>
                <a:lnTo>
                  <a:pt x="10970" y="4073"/>
                </a:lnTo>
                <a:lnTo>
                  <a:pt x="10969" y="4076"/>
                </a:lnTo>
                <a:lnTo>
                  <a:pt x="10968" y="4079"/>
                </a:lnTo>
                <a:lnTo>
                  <a:pt x="10966" y="4082"/>
                </a:lnTo>
                <a:lnTo>
                  <a:pt x="10965" y="4085"/>
                </a:lnTo>
                <a:lnTo>
                  <a:pt x="10963" y="4088"/>
                </a:lnTo>
                <a:lnTo>
                  <a:pt x="10961" y="4090"/>
                </a:lnTo>
                <a:lnTo>
                  <a:pt x="10958" y="4092"/>
                </a:lnTo>
                <a:lnTo>
                  <a:pt x="10956" y="4094"/>
                </a:lnTo>
                <a:lnTo>
                  <a:pt x="10953" y="4096"/>
                </a:lnTo>
                <a:lnTo>
                  <a:pt x="10950" y="4098"/>
                </a:lnTo>
                <a:lnTo>
                  <a:pt x="10946" y="4099"/>
                </a:lnTo>
                <a:lnTo>
                  <a:pt x="10680" y="4183"/>
                </a:lnTo>
                <a:lnTo>
                  <a:pt x="10677" y="4184"/>
                </a:lnTo>
                <a:lnTo>
                  <a:pt x="10674" y="4184"/>
                </a:lnTo>
                <a:lnTo>
                  <a:pt x="10670" y="4184"/>
                </a:lnTo>
                <a:lnTo>
                  <a:pt x="10667" y="4184"/>
                </a:lnTo>
                <a:lnTo>
                  <a:pt x="10663" y="4184"/>
                </a:lnTo>
                <a:lnTo>
                  <a:pt x="10660" y="4183"/>
                </a:lnTo>
                <a:lnTo>
                  <a:pt x="10657" y="4182"/>
                </a:lnTo>
                <a:lnTo>
                  <a:pt x="10654" y="4180"/>
                </a:lnTo>
                <a:lnTo>
                  <a:pt x="10651" y="4179"/>
                </a:lnTo>
                <a:lnTo>
                  <a:pt x="10648" y="4177"/>
                </a:lnTo>
                <a:lnTo>
                  <a:pt x="10646" y="4175"/>
                </a:lnTo>
                <a:lnTo>
                  <a:pt x="10644" y="4172"/>
                </a:lnTo>
                <a:lnTo>
                  <a:pt x="10642" y="4170"/>
                </a:lnTo>
                <a:lnTo>
                  <a:pt x="10640" y="4167"/>
                </a:lnTo>
                <a:lnTo>
                  <a:pt x="10638" y="4164"/>
                </a:lnTo>
                <a:lnTo>
                  <a:pt x="10637" y="4161"/>
                </a:lnTo>
                <a:lnTo>
                  <a:pt x="10636" y="4158"/>
                </a:lnTo>
                <a:lnTo>
                  <a:pt x="10636" y="4154"/>
                </a:lnTo>
                <a:lnTo>
                  <a:pt x="10636" y="4151"/>
                </a:lnTo>
                <a:lnTo>
                  <a:pt x="10636" y="4148"/>
                </a:lnTo>
                <a:lnTo>
                  <a:pt x="10636" y="4144"/>
                </a:lnTo>
                <a:lnTo>
                  <a:pt x="10637" y="4141"/>
                </a:lnTo>
                <a:lnTo>
                  <a:pt x="10638" y="4138"/>
                </a:lnTo>
                <a:lnTo>
                  <a:pt x="10640" y="4135"/>
                </a:lnTo>
                <a:lnTo>
                  <a:pt x="10642" y="4132"/>
                </a:lnTo>
                <a:lnTo>
                  <a:pt x="10644" y="4130"/>
                </a:lnTo>
                <a:lnTo>
                  <a:pt x="10646" y="4127"/>
                </a:lnTo>
                <a:lnTo>
                  <a:pt x="10648" y="4125"/>
                </a:lnTo>
                <a:lnTo>
                  <a:pt x="10651" y="4123"/>
                </a:lnTo>
                <a:lnTo>
                  <a:pt x="10654" y="4122"/>
                </a:lnTo>
                <a:lnTo>
                  <a:pt x="10657" y="4120"/>
                </a:lnTo>
                <a:lnTo>
                  <a:pt x="10660" y="4119"/>
                </a:lnTo>
                <a:lnTo>
                  <a:pt x="10925" y="4035"/>
                </a:lnTo>
                <a:lnTo>
                  <a:pt x="10929" y="4034"/>
                </a:lnTo>
                <a:lnTo>
                  <a:pt x="10932" y="4034"/>
                </a:lnTo>
                <a:lnTo>
                  <a:pt x="10935" y="4033"/>
                </a:lnTo>
                <a:lnTo>
                  <a:pt x="10938" y="4033"/>
                </a:lnTo>
                <a:lnTo>
                  <a:pt x="10942" y="4034"/>
                </a:lnTo>
                <a:lnTo>
                  <a:pt x="10945" y="4035"/>
                </a:lnTo>
                <a:lnTo>
                  <a:pt x="10948" y="4036"/>
                </a:lnTo>
                <a:lnTo>
                  <a:pt x="10951" y="4037"/>
                </a:lnTo>
                <a:lnTo>
                  <a:pt x="10954" y="4039"/>
                </a:lnTo>
                <a:lnTo>
                  <a:pt x="10957" y="4040"/>
                </a:lnTo>
                <a:lnTo>
                  <a:pt x="10959" y="4043"/>
                </a:lnTo>
                <a:lnTo>
                  <a:pt x="10962" y="4045"/>
                </a:lnTo>
                <a:lnTo>
                  <a:pt x="10964" y="4047"/>
                </a:lnTo>
                <a:lnTo>
                  <a:pt x="10965" y="4050"/>
                </a:lnTo>
                <a:lnTo>
                  <a:pt x="10967" y="4053"/>
                </a:lnTo>
                <a:lnTo>
                  <a:pt x="10968" y="4056"/>
                </a:lnTo>
                <a:moveTo>
                  <a:pt x="655" y="4188"/>
                </a:moveTo>
                <a:lnTo>
                  <a:pt x="656" y="4191"/>
                </a:lnTo>
                <a:lnTo>
                  <a:pt x="657" y="4195"/>
                </a:lnTo>
                <a:lnTo>
                  <a:pt x="657" y="4198"/>
                </a:lnTo>
                <a:lnTo>
                  <a:pt x="657" y="4201"/>
                </a:lnTo>
                <a:lnTo>
                  <a:pt x="657" y="4204"/>
                </a:lnTo>
                <a:lnTo>
                  <a:pt x="657" y="4208"/>
                </a:lnTo>
                <a:lnTo>
                  <a:pt x="656" y="4211"/>
                </a:lnTo>
                <a:lnTo>
                  <a:pt x="655" y="4214"/>
                </a:lnTo>
                <a:lnTo>
                  <a:pt x="654" y="4217"/>
                </a:lnTo>
                <a:lnTo>
                  <a:pt x="652" y="4220"/>
                </a:lnTo>
                <a:lnTo>
                  <a:pt x="650" y="4222"/>
                </a:lnTo>
                <a:lnTo>
                  <a:pt x="648" y="4225"/>
                </a:lnTo>
                <a:lnTo>
                  <a:pt x="646" y="4227"/>
                </a:lnTo>
                <a:lnTo>
                  <a:pt x="643" y="4229"/>
                </a:lnTo>
                <a:lnTo>
                  <a:pt x="640" y="4231"/>
                </a:lnTo>
                <a:lnTo>
                  <a:pt x="637" y="4232"/>
                </a:lnTo>
                <a:lnTo>
                  <a:pt x="390" y="4348"/>
                </a:lnTo>
                <a:lnTo>
                  <a:pt x="387" y="4349"/>
                </a:lnTo>
                <a:lnTo>
                  <a:pt x="383" y="4350"/>
                </a:lnTo>
                <a:lnTo>
                  <a:pt x="380" y="4351"/>
                </a:lnTo>
                <a:lnTo>
                  <a:pt x="377" y="4351"/>
                </a:lnTo>
                <a:lnTo>
                  <a:pt x="373" y="4352"/>
                </a:lnTo>
                <a:lnTo>
                  <a:pt x="370" y="4351"/>
                </a:lnTo>
                <a:lnTo>
                  <a:pt x="367" y="4351"/>
                </a:lnTo>
                <a:lnTo>
                  <a:pt x="364" y="4350"/>
                </a:lnTo>
                <a:lnTo>
                  <a:pt x="361" y="4349"/>
                </a:lnTo>
                <a:lnTo>
                  <a:pt x="358" y="4347"/>
                </a:lnTo>
                <a:lnTo>
                  <a:pt x="355" y="4346"/>
                </a:lnTo>
                <a:lnTo>
                  <a:pt x="352" y="4344"/>
                </a:lnTo>
                <a:lnTo>
                  <a:pt x="350" y="4341"/>
                </a:lnTo>
                <a:lnTo>
                  <a:pt x="348" y="4339"/>
                </a:lnTo>
                <a:lnTo>
                  <a:pt x="346" y="4336"/>
                </a:lnTo>
                <a:lnTo>
                  <a:pt x="344" y="4333"/>
                </a:lnTo>
                <a:lnTo>
                  <a:pt x="342" y="4330"/>
                </a:lnTo>
                <a:lnTo>
                  <a:pt x="341" y="4327"/>
                </a:lnTo>
                <a:lnTo>
                  <a:pt x="341" y="4324"/>
                </a:lnTo>
                <a:lnTo>
                  <a:pt x="340" y="4320"/>
                </a:lnTo>
                <a:lnTo>
                  <a:pt x="340" y="4317"/>
                </a:lnTo>
                <a:lnTo>
                  <a:pt x="340" y="4314"/>
                </a:lnTo>
                <a:lnTo>
                  <a:pt x="341" y="4311"/>
                </a:lnTo>
                <a:lnTo>
                  <a:pt x="342" y="4308"/>
                </a:lnTo>
                <a:lnTo>
                  <a:pt x="343" y="4305"/>
                </a:lnTo>
                <a:lnTo>
                  <a:pt x="344" y="4302"/>
                </a:lnTo>
                <a:lnTo>
                  <a:pt x="346" y="4299"/>
                </a:lnTo>
                <a:lnTo>
                  <a:pt x="348" y="4296"/>
                </a:lnTo>
                <a:lnTo>
                  <a:pt x="350" y="4294"/>
                </a:lnTo>
                <a:lnTo>
                  <a:pt x="352" y="4292"/>
                </a:lnTo>
                <a:lnTo>
                  <a:pt x="355" y="4290"/>
                </a:lnTo>
                <a:lnTo>
                  <a:pt x="358" y="4288"/>
                </a:lnTo>
                <a:lnTo>
                  <a:pt x="610" y="4170"/>
                </a:lnTo>
                <a:lnTo>
                  <a:pt x="613" y="4169"/>
                </a:lnTo>
                <a:lnTo>
                  <a:pt x="616" y="4168"/>
                </a:lnTo>
                <a:lnTo>
                  <a:pt x="620" y="4168"/>
                </a:lnTo>
                <a:lnTo>
                  <a:pt x="623" y="4168"/>
                </a:lnTo>
                <a:lnTo>
                  <a:pt x="626" y="4168"/>
                </a:lnTo>
                <a:lnTo>
                  <a:pt x="630" y="4168"/>
                </a:lnTo>
                <a:lnTo>
                  <a:pt x="633" y="4169"/>
                </a:lnTo>
                <a:lnTo>
                  <a:pt x="636" y="4170"/>
                </a:lnTo>
                <a:lnTo>
                  <a:pt x="639" y="4171"/>
                </a:lnTo>
                <a:lnTo>
                  <a:pt x="642" y="4173"/>
                </a:lnTo>
                <a:lnTo>
                  <a:pt x="644" y="4175"/>
                </a:lnTo>
                <a:lnTo>
                  <a:pt x="647" y="4177"/>
                </a:lnTo>
                <a:lnTo>
                  <a:pt x="649" y="4180"/>
                </a:lnTo>
                <a:lnTo>
                  <a:pt x="651" y="4182"/>
                </a:lnTo>
                <a:lnTo>
                  <a:pt x="653" y="4185"/>
                </a:lnTo>
                <a:lnTo>
                  <a:pt x="655" y="4188"/>
                </a:lnTo>
                <a:moveTo>
                  <a:pt x="6806" y="4204"/>
                </a:moveTo>
                <a:lnTo>
                  <a:pt x="6807" y="4201"/>
                </a:lnTo>
                <a:lnTo>
                  <a:pt x="6808" y="4198"/>
                </a:lnTo>
                <a:lnTo>
                  <a:pt x="6810" y="4195"/>
                </a:lnTo>
                <a:lnTo>
                  <a:pt x="6812" y="4193"/>
                </a:lnTo>
                <a:lnTo>
                  <a:pt x="6815" y="4190"/>
                </a:lnTo>
                <a:lnTo>
                  <a:pt x="6817" y="4188"/>
                </a:lnTo>
                <a:lnTo>
                  <a:pt x="6820" y="4187"/>
                </a:lnTo>
                <a:lnTo>
                  <a:pt x="6823" y="4185"/>
                </a:lnTo>
                <a:lnTo>
                  <a:pt x="6826" y="4184"/>
                </a:lnTo>
                <a:lnTo>
                  <a:pt x="6829" y="4183"/>
                </a:lnTo>
                <a:lnTo>
                  <a:pt x="6832" y="4182"/>
                </a:lnTo>
                <a:lnTo>
                  <a:pt x="6835" y="4181"/>
                </a:lnTo>
                <a:lnTo>
                  <a:pt x="6838" y="4181"/>
                </a:lnTo>
                <a:lnTo>
                  <a:pt x="6842" y="4182"/>
                </a:lnTo>
                <a:lnTo>
                  <a:pt x="6845" y="4182"/>
                </a:lnTo>
                <a:lnTo>
                  <a:pt x="6849" y="4183"/>
                </a:lnTo>
                <a:lnTo>
                  <a:pt x="6981" y="4226"/>
                </a:lnTo>
                <a:lnTo>
                  <a:pt x="7113" y="4267"/>
                </a:lnTo>
                <a:lnTo>
                  <a:pt x="7116" y="4268"/>
                </a:lnTo>
                <a:lnTo>
                  <a:pt x="7119" y="4270"/>
                </a:lnTo>
                <a:lnTo>
                  <a:pt x="7122" y="4272"/>
                </a:lnTo>
                <a:lnTo>
                  <a:pt x="7124" y="4274"/>
                </a:lnTo>
                <a:lnTo>
                  <a:pt x="7127" y="4276"/>
                </a:lnTo>
                <a:lnTo>
                  <a:pt x="7129" y="4278"/>
                </a:lnTo>
                <a:lnTo>
                  <a:pt x="7131" y="4281"/>
                </a:lnTo>
                <a:lnTo>
                  <a:pt x="7133" y="4284"/>
                </a:lnTo>
                <a:lnTo>
                  <a:pt x="7134" y="4286"/>
                </a:lnTo>
                <a:lnTo>
                  <a:pt x="7135" y="4289"/>
                </a:lnTo>
                <a:lnTo>
                  <a:pt x="7136" y="4293"/>
                </a:lnTo>
                <a:lnTo>
                  <a:pt x="7137" y="4296"/>
                </a:lnTo>
                <a:lnTo>
                  <a:pt x="7137" y="4299"/>
                </a:lnTo>
                <a:lnTo>
                  <a:pt x="7137" y="4302"/>
                </a:lnTo>
                <a:lnTo>
                  <a:pt x="7136" y="4306"/>
                </a:lnTo>
                <a:lnTo>
                  <a:pt x="7136" y="4309"/>
                </a:lnTo>
                <a:lnTo>
                  <a:pt x="7134" y="4312"/>
                </a:lnTo>
                <a:lnTo>
                  <a:pt x="7133" y="4315"/>
                </a:lnTo>
                <a:lnTo>
                  <a:pt x="7131" y="4318"/>
                </a:lnTo>
                <a:lnTo>
                  <a:pt x="7129" y="4321"/>
                </a:lnTo>
                <a:lnTo>
                  <a:pt x="7127" y="4323"/>
                </a:lnTo>
                <a:lnTo>
                  <a:pt x="7125" y="4326"/>
                </a:lnTo>
                <a:lnTo>
                  <a:pt x="7122" y="4327"/>
                </a:lnTo>
                <a:lnTo>
                  <a:pt x="7119" y="4329"/>
                </a:lnTo>
                <a:lnTo>
                  <a:pt x="7116" y="4331"/>
                </a:lnTo>
                <a:lnTo>
                  <a:pt x="7113" y="4332"/>
                </a:lnTo>
                <a:lnTo>
                  <a:pt x="7110" y="4333"/>
                </a:lnTo>
                <a:lnTo>
                  <a:pt x="7106" y="4333"/>
                </a:lnTo>
                <a:lnTo>
                  <a:pt x="7103" y="4333"/>
                </a:lnTo>
                <a:lnTo>
                  <a:pt x="7099" y="4333"/>
                </a:lnTo>
                <a:lnTo>
                  <a:pt x="7096" y="4333"/>
                </a:lnTo>
                <a:lnTo>
                  <a:pt x="7093" y="4332"/>
                </a:lnTo>
                <a:lnTo>
                  <a:pt x="6960" y="4290"/>
                </a:lnTo>
                <a:lnTo>
                  <a:pt x="6828" y="4247"/>
                </a:lnTo>
                <a:lnTo>
                  <a:pt x="6824" y="4246"/>
                </a:lnTo>
                <a:lnTo>
                  <a:pt x="6821" y="4244"/>
                </a:lnTo>
                <a:lnTo>
                  <a:pt x="6818" y="4242"/>
                </a:lnTo>
                <a:lnTo>
                  <a:pt x="6816" y="4240"/>
                </a:lnTo>
                <a:lnTo>
                  <a:pt x="6813" y="4238"/>
                </a:lnTo>
                <a:lnTo>
                  <a:pt x="6811" y="4236"/>
                </a:lnTo>
                <a:lnTo>
                  <a:pt x="6809" y="4233"/>
                </a:lnTo>
                <a:lnTo>
                  <a:pt x="6808" y="4230"/>
                </a:lnTo>
                <a:lnTo>
                  <a:pt x="6806" y="4227"/>
                </a:lnTo>
                <a:lnTo>
                  <a:pt x="6805" y="4224"/>
                </a:lnTo>
                <a:lnTo>
                  <a:pt x="6804" y="4221"/>
                </a:lnTo>
                <a:lnTo>
                  <a:pt x="6804" y="4218"/>
                </a:lnTo>
                <a:lnTo>
                  <a:pt x="6804" y="4214"/>
                </a:lnTo>
                <a:lnTo>
                  <a:pt x="6804" y="4211"/>
                </a:lnTo>
                <a:lnTo>
                  <a:pt x="6805" y="4207"/>
                </a:lnTo>
                <a:lnTo>
                  <a:pt x="6806" y="4204"/>
                </a:lnTo>
                <a:moveTo>
                  <a:pt x="10435" y="4218"/>
                </a:moveTo>
                <a:lnTo>
                  <a:pt x="10436" y="4221"/>
                </a:lnTo>
                <a:lnTo>
                  <a:pt x="10437" y="4225"/>
                </a:lnTo>
                <a:lnTo>
                  <a:pt x="10437" y="4228"/>
                </a:lnTo>
                <a:lnTo>
                  <a:pt x="10436" y="4232"/>
                </a:lnTo>
                <a:lnTo>
                  <a:pt x="10436" y="4235"/>
                </a:lnTo>
                <a:lnTo>
                  <a:pt x="10435" y="4238"/>
                </a:lnTo>
                <a:lnTo>
                  <a:pt x="10434" y="4241"/>
                </a:lnTo>
                <a:lnTo>
                  <a:pt x="10432" y="4244"/>
                </a:lnTo>
                <a:lnTo>
                  <a:pt x="10430" y="4247"/>
                </a:lnTo>
                <a:lnTo>
                  <a:pt x="10428" y="4249"/>
                </a:lnTo>
                <a:lnTo>
                  <a:pt x="10426" y="4251"/>
                </a:lnTo>
                <a:lnTo>
                  <a:pt x="10423" y="4254"/>
                </a:lnTo>
                <a:lnTo>
                  <a:pt x="10421" y="4255"/>
                </a:lnTo>
                <a:lnTo>
                  <a:pt x="10418" y="4257"/>
                </a:lnTo>
                <a:lnTo>
                  <a:pt x="10415" y="4258"/>
                </a:lnTo>
                <a:lnTo>
                  <a:pt x="10411" y="4259"/>
                </a:lnTo>
                <a:lnTo>
                  <a:pt x="10140" y="4328"/>
                </a:lnTo>
                <a:lnTo>
                  <a:pt x="10137" y="4329"/>
                </a:lnTo>
                <a:lnTo>
                  <a:pt x="10134" y="4329"/>
                </a:lnTo>
                <a:lnTo>
                  <a:pt x="10130" y="4329"/>
                </a:lnTo>
                <a:lnTo>
                  <a:pt x="10127" y="4328"/>
                </a:lnTo>
                <a:lnTo>
                  <a:pt x="10124" y="4328"/>
                </a:lnTo>
                <a:lnTo>
                  <a:pt x="10121" y="4327"/>
                </a:lnTo>
                <a:lnTo>
                  <a:pt x="10118" y="4325"/>
                </a:lnTo>
                <a:lnTo>
                  <a:pt x="10115" y="4324"/>
                </a:lnTo>
                <a:lnTo>
                  <a:pt x="10112" y="4322"/>
                </a:lnTo>
                <a:lnTo>
                  <a:pt x="10109" y="4320"/>
                </a:lnTo>
                <a:lnTo>
                  <a:pt x="10107" y="4318"/>
                </a:lnTo>
                <a:lnTo>
                  <a:pt x="10105" y="4315"/>
                </a:lnTo>
                <a:lnTo>
                  <a:pt x="10103" y="4312"/>
                </a:lnTo>
                <a:lnTo>
                  <a:pt x="10102" y="4309"/>
                </a:lnTo>
                <a:lnTo>
                  <a:pt x="10100" y="4306"/>
                </a:lnTo>
                <a:lnTo>
                  <a:pt x="10099" y="4303"/>
                </a:lnTo>
                <a:lnTo>
                  <a:pt x="10099" y="4300"/>
                </a:lnTo>
                <a:lnTo>
                  <a:pt x="10098" y="4296"/>
                </a:lnTo>
                <a:lnTo>
                  <a:pt x="10098" y="4293"/>
                </a:lnTo>
                <a:lnTo>
                  <a:pt x="10099" y="4290"/>
                </a:lnTo>
                <a:lnTo>
                  <a:pt x="10099" y="4287"/>
                </a:lnTo>
                <a:lnTo>
                  <a:pt x="10100" y="4283"/>
                </a:lnTo>
                <a:lnTo>
                  <a:pt x="10102" y="4281"/>
                </a:lnTo>
                <a:lnTo>
                  <a:pt x="10103" y="4278"/>
                </a:lnTo>
                <a:lnTo>
                  <a:pt x="10105" y="4275"/>
                </a:lnTo>
                <a:lnTo>
                  <a:pt x="10107" y="4272"/>
                </a:lnTo>
                <a:lnTo>
                  <a:pt x="10110" y="4270"/>
                </a:lnTo>
                <a:lnTo>
                  <a:pt x="10112" y="4268"/>
                </a:lnTo>
                <a:lnTo>
                  <a:pt x="10115" y="4266"/>
                </a:lnTo>
                <a:lnTo>
                  <a:pt x="10118" y="4265"/>
                </a:lnTo>
                <a:lnTo>
                  <a:pt x="10121" y="4263"/>
                </a:lnTo>
                <a:lnTo>
                  <a:pt x="10124" y="4262"/>
                </a:lnTo>
                <a:lnTo>
                  <a:pt x="10393" y="4195"/>
                </a:lnTo>
                <a:lnTo>
                  <a:pt x="10397" y="4194"/>
                </a:lnTo>
                <a:lnTo>
                  <a:pt x="10400" y="4194"/>
                </a:lnTo>
                <a:lnTo>
                  <a:pt x="10404" y="4194"/>
                </a:lnTo>
                <a:lnTo>
                  <a:pt x="10407" y="4194"/>
                </a:lnTo>
                <a:lnTo>
                  <a:pt x="10410" y="4195"/>
                </a:lnTo>
                <a:lnTo>
                  <a:pt x="10413" y="4195"/>
                </a:lnTo>
                <a:lnTo>
                  <a:pt x="10416" y="4197"/>
                </a:lnTo>
                <a:lnTo>
                  <a:pt x="10419" y="4198"/>
                </a:lnTo>
                <a:lnTo>
                  <a:pt x="10422" y="4200"/>
                </a:lnTo>
                <a:lnTo>
                  <a:pt x="10425" y="4202"/>
                </a:lnTo>
                <a:lnTo>
                  <a:pt x="10427" y="4204"/>
                </a:lnTo>
                <a:lnTo>
                  <a:pt x="10429" y="4206"/>
                </a:lnTo>
                <a:lnTo>
                  <a:pt x="10431" y="4209"/>
                </a:lnTo>
                <a:lnTo>
                  <a:pt x="10433" y="4212"/>
                </a:lnTo>
                <a:lnTo>
                  <a:pt x="10434" y="4215"/>
                </a:lnTo>
                <a:lnTo>
                  <a:pt x="10435" y="4218"/>
                </a:lnTo>
                <a:moveTo>
                  <a:pt x="9893" y="4348"/>
                </a:moveTo>
                <a:lnTo>
                  <a:pt x="9894" y="4351"/>
                </a:lnTo>
                <a:lnTo>
                  <a:pt x="9894" y="4355"/>
                </a:lnTo>
                <a:lnTo>
                  <a:pt x="9894" y="4358"/>
                </a:lnTo>
                <a:lnTo>
                  <a:pt x="9894" y="4361"/>
                </a:lnTo>
                <a:lnTo>
                  <a:pt x="9893" y="4364"/>
                </a:lnTo>
                <a:lnTo>
                  <a:pt x="9892" y="4368"/>
                </a:lnTo>
                <a:lnTo>
                  <a:pt x="9890" y="4370"/>
                </a:lnTo>
                <a:lnTo>
                  <a:pt x="9889" y="4373"/>
                </a:lnTo>
                <a:lnTo>
                  <a:pt x="9887" y="4376"/>
                </a:lnTo>
                <a:lnTo>
                  <a:pt x="9885" y="4378"/>
                </a:lnTo>
                <a:lnTo>
                  <a:pt x="9882" y="4381"/>
                </a:lnTo>
                <a:lnTo>
                  <a:pt x="9880" y="4383"/>
                </a:lnTo>
                <a:lnTo>
                  <a:pt x="9877" y="4384"/>
                </a:lnTo>
                <a:lnTo>
                  <a:pt x="9874" y="4386"/>
                </a:lnTo>
                <a:lnTo>
                  <a:pt x="9871" y="4387"/>
                </a:lnTo>
                <a:lnTo>
                  <a:pt x="9867" y="4388"/>
                </a:lnTo>
                <a:lnTo>
                  <a:pt x="9591" y="4438"/>
                </a:lnTo>
                <a:lnTo>
                  <a:pt x="9588" y="4438"/>
                </a:lnTo>
                <a:lnTo>
                  <a:pt x="9585" y="4438"/>
                </a:lnTo>
                <a:lnTo>
                  <a:pt x="9581" y="4438"/>
                </a:lnTo>
                <a:lnTo>
                  <a:pt x="9578" y="4438"/>
                </a:lnTo>
                <a:lnTo>
                  <a:pt x="9575" y="4437"/>
                </a:lnTo>
                <a:lnTo>
                  <a:pt x="9572" y="4435"/>
                </a:lnTo>
                <a:lnTo>
                  <a:pt x="9569" y="4434"/>
                </a:lnTo>
                <a:lnTo>
                  <a:pt x="9566" y="4432"/>
                </a:lnTo>
                <a:lnTo>
                  <a:pt x="9564" y="4430"/>
                </a:lnTo>
                <a:lnTo>
                  <a:pt x="9561" y="4428"/>
                </a:lnTo>
                <a:lnTo>
                  <a:pt x="9559" y="4426"/>
                </a:lnTo>
                <a:lnTo>
                  <a:pt x="9557" y="4423"/>
                </a:lnTo>
                <a:lnTo>
                  <a:pt x="9556" y="4420"/>
                </a:lnTo>
                <a:lnTo>
                  <a:pt x="9554" y="4417"/>
                </a:lnTo>
                <a:lnTo>
                  <a:pt x="9553" y="4414"/>
                </a:lnTo>
                <a:lnTo>
                  <a:pt x="9552" y="4410"/>
                </a:lnTo>
                <a:lnTo>
                  <a:pt x="9552" y="4407"/>
                </a:lnTo>
                <a:lnTo>
                  <a:pt x="9552" y="4403"/>
                </a:lnTo>
                <a:lnTo>
                  <a:pt x="9552" y="4400"/>
                </a:lnTo>
                <a:lnTo>
                  <a:pt x="9553" y="4397"/>
                </a:lnTo>
                <a:lnTo>
                  <a:pt x="9554" y="4394"/>
                </a:lnTo>
                <a:lnTo>
                  <a:pt x="9555" y="4391"/>
                </a:lnTo>
                <a:lnTo>
                  <a:pt x="9557" y="4388"/>
                </a:lnTo>
                <a:lnTo>
                  <a:pt x="9559" y="4385"/>
                </a:lnTo>
                <a:lnTo>
                  <a:pt x="9561" y="4383"/>
                </a:lnTo>
                <a:lnTo>
                  <a:pt x="9563" y="4381"/>
                </a:lnTo>
                <a:lnTo>
                  <a:pt x="9565" y="4379"/>
                </a:lnTo>
                <a:lnTo>
                  <a:pt x="9568" y="4377"/>
                </a:lnTo>
                <a:lnTo>
                  <a:pt x="9571" y="4375"/>
                </a:lnTo>
                <a:lnTo>
                  <a:pt x="9574" y="4374"/>
                </a:lnTo>
                <a:lnTo>
                  <a:pt x="9577" y="4373"/>
                </a:lnTo>
                <a:lnTo>
                  <a:pt x="9580" y="4372"/>
                </a:lnTo>
                <a:lnTo>
                  <a:pt x="9853" y="4322"/>
                </a:lnTo>
                <a:lnTo>
                  <a:pt x="9857" y="4321"/>
                </a:lnTo>
                <a:lnTo>
                  <a:pt x="9860" y="4321"/>
                </a:lnTo>
                <a:lnTo>
                  <a:pt x="9864" y="4321"/>
                </a:lnTo>
                <a:lnTo>
                  <a:pt x="9867" y="4322"/>
                </a:lnTo>
                <a:lnTo>
                  <a:pt x="9871" y="4323"/>
                </a:lnTo>
                <a:lnTo>
                  <a:pt x="9874" y="4324"/>
                </a:lnTo>
                <a:lnTo>
                  <a:pt x="9877" y="4325"/>
                </a:lnTo>
                <a:lnTo>
                  <a:pt x="9879" y="4327"/>
                </a:lnTo>
                <a:lnTo>
                  <a:pt x="9882" y="4329"/>
                </a:lnTo>
                <a:lnTo>
                  <a:pt x="9884" y="4331"/>
                </a:lnTo>
                <a:lnTo>
                  <a:pt x="9887" y="4333"/>
                </a:lnTo>
                <a:lnTo>
                  <a:pt x="9889" y="4336"/>
                </a:lnTo>
                <a:lnTo>
                  <a:pt x="9890" y="4339"/>
                </a:lnTo>
                <a:lnTo>
                  <a:pt x="9892" y="4342"/>
                </a:lnTo>
                <a:lnTo>
                  <a:pt x="9893" y="4345"/>
                </a:lnTo>
                <a:lnTo>
                  <a:pt x="9893" y="4348"/>
                </a:lnTo>
                <a:moveTo>
                  <a:pt x="7339" y="4363"/>
                </a:moveTo>
                <a:lnTo>
                  <a:pt x="7339" y="4360"/>
                </a:lnTo>
                <a:lnTo>
                  <a:pt x="7341" y="4357"/>
                </a:lnTo>
                <a:lnTo>
                  <a:pt x="7342" y="4354"/>
                </a:lnTo>
                <a:lnTo>
                  <a:pt x="7344" y="4351"/>
                </a:lnTo>
                <a:lnTo>
                  <a:pt x="7346" y="4348"/>
                </a:lnTo>
                <a:lnTo>
                  <a:pt x="7349" y="4346"/>
                </a:lnTo>
                <a:lnTo>
                  <a:pt x="7351" y="4344"/>
                </a:lnTo>
                <a:lnTo>
                  <a:pt x="7354" y="4342"/>
                </a:lnTo>
                <a:lnTo>
                  <a:pt x="7357" y="4340"/>
                </a:lnTo>
                <a:lnTo>
                  <a:pt x="7360" y="4339"/>
                </a:lnTo>
                <a:lnTo>
                  <a:pt x="7363" y="4338"/>
                </a:lnTo>
                <a:lnTo>
                  <a:pt x="7366" y="4337"/>
                </a:lnTo>
                <a:lnTo>
                  <a:pt x="7369" y="4337"/>
                </a:lnTo>
                <a:lnTo>
                  <a:pt x="7373" y="4337"/>
                </a:lnTo>
                <a:lnTo>
                  <a:pt x="7376" y="4337"/>
                </a:lnTo>
                <a:lnTo>
                  <a:pt x="7380" y="4338"/>
                </a:lnTo>
                <a:lnTo>
                  <a:pt x="7651" y="4392"/>
                </a:lnTo>
                <a:lnTo>
                  <a:pt x="7654" y="4393"/>
                </a:lnTo>
                <a:lnTo>
                  <a:pt x="7657" y="4394"/>
                </a:lnTo>
                <a:lnTo>
                  <a:pt x="7660" y="4395"/>
                </a:lnTo>
                <a:lnTo>
                  <a:pt x="7663" y="4397"/>
                </a:lnTo>
                <a:lnTo>
                  <a:pt x="7666" y="4399"/>
                </a:lnTo>
                <a:lnTo>
                  <a:pt x="7669" y="4401"/>
                </a:lnTo>
                <a:lnTo>
                  <a:pt x="7671" y="4403"/>
                </a:lnTo>
                <a:lnTo>
                  <a:pt x="7673" y="4405"/>
                </a:lnTo>
                <a:lnTo>
                  <a:pt x="7675" y="4408"/>
                </a:lnTo>
                <a:lnTo>
                  <a:pt x="7676" y="4411"/>
                </a:lnTo>
                <a:lnTo>
                  <a:pt x="7677" y="4414"/>
                </a:lnTo>
                <a:lnTo>
                  <a:pt x="7678" y="4417"/>
                </a:lnTo>
                <a:lnTo>
                  <a:pt x="7679" y="4420"/>
                </a:lnTo>
                <a:lnTo>
                  <a:pt x="7679" y="4423"/>
                </a:lnTo>
                <a:lnTo>
                  <a:pt x="7679" y="4427"/>
                </a:lnTo>
                <a:lnTo>
                  <a:pt x="7679" y="4430"/>
                </a:lnTo>
                <a:lnTo>
                  <a:pt x="7678" y="4434"/>
                </a:lnTo>
                <a:lnTo>
                  <a:pt x="7677" y="4437"/>
                </a:lnTo>
                <a:lnTo>
                  <a:pt x="7675" y="4440"/>
                </a:lnTo>
                <a:lnTo>
                  <a:pt x="7674" y="4443"/>
                </a:lnTo>
                <a:lnTo>
                  <a:pt x="7672" y="4446"/>
                </a:lnTo>
                <a:lnTo>
                  <a:pt x="7670" y="4448"/>
                </a:lnTo>
                <a:lnTo>
                  <a:pt x="7667" y="4450"/>
                </a:lnTo>
                <a:lnTo>
                  <a:pt x="7665" y="4452"/>
                </a:lnTo>
                <a:lnTo>
                  <a:pt x="7662" y="4454"/>
                </a:lnTo>
                <a:lnTo>
                  <a:pt x="7659" y="4455"/>
                </a:lnTo>
                <a:lnTo>
                  <a:pt x="7656" y="4457"/>
                </a:lnTo>
                <a:lnTo>
                  <a:pt x="7653" y="4458"/>
                </a:lnTo>
                <a:lnTo>
                  <a:pt x="7650" y="4458"/>
                </a:lnTo>
                <a:lnTo>
                  <a:pt x="7646" y="4458"/>
                </a:lnTo>
                <a:lnTo>
                  <a:pt x="7643" y="4458"/>
                </a:lnTo>
                <a:lnTo>
                  <a:pt x="7640" y="4458"/>
                </a:lnTo>
                <a:lnTo>
                  <a:pt x="7365" y="4403"/>
                </a:lnTo>
                <a:lnTo>
                  <a:pt x="7361" y="4402"/>
                </a:lnTo>
                <a:lnTo>
                  <a:pt x="7358" y="4401"/>
                </a:lnTo>
                <a:lnTo>
                  <a:pt x="7355" y="4399"/>
                </a:lnTo>
                <a:lnTo>
                  <a:pt x="7352" y="4398"/>
                </a:lnTo>
                <a:lnTo>
                  <a:pt x="7349" y="4396"/>
                </a:lnTo>
                <a:lnTo>
                  <a:pt x="7347" y="4393"/>
                </a:lnTo>
                <a:lnTo>
                  <a:pt x="7345" y="4391"/>
                </a:lnTo>
                <a:lnTo>
                  <a:pt x="7343" y="4388"/>
                </a:lnTo>
                <a:lnTo>
                  <a:pt x="7341" y="4385"/>
                </a:lnTo>
                <a:lnTo>
                  <a:pt x="7340" y="4383"/>
                </a:lnTo>
                <a:lnTo>
                  <a:pt x="7339" y="4379"/>
                </a:lnTo>
                <a:lnTo>
                  <a:pt x="7338" y="4376"/>
                </a:lnTo>
                <a:lnTo>
                  <a:pt x="7338" y="4373"/>
                </a:lnTo>
                <a:lnTo>
                  <a:pt x="7338" y="4370"/>
                </a:lnTo>
                <a:lnTo>
                  <a:pt x="7338" y="4366"/>
                </a:lnTo>
                <a:lnTo>
                  <a:pt x="7339" y="4363"/>
                </a:lnTo>
                <a:moveTo>
                  <a:pt x="9344" y="4440"/>
                </a:moveTo>
                <a:lnTo>
                  <a:pt x="9345" y="4444"/>
                </a:lnTo>
                <a:lnTo>
                  <a:pt x="9345" y="4447"/>
                </a:lnTo>
                <a:lnTo>
                  <a:pt x="9344" y="4450"/>
                </a:lnTo>
                <a:lnTo>
                  <a:pt x="9343" y="4454"/>
                </a:lnTo>
                <a:lnTo>
                  <a:pt x="9342" y="4457"/>
                </a:lnTo>
                <a:lnTo>
                  <a:pt x="9341" y="4460"/>
                </a:lnTo>
                <a:lnTo>
                  <a:pt x="9339" y="4463"/>
                </a:lnTo>
                <a:lnTo>
                  <a:pt x="9337" y="4465"/>
                </a:lnTo>
                <a:lnTo>
                  <a:pt x="9335" y="4468"/>
                </a:lnTo>
                <a:lnTo>
                  <a:pt x="9333" y="4470"/>
                </a:lnTo>
                <a:lnTo>
                  <a:pt x="9330" y="4472"/>
                </a:lnTo>
                <a:lnTo>
                  <a:pt x="9327" y="4474"/>
                </a:lnTo>
                <a:lnTo>
                  <a:pt x="9324" y="4475"/>
                </a:lnTo>
                <a:lnTo>
                  <a:pt x="9321" y="4477"/>
                </a:lnTo>
                <a:lnTo>
                  <a:pt x="9318" y="4477"/>
                </a:lnTo>
                <a:lnTo>
                  <a:pt x="9314" y="4478"/>
                </a:lnTo>
                <a:lnTo>
                  <a:pt x="9036" y="4507"/>
                </a:lnTo>
                <a:lnTo>
                  <a:pt x="9033" y="4507"/>
                </a:lnTo>
                <a:lnTo>
                  <a:pt x="9030" y="4507"/>
                </a:lnTo>
                <a:lnTo>
                  <a:pt x="9026" y="4507"/>
                </a:lnTo>
                <a:lnTo>
                  <a:pt x="9023" y="4506"/>
                </a:lnTo>
                <a:lnTo>
                  <a:pt x="9020" y="4505"/>
                </a:lnTo>
                <a:lnTo>
                  <a:pt x="9017" y="4503"/>
                </a:lnTo>
                <a:lnTo>
                  <a:pt x="9014" y="4501"/>
                </a:lnTo>
                <a:lnTo>
                  <a:pt x="9012" y="4500"/>
                </a:lnTo>
                <a:lnTo>
                  <a:pt x="9009" y="4497"/>
                </a:lnTo>
                <a:lnTo>
                  <a:pt x="9007" y="4495"/>
                </a:lnTo>
                <a:lnTo>
                  <a:pt x="9005" y="4492"/>
                </a:lnTo>
                <a:lnTo>
                  <a:pt x="9003" y="4490"/>
                </a:lnTo>
                <a:lnTo>
                  <a:pt x="9002" y="4487"/>
                </a:lnTo>
                <a:lnTo>
                  <a:pt x="9001" y="4484"/>
                </a:lnTo>
                <a:lnTo>
                  <a:pt x="9000" y="4480"/>
                </a:lnTo>
                <a:lnTo>
                  <a:pt x="8999" y="4477"/>
                </a:lnTo>
                <a:lnTo>
                  <a:pt x="8999" y="4473"/>
                </a:lnTo>
                <a:lnTo>
                  <a:pt x="9000" y="4470"/>
                </a:lnTo>
                <a:lnTo>
                  <a:pt x="9000" y="4467"/>
                </a:lnTo>
                <a:lnTo>
                  <a:pt x="9001" y="4464"/>
                </a:lnTo>
                <a:lnTo>
                  <a:pt x="9003" y="4460"/>
                </a:lnTo>
                <a:lnTo>
                  <a:pt x="9004" y="4457"/>
                </a:lnTo>
                <a:lnTo>
                  <a:pt x="9006" y="4455"/>
                </a:lnTo>
                <a:lnTo>
                  <a:pt x="9008" y="4452"/>
                </a:lnTo>
                <a:lnTo>
                  <a:pt x="9010" y="4450"/>
                </a:lnTo>
                <a:lnTo>
                  <a:pt x="9012" y="4448"/>
                </a:lnTo>
                <a:lnTo>
                  <a:pt x="9015" y="4446"/>
                </a:lnTo>
                <a:lnTo>
                  <a:pt x="9018" y="4444"/>
                </a:lnTo>
                <a:lnTo>
                  <a:pt x="9021" y="4443"/>
                </a:lnTo>
                <a:lnTo>
                  <a:pt x="9024" y="4441"/>
                </a:lnTo>
                <a:lnTo>
                  <a:pt x="9027" y="4441"/>
                </a:lnTo>
                <a:lnTo>
                  <a:pt x="9030" y="4440"/>
                </a:lnTo>
                <a:lnTo>
                  <a:pt x="9306" y="4411"/>
                </a:lnTo>
                <a:lnTo>
                  <a:pt x="9310" y="4411"/>
                </a:lnTo>
                <a:lnTo>
                  <a:pt x="9313" y="4411"/>
                </a:lnTo>
                <a:lnTo>
                  <a:pt x="9316" y="4411"/>
                </a:lnTo>
                <a:lnTo>
                  <a:pt x="9320" y="4412"/>
                </a:lnTo>
                <a:lnTo>
                  <a:pt x="9323" y="4413"/>
                </a:lnTo>
                <a:lnTo>
                  <a:pt x="9326" y="4415"/>
                </a:lnTo>
                <a:lnTo>
                  <a:pt x="9328" y="4416"/>
                </a:lnTo>
                <a:lnTo>
                  <a:pt x="9331" y="4418"/>
                </a:lnTo>
                <a:lnTo>
                  <a:pt x="9334" y="4420"/>
                </a:lnTo>
                <a:lnTo>
                  <a:pt x="9336" y="4422"/>
                </a:lnTo>
                <a:lnTo>
                  <a:pt x="9338" y="4425"/>
                </a:lnTo>
                <a:lnTo>
                  <a:pt x="9340" y="4428"/>
                </a:lnTo>
                <a:lnTo>
                  <a:pt x="9341" y="4431"/>
                </a:lnTo>
                <a:lnTo>
                  <a:pt x="9343" y="4434"/>
                </a:lnTo>
                <a:lnTo>
                  <a:pt x="9344" y="4437"/>
                </a:lnTo>
                <a:lnTo>
                  <a:pt x="9344" y="4440"/>
                </a:lnTo>
                <a:moveTo>
                  <a:pt x="163" y="4434"/>
                </a:moveTo>
                <a:lnTo>
                  <a:pt x="165" y="4437"/>
                </a:lnTo>
                <a:lnTo>
                  <a:pt x="166" y="4440"/>
                </a:lnTo>
                <a:lnTo>
                  <a:pt x="167" y="4443"/>
                </a:lnTo>
                <a:lnTo>
                  <a:pt x="168" y="4447"/>
                </a:lnTo>
                <a:lnTo>
                  <a:pt x="168" y="4450"/>
                </a:lnTo>
                <a:lnTo>
                  <a:pt x="168" y="4453"/>
                </a:lnTo>
                <a:lnTo>
                  <a:pt x="168" y="4456"/>
                </a:lnTo>
                <a:lnTo>
                  <a:pt x="167" y="4459"/>
                </a:lnTo>
                <a:lnTo>
                  <a:pt x="166" y="4462"/>
                </a:lnTo>
                <a:lnTo>
                  <a:pt x="165" y="4465"/>
                </a:lnTo>
                <a:lnTo>
                  <a:pt x="164" y="4468"/>
                </a:lnTo>
                <a:lnTo>
                  <a:pt x="162" y="4471"/>
                </a:lnTo>
                <a:lnTo>
                  <a:pt x="160" y="4473"/>
                </a:lnTo>
                <a:lnTo>
                  <a:pt x="157" y="4476"/>
                </a:lnTo>
                <a:lnTo>
                  <a:pt x="155" y="4478"/>
                </a:lnTo>
                <a:lnTo>
                  <a:pt x="152" y="4480"/>
                </a:lnTo>
                <a:lnTo>
                  <a:pt x="40" y="4554"/>
                </a:lnTo>
                <a:lnTo>
                  <a:pt x="0" y="4499"/>
                </a:lnTo>
                <a:lnTo>
                  <a:pt x="116" y="4423"/>
                </a:lnTo>
                <a:lnTo>
                  <a:pt x="119" y="4421"/>
                </a:lnTo>
                <a:lnTo>
                  <a:pt x="122" y="4420"/>
                </a:lnTo>
                <a:lnTo>
                  <a:pt x="125" y="4419"/>
                </a:lnTo>
                <a:lnTo>
                  <a:pt x="129" y="4418"/>
                </a:lnTo>
                <a:lnTo>
                  <a:pt x="132" y="4418"/>
                </a:lnTo>
                <a:lnTo>
                  <a:pt x="135" y="4418"/>
                </a:lnTo>
                <a:lnTo>
                  <a:pt x="139" y="4418"/>
                </a:lnTo>
                <a:lnTo>
                  <a:pt x="142" y="4419"/>
                </a:lnTo>
                <a:lnTo>
                  <a:pt x="145" y="4420"/>
                </a:lnTo>
                <a:lnTo>
                  <a:pt x="148" y="4421"/>
                </a:lnTo>
                <a:lnTo>
                  <a:pt x="151" y="4422"/>
                </a:lnTo>
                <a:lnTo>
                  <a:pt x="154" y="4424"/>
                </a:lnTo>
                <a:lnTo>
                  <a:pt x="156" y="4426"/>
                </a:lnTo>
                <a:lnTo>
                  <a:pt x="159" y="4429"/>
                </a:lnTo>
                <a:lnTo>
                  <a:pt x="161" y="4431"/>
                </a:lnTo>
                <a:lnTo>
                  <a:pt x="163" y="4434"/>
                </a:lnTo>
                <a:moveTo>
                  <a:pt x="7887" y="4460"/>
                </a:moveTo>
                <a:lnTo>
                  <a:pt x="7887" y="4457"/>
                </a:lnTo>
                <a:lnTo>
                  <a:pt x="7888" y="4453"/>
                </a:lnTo>
                <a:lnTo>
                  <a:pt x="7890" y="4450"/>
                </a:lnTo>
                <a:lnTo>
                  <a:pt x="7891" y="4447"/>
                </a:lnTo>
                <a:lnTo>
                  <a:pt x="7893" y="4444"/>
                </a:lnTo>
                <a:lnTo>
                  <a:pt x="7895" y="4442"/>
                </a:lnTo>
                <a:lnTo>
                  <a:pt x="7897" y="4439"/>
                </a:lnTo>
                <a:lnTo>
                  <a:pt x="7900" y="4437"/>
                </a:lnTo>
                <a:lnTo>
                  <a:pt x="7902" y="4435"/>
                </a:lnTo>
                <a:lnTo>
                  <a:pt x="7905" y="4434"/>
                </a:lnTo>
                <a:lnTo>
                  <a:pt x="7908" y="4432"/>
                </a:lnTo>
                <a:lnTo>
                  <a:pt x="7911" y="4431"/>
                </a:lnTo>
                <a:lnTo>
                  <a:pt x="7914" y="4430"/>
                </a:lnTo>
                <a:lnTo>
                  <a:pt x="7918" y="4430"/>
                </a:lnTo>
                <a:lnTo>
                  <a:pt x="7921" y="4430"/>
                </a:lnTo>
                <a:lnTo>
                  <a:pt x="7925" y="4430"/>
                </a:lnTo>
                <a:lnTo>
                  <a:pt x="8201" y="4453"/>
                </a:lnTo>
                <a:lnTo>
                  <a:pt x="8204" y="4453"/>
                </a:lnTo>
                <a:lnTo>
                  <a:pt x="8207" y="4454"/>
                </a:lnTo>
                <a:lnTo>
                  <a:pt x="8211" y="4455"/>
                </a:lnTo>
                <a:lnTo>
                  <a:pt x="8214" y="4456"/>
                </a:lnTo>
                <a:lnTo>
                  <a:pt x="8217" y="4458"/>
                </a:lnTo>
                <a:lnTo>
                  <a:pt x="8219" y="4460"/>
                </a:lnTo>
                <a:lnTo>
                  <a:pt x="8222" y="4462"/>
                </a:lnTo>
                <a:lnTo>
                  <a:pt x="8224" y="4464"/>
                </a:lnTo>
                <a:lnTo>
                  <a:pt x="8226" y="4467"/>
                </a:lnTo>
                <a:lnTo>
                  <a:pt x="8228" y="4470"/>
                </a:lnTo>
                <a:lnTo>
                  <a:pt x="8229" y="4472"/>
                </a:lnTo>
                <a:lnTo>
                  <a:pt x="8231" y="4476"/>
                </a:lnTo>
                <a:lnTo>
                  <a:pt x="8232" y="4479"/>
                </a:lnTo>
                <a:lnTo>
                  <a:pt x="8232" y="4482"/>
                </a:lnTo>
                <a:lnTo>
                  <a:pt x="8233" y="4485"/>
                </a:lnTo>
                <a:lnTo>
                  <a:pt x="8233" y="4489"/>
                </a:lnTo>
                <a:lnTo>
                  <a:pt x="8232" y="4492"/>
                </a:lnTo>
                <a:lnTo>
                  <a:pt x="8231" y="4496"/>
                </a:lnTo>
                <a:lnTo>
                  <a:pt x="8230" y="4499"/>
                </a:lnTo>
                <a:lnTo>
                  <a:pt x="8229" y="4502"/>
                </a:lnTo>
                <a:lnTo>
                  <a:pt x="8228" y="4504"/>
                </a:lnTo>
                <a:lnTo>
                  <a:pt x="8226" y="4507"/>
                </a:lnTo>
                <a:lnTo>
                  <a:pt x="8224" y="4509"/>
                </a:lnTo>
                <a:lnTo>
                  <a:pt x="8221" y="4512"/>
                </a:lnTo>
                <a:lnTo>
                  <a:pt x="8219" y="4514"/>
                </a:lnTo>
                <a:lnTo>
                  <a:pt x="8216" y="4515"/>
                </a:lnTo>
                <a:lnTo>
                  <a:pt x="8213" y="4517"/>
                </a:lnTo>
                <a:lnTo>
                  <a:pt x="8210" y="4518"/>
                </a:lnTo>
                <a:lnTo>
                  <a:pt x="8207" y="4519"/>
                </a:lnTo>
                <a:lnTo>
                  <a:pt x="8203" y="4520"/>
                </a:lnTo>
                <a:lnTo>
                  <a:pt x="8200" y="4520"/>
                </a:lnTo>
                <a:lnTo>
                  <a:pt x="8197" y="4520"/>
                </a:lnTo>
                <a:lnTo>
                  <a:pt x="7917" y="4497"/>
                </a:lnTo>
                <a:lnTo>
                  <a:pt x="7913" y="4496"/>
                </a:lnTo>
                <a:lnTo>
                  <a:pt x="7910" y="4496"/>
                </a:lnTo>
                <a:lnTo>
                  <a:pt x="7907" y="4494"/>
                </a:lnTo>
                <a:lnTo>
                  <a:pt x="7904" y="4493"/>
                </a:lnTo>
                <a:lnTo>
                  <a:pt x="7901" y="4491"/>
                </a:lnTo>
                <a:lnTo>
                  <a:pt x="7899" y="4489"/>
                </a:lnTo>
                <a:lnTo>
                  <a:pt x="7896" y="4487"/>
                </a:lnTo>
                <a:lnTo>
                  <a:pt x="7894" y="4485"/>
                </a:lnTo>
                <a:lnTo>
                  <a:pt x="7892" y="4482"/>
                </a:lnTo>
                <a:lnTo>
                  <a:pt x="7890" y="4479"/>
                </a:lnTo>
                <a:lnTo>
                  <a:pt x="7889" y="4476"/>
                </a:lnTo>
                <a:lnTo>
                  <a:pt x="7888" y="4473"/>
                </a:lnTo>
                <a:lnTo>
                  <a:pt x="7887" y="4470"/>
                </a:lnTo>
                <a:lnTo>
                  <a:pt x="7887" y="4467"/>
                </a:lnTo>
                <a:lnTo>
                  <a:pt x="7886" y="4463"/>
                </a:lnTo>
                <a:lnTo>
                  <a:pt x="7887" y="4460"/>
                </a:lnTo>
                <a:moveTo>
                  <a:pt x="8789" y="4490"/>
                </a:moveTo>
                <a:lnTo>
                  <a:pt x="8789" y="4493"/>
                </a:lnTo>
                <a:lnTo>
                  <a:pt x="8789" y="4497"/>
                </a:lnTo>
                <a:lnTo>
                  <a:pt x="8788" y="4500"/>
                </a:lnTo>
                <a:lnTo>
                  <a:pt x="8787" y="4503"/>
                </a:lnTo>
                <a:lnTo>
                  <a:pt x="8786" y="4506"/>
                </a:lnTo>
                <a:lnTo>
                  <a:pt x="8785" y="4509"/>
                </a:lnTo>
                <a:lnTo>
                  <a:pt x="8783" y="4511"/>
                </a:lnTo>
                <a:lnTo>
                  <a:pt x="8781" y="4514"/>
                </a:lnTo>
                <a:lnTo>
                  <a:pt x="8778" y="4516"/>
                </a:lnTo>
                <a:lnTo>
                  <a:pt x="8776" y="4518"/>
                </a:lnTo>
                <a:lnTo>
                  <a:pt x="8773" y="4520"/>
                </a:lnTo>
                <a:lnTo>
                  <a:pt x="8770" y="4522"/>
                </a:lnTo>
                <a:lnTo>
                  <a:pt x="8767" y="4523"/>
                </a:lnTo>
                <a:lnTo>
                  <a:pt x="8764" y="4524"/>
                </a:lnTo>
                <a:lnTo>
                  <a:pt x="8761" y="4525"/>
                </a:lnTo>
                <a:lnTo>
                  <a:pt x="8757" y="4525"/>
                </a:lnTo>
                <a:lnTo>
                  <a:pt x="8477" y="4529"/>
                </a:lnTo>
                <a:lnTo>
                  <a:pt x="8473" y="4529"/>
                </a:lnTo>
                <a:lnTo>
                  <a:pt x="8470" y="4528"/>
                </a:lnTo>
                <a:lnTo>
                  <a:pt x="8466" y="4528"/>
                </a:lnTo>
                <a:lnTo>
                  <a:pt x="8463" y="4526"/>
                </a:lnTo>
                <a:lnTo>
                  <a:pt x="8460" y="4525"/>
                </a:lnTo>
                <a:lnTo>
                  <a:pt x="8457" y="4523"/>
                </a:lnTo>
                <a:lnTo>
                  <a:pt x="8455" y="4521"/>
                </a:lnTo>
                <a:lnTo>
                  <a:pt x="8452" y="4519"/>
                </a:lnTo>
                <a:lnTo>
                  <a:pt x="8450" y="4517"/>
                </a:lnTo>
                <a:lnTo>
                  <a:pt x="8448" y="4514"/>
                </a:lnTo>
                <a:lnTo>
                  <a:pt x="8447" y="4511"/>
                </a:lnTo>
                <a:lnTo>
                  <a:pt x="8445" y="4508"/>
                </a:lnTo>
                <a:lnTo>
                  <a:pt x="8444" y="4505"/>
                </a:lnTo>
                <a:lnTo>
                  <a:pt x="8443" y="4502"/>
                </a:lnTo>
                <a:lnTo>
                  <a:pt x="8443" y="4499"/>
                </a:lnTo>
                <a:lnTo>
                  <a:pt x="8443" y="4495"/>
                </a:lnTo>
                <a:lnTo>
                  <a:pt x="8443" y="4492"/>
                </a:lnTo>
                <a:lnTo>
                  <a:pt x="8443" y="4488"/>
                </a:lnTo>
                <a:lnTo>
                  <a:pt x="8444" y="4485"/>
                </a:lnTo>
                <a:lnTo>
                  <a:pt x="8445" y="4482"/>
                </a:lnTo>
                <a:lnTo>
                  <a:pt x="8447" y="4479"/>
                </a:lnTo>
                <a:lnTo>
                  <a:pt x="8449" y="4477"/>
                </a:lnTo>
                <a:lnTo>
                  <a:pt x="8451" y="4474"/>
                </a:lnTo>
                <a:lnTo>
                  <a:pt x="8453" y="4472"/>
                </a:lnTo>
                <a:lnTo>
                  <a:pt x="8455" y="4470"/>
                </a:lnTo>
                <a:lnTo>
                  <a:pt x="8458" y="4468"/>
                </a:lnTo>
                <a:lnTo>
                  <a:pt x="8461" y="4466"/>
                </a:lnTo>
                <a:lnTo>
                  <a:pt x="8464" y="4465"/>
                </a:lnTo>
                <a:lnTo>
                  <a:pt x="8467" y="4464"/>
                </a:lnTo>
                <a:lnTo>
                  <a:pt x="8471" y="4463"/>
                </a:lnTo>
                <a:lnTo>
                  <a:pt x="8474" y="4462"/>
                </a:lnTo>
                <a:lnTo>
                  <a:pt x="8478" y="4462"/>
                </a:lnTo>
                <a:lnTo>
                  <a:pt x="8754" y="4457"/>
                </a:lnTo>
                <a:lnTo>
                  <a:pt x="8758" y="4457"/>
                </a:lnTo>
                <a:lnTo>
                  <a:pt x="8761" y="4458"/>
                </a:lnTo>
                <a:lnTo>
                  <a:pt x="8765" y="4458"/>
                </a:lnTo>
                <a:lnTo>
                  <a:pt x="8768" y="4460"/>
                </a:lnTo>
                <a:lnTo>
                  <a:pt x="8771" y="4461"/>
                </a:lnTo>
                <a:lnTo>
                  <a:pt x="8774" y="4462"/>
                </a:lnTo>
                <a:lnTo>
                  <a:pt x="8776" y="4464"/>
                </a:lnTo>
                <a:lnTo>
                  <a:pt x="8779" y="4466"/>
                </a:lnTo>
                <a:lnTo>
                  <a:pt x="8781" y="4469"/>
                </a:lnTo>
                <a:lnTo>
                  <a:pt x="8783" y="4471"/>
                </a:lnTo>
                <a:lnTo>
                  <a:pt x="8785" y="4474"/>
                </a:lnTo>
                <a:lnTo>
                  <a:pt x="8786" y="4477"/>
                </a:lnTo>
                <a:lnTo>
                  <a:pt x="8788" y="4480"/>
                </a:lnTo>
                <a:lnTo>
                  <a:pt x="8788" y="4483"/>
                </a:lnTo>
                <a:lnTo>
                  <a:pt x="8789" y="4487"/>
                </a:lnTo>
                <a:lnTo>
                  <a:pt x="8789" y="449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 a list + image 1 1">
  <p:cSld name="MAIN_POINT_1_3">
    <p:spTree>
      <p:nvGrpSpPr>
        <p:cNvPr id="1" name="Shape 1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4" name="Google Shape;1654;p117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5" name="Google Shape;1655;p117"/>
          <p:cNvSpPr>
            <a:spLocks noGrp="1"/>
          </p:cNvSpPr>
          <p:nvPr>
            <p:ph type="pic" idx="2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1656" name="Google Shape;1656;p11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657" name="Google Shape;1657;p117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658" name="Google Shape;1658;p117"/>
          <p:cNvSpPr/>
          <p:nvPr/>
        </p:nvSpPr>
        <p:spPr>
          <a:xfrm>
            <a:off x="4855875" y="819675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9" name="Google Shape;1659;p117"/>
          <p:cNvSpPr/>
          <p:nvPr/>
        </p:nvSpPr>
        <p:spPr>
          <a:xfrm>
            <a:off x="4855875" y="3177964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0" name="Google Shape;1660;p117"/>
          <p:cNvSpPr txBox="1">
            <a:spLocks noGrp="1"/>
          </p:cNvSpPr>
          <p:nvPr>
            <p:ph type="body" idx="1"/>
          </p:nvPr>
        </p:nvSpPr>
        <p:spPr>
          <a:xfrm>
            <a:off x="4992675" y="957875"/>
            <a:ext cx="3452400" cy="14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661" name="Google Shape;1661;p117"/>
          <p:cNvSpPr txBox="1">
            <a:spLocks noGrp="1"/>
          </p:cNvSpPr>
          <p:nvPr>
            <p:ph type="body" idx="3"/>
          </p:nvPr>
        </p:nvSpPr>
        <p:spPr>
          <a:xfrm>
            <a:off x="5001050" y="3332050"/>
            <a:ext cx="3453300" cy="14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662" name="Google Shape;1662;p117"/>
          <p:cNvSpPr/>
          <p:nvPr/>
        </p:nvSpPr>
        <p:spPr>
          <a:xfrm>
            <a:off x="4855875" y="819675"/>
            <a:ext cx="18000" cy="169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dist="19050" dir="3780000" algn="bl" rotWithShape="0">
              <a:srgbClr val="D9D9D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663" name="Google Shape;1663;p117"/>
          <p:cNvSpPr/>
          <p:nvPr/>
        </p:nvSpPr>
        <p:spPr>
          <a:xfrm>
            <a:off x="4855981" y="3177975"/>
            <a:ext cx="18000" cy="1691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dist="19050" dir="3780000" algn="bl" rotWithShape="0">
              <a:srgbClr val="D9D9D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664" name="Google Shape;1664;p117"/>
          <p:cNvSpPr/>
          <p:nvPr/>
        </p:nvSpPr>
        <p:spPr>
          <a:xfrm>
            <a:off x="-670223" y="-691447"/>
            <a:ext cx="3848510" cy="1136471"/>
          </a:xfrm>
          <a:custGeom>
            <a:avLst/>
            <a:gdLst/>
            <a:ahLst/>
            <a:cxnLst/>
            <a:rect l="l" t="t" r="r" b="b"/>
            <a:pathLst>
              <a:path w="15154" h="4475" extrusionOk="0">
                <a:moveTo>
                  <a:pt x="12494" y="43"/>
                </a:moveTo>
                <a:lnTo>
                  <a:pt x="12265" y="45"/>
                </a:lnTo>
                <a:lnTo>
                  <a:pt x="12262" y="45"/>
                </a:lnTo>
                <a:lnTo>
                  <a:pt x="12260" y="45"/>
                </a:lnTo>
                <a:lnTo>
                  <a:pt x="12257" y="44"/>
                </a:lnTo>
                <a:lnTo>
                  <a:pt x="12254" y="43"/>
                </a:lnTo>
                <a:lnTo>
                  <a:pt x="12252" y="43"/>
                </a:lnTo>
                <a:lnTo>
                  <a:pt x="12250" y="42"/>
                </a:lnTo>
                <a:lnTo>
                  <a:pt x="12247" y="40"/>
                </a:lnTo>
                <a:lnTo>
                  <a:pt x="12245" y="39"/>
                </a:lnTo>
                <a:lnTo>
                  <a:pt x="12244" y="38"/>
                </a:lnTo>
                <a:lnTo>
                  <a:pt x="12242" y="36"/>
                </a:lnTo>
                <a:lnTo>
                  <a:pt x="12240" y="34"/>
                </a:lnTo>
                <a:lnTo>
                  <a:pt x="12239" y="32"/>
                </a:lnTo>
                <a:lnTo>
                  <a:pt x="12238" y="30"/>
                </a:lnTo>
                <a:lnTo>
                  <a:pt x="12237" y="28"/>
                </a:lnTo>
                <a:lnTo>
                  <a:pt x="12237" y="26"/>
                </a:lnTo>
                <a:lnTo>
                  <a:pt x="12236" y="24"/>
                </a:lnTo>
                <a:lnTo>
                  <a:pt x="12236" y="22"/>
                </a:lnTo>
                <a:lnTo>
                  <a:pt x="12237" y="20"/>
                </a:lnTo>
                <a:lnTo>
                  <a:pt x="12237" y="18"/>
                </a:lnTo>
                <a:lnTo>
                  <a:pt x="12238" y="15"/>
                </a:lnTo>
                <a:lnTo>
                  <a:pt x="12239" y="14"/>
                </a:lnTo>
                <a:lnTo>
                  <a:pt x="12241" y="12"/>
                </a:lnTo>
                <a:lnTo>
                  <a:pt x="12242" y="10"/>
                </a:lnTo>
                <a:lnTo>
                  <a:pt x="12244" y="8"/>
                </a:lnTo>
                <a:lnTo>
                  <a:pt x="12246" y="7"/>
                </a:lnTo>
                <a:lnTo>
                  <a:pt x="12248" y="6"/>
                </a:lnTo>
                <a:lnTo>
                  <a:pt x="12251" y="4"/>
                </a:lnTo>
                <a:lnTo>
                  <a:pt x="12253" y="3"/>
                </a:lnTo>
                <a:lnTo>
                  <a:pt x="12256" y="2"/>
                </a:lnTo>
                <a:lnTo>
                  <a:pt x="12258" y="2"/>
                </a:lnTo>
                <a:lnTo>
                  <a:pt x="12261" y="1"/>
                </a:lnTo>
                <a:lnTo>
                  <a:pt x="12264" y="1"/>
                </a:lnTo>
                <a:lnTo>
                  <a:pt x="12495" y="0"/>
                </a:lnTo>
                <a:lnTo>
                  <a:pt x="12498" y="0"/>
                </a:lnTo>
                <a:lnTo>
                  <a:pt x="12501" y="0"/>
                </a:lnTo>
                <a:lnTo>
                  <a:pt x="12503" y="1"/>
                </a:lnTo>
                <a:lnTo>
                  <a:pt x="12506" y="2"/>
                </a:lnTo>
                <a:lnTo>
                  <a:pt x="12508" y="3"/>
                </a:lnTo>
                <a:lnTo>
                  <a:pt x="12511" y="4"/>
                </a:lnTo>
                <a:lnTo>
                  <a:pt x="12513" y="5"/>
                </a:lnTo>
                <a:lnTo>
                  <a:pt x="12515" y="6"/>
                </a:lnTo>
                <a:lnTo>
                  <a:pt x="12517" y="8"/>
                </a:lnTo>
                <a:lnTo>
                  <a:pt x="12518" y="10"/>
                </a:lnTo>
                <a:lnTo>
                  <a:pt x="12520" y="12"/>
                </a:lnTo>
                <a:lnTo>
                  <a:pt x="12521" y="13"/>
                </a:lnTo>
                <a:lnTo>
                  <a:pt x="12522" y="16"/>
                </a:lnTo>
                <a:lnTo>
                  <a:pt x="12523" y="18"/>
                </a:lnTo>
                <a:lnTo>
                  <a:pt x="12523" y="20"/>
                </a:lnTo>
                <a:lnTo>
                  <a:pt x="12523" y="22"/>
                </a:lnTo>
                <a:lnTo>
                  <a:pt x="12523" y="24"/>
                </a:lnTo>
                <a:lnTo>
                  <a:pt x="12523" y="26"/>
                </a:lnTo>
                <a:lnTo>
                  <a:pt x="12522" y="28"/>
                </a:lnTo>
                <a:lnTo>
                  <a:pt x="12521" y="30"/>
                </a:lnTo>
                <a:lnTo>
                  <a:pt x="12520" y="32"/>
                </a:lnTo>
                <a:lnTo>
                  <a:pt x="12518" y="34"/>
                </a:lnTo>
                <a:lnTo>
                  <a:pt x="12517" y="36"/>
                </a:lnTo>
                <a:lnTo>
                  <a:pt x="12515" y="37"/>
                </a:lnTo>
                <a:lnTo>
                  <a:pt x="12513" y="38"/>
                </a:lnTo>
                <a:lnTo>
                  <a:pt x="12510" y="40"/>
                </a:lnTo>
                <a:lnTo>
                  <a:pt x="12508" y="41"/>
                </a:lnTo>
                <a:lnTo>
                  <a:pt x="12505" y="41"/>
                </a:lnTo>
                <a:lnTo>
                  <a:pt x="12503" y="42"/>
                </a:lnTo>
                <a:lnTo>
                  <a:pt x="12500" y="43"/>
                </a:lnTo>
                <a:lnTo>
                  <a:pt x="12497" y="43"/>
                </a:lnTo>
                <a:lnTo>
                  <a:pt x="12494" y="43"/>
                </a:lnTo>
                <a:moveTo>
                  <a:pt x="12699" y="25"/>
                </a:moveTo>
                <a:lnTo>
                  <a:pt x="12699" y="23"/>
                </a:lnTo>
                <a:lnTo>
                  <a:pt x="12700" y="21"/>
                </a:lnTo>
                <a:lnTo>
                  <a:pt x="12701" y="19"/>
                </a:lnTo>
                <a:lnTo>
                  <a:pt x="12702" y="17"/>
                </a:lnTo>
                <a:lnTo>
                  <a:pt x="12703" y="15"/>
                </a:lnTo>
                <a:lnTo>
                  <a:pt x="12704" y="13"/>
                </a:lnTo>
                <a:lnTo>
                  <a:pt x="12706" y="11"/>
                </a:lnTo>
                <a:lnTo>
                  <a:pt x="12708" y="10"/>
                </a:lnTo>
                <a:lnTo>
                  <a:pt x="12710" y="9"/>
                </a:lnTo>
                <a:lnTo>
                  <a:pt x="12712" y="7"/>
                </a:lnTo>
                <a:lnTo>
                  <a:pt x="12715" y="6"/>
                </a:lnTo>
                <a:lnTo>
                  <a:pt x="12717" y="6"/>
                </a:lnTo>
                <a:lnTo>
                  <a:pt x="12720" y="5"/>
                </a:lnTo>
                <a:lnTo>
                  <a:pt x="12723" y="4"/>
                </a:lnTo>
                <a:lnTo>
                  <a:pt x="12725" y="4"/>
                </a:lnTo>
                <a:lnTo>
                  <a:pt x="12728" y="4"/>
                </a:lnTo>
                <a:lnTo>
                  <a:pt x="12959" y="14"/>
                </a:lnTo>
                <a:lnTo>
                  <a:pt x="12962" y="14"/>
                </a:lnTo>
                <a:lnTo>
                  <a:pt x="12965" y="14"/>
                </a:lnTo>
                <a:lnTo>
                  <a:pt x="12968" y="15"/>
                </a:lnTo>
                <a:lnTo>
                  <a:pt x="12970" y="16"/>
                </a:lnTo>
                <a:lnTo>
                  <a:pt x="12973" y="17"/>
                </a:lnTo>
                <a:lnTo>
                  <a:pt x="12975" y="18"/>
                </a:lnTo>
                <a:lnTo>
                  <a:pt x="12977" y="19"/>
                </a:lnTo>
                <a:lnTo>
                  <a:pt x="12979" y="21"/>
                </a:lnTo>
                <a:lnTo>
                  <a:pt x="12981" y="23"/>
                </a:lnTo>
                <a:lnTo>
                  <a:pt x="12982" y="24"/>
                </a:lnTo>
                <a:lnTo>
                  <a:pt x="12984" y="26"/>
                </a:lnTo>
                <a:lnTo>
                  <a:pt x="12985" y="28"/>
                </a:lnTo>
                <a:lnTo>
                  <a:pt x="12985" y="30"/>
                </a:lnTo>
                <a:lnTo>
                  <a:pt x="12986" y="33"/>
                </a:lnTo>
                <a:lnTo>
                  <a:pt x="12986" y="35"/>
                </a:lnTo>
                <a:lnTo>
                  <a:pt x="12986" y="37"/>
                </a:lnTo>
                <a:lnTo>
                  <a:pt x="12986" y="39"/>
                </a:lnTo>
                <a:lnTo>
                  <a:pt x="12985" y="41"/>
                </a:lnTo>
                <a:lnTo>
                  <a:pt x="12984" y="43"/>
                </a:lnTo>
                <a:lnTo>
                  <a:pt x="12983" y="45"/>
                </a:lnTo>
                <a:lnTo>
                  <a:pt x="12982" y="47"/>
                </a:lnTo>
                <a:lnTo>
                  <a:pt x="12980" y="49"/>
                </a:lnTo>
                <a:lnTo>
                  <a:pt x="12978" y="50"/>
                </a:lnTo>
                <a:lnTo>
                  <a:pt x="12976" y="52"/>
                </a:lnTo>
                <a:lnTo>
                  <a:pt x="12974" y="53"/>
                </a:lnTo>
                <a:lnTo>
                  <a:pt x="12972" y="54"/>
                </a:lnTo>
                <a:lnTo>
                  <a:pt x="12969" y="55"/>
                </a:lnTo>
                <a:lnTo>
                  <a:pt x="12967" y="56"/>
                </a:lnTo>
                <a:lnTo>
                  <a:pt x="12964" y="57"/>
                </a:lnTo>
                <a:lnTo>
                  <a:pt x="12961" y="57"/>
                </a:lnTo>
                <a:lnTo>
                  <a:pt x="12958" y="57"/>
                </a:lnTo>
                <a:lnTo>
                  <a:pt x="12955" y="57"/>
                </a:lnTo>
                <a:lnTo>
                  <a:pt x="12726" y="48"/>
                </a:lnTo>
                <a:lnTo>
                  <a:pt x="12723" y="48"/>
                </a:lnTo>
                <a:lnTo>
                  <a:pt x="12720" y="47"/>
                </a:lnTo>
                <a:lnTo>
                  <a:pt x="12718" y="47"/>
                </a:lnTo>
                <a:lnTo>
                  <a:pt x="12715" y="46"/>
                </a:lnTo>
                <a:lnTo>
                  <a:pt x="12713" y="45"/>
                </a:lnTo>
                <a:lnTo>
                  <a:pt x="12710" y="43"/>
                </a:lnTo>
                <a:lnTo>
                  <a:pt x="12708" y="42"/>
                </a:lnTo>
                <a:lnTo>
                  <a:pt x="12706" y="41"/>
                </a:lnTo>
                <a:lnTo>
                  <a:pt x="12705" y="39"/>
                </a:lnTo>
                <a:lnTo>
                  <a:pt x="12703" y="37"/>
                </a:lnTo>
                <a:lnTo>
                  <a:pt x="12702" y="35"/>
                </a:lnTo>
                <a:lnTo>
                  <a:pt x="12701" y="34"/>
                </a:lnTo>
                <a:lnTo>
                  <a:pt x="12700" y="31"/>
                </a:lnTo>
                <a:lnTo>
                  <a:pt x="12699" y="29"/>
                </a:lnTo>
                <a:lnTo>
                  <a:pt x="12699" y="27"/>
                </a:lnTo>
                <a:lnTo>
                  <a:pt x="12699" y="25"/>
                </a:lnTo>
                <a:moveTo>
                  <a:pt x="12060" y="29"/>
                </a:moveTo>
                <a:lnTo>
                  <a:pt x="12060" y="31"/>
                </a:lnTo>
                <a:lnTo>
                  <a:pt x="12060" y="33"/>
                </a:lnTo>
                <a:lnTo>
                  <a:pt x="12059" y="35"/>
                </a:lnTo>
                <a:lnTo>
                  <a:pt x="12059" y="38"/>
                </a:lnTo>
                <a:lnTo>
                  <a:pt x="12058" y="39"/>
                </a:lnTo>
                <a:lnTo>
                  <a:pt x="12056" y="41"/>
                </a:lnTo>
                <a:lnTo>
                  <a:pt x="12055" y="43"/>
                </a:lnTo>
                <a:lnTo>
                  <a:pt x="12053" y="45"/>
                </a:lnTo>
                <a:lnTo>
                  <a:pt x="12051" y="46"/>
                </a:lnTo>
                <a:lnTo>
                  <a:pt x="12049" y="47"/>
                </a:lnTo>
                <a:lnTo>
                  <a:pt x="12047" y="49"/>
                </a:lnTo>
                <a:lnTo>
                  <a:pt x="12044" y="50"/>
                </a:lnTo>
                <a:lnTo>
                  <a:pt x="12042" y="51"/>
                </a:lnTo>
                <a:lnTo>
                  <a:pt x="12039" y="51"/>
                </a:lnTo>
                <a:lnTo>
                  <a:pt x="12036" y="52"/>
                </a:lnTo>
                <a:lnTo>
                  <a:pt x="12033" y="52"/>
                </a:lnTo>
                <a:lnTo>
                  <a:pt x="11805" y="66"/>
                </a:lnTo>
                <a:lnTo>
                  <a:pt x="11802" y="66"/>
                </a:lnTo>
                <a:lnTo>
                  <a:pt x="11799" y="66"/>
                </a:lnTo>
                <a:lnTo>
                  <a:pt x="11797" y="66"/>
                </a:lnTo>
                <a:lnTo>
                  <a:pt x="11794" y="65"/>
                </a:lnTo>
                <a:lnTo>
                  <a:pt x="11791" y="64"/>
                </a:lnTo>
                <a:lnTo>
                  <a:pt x="11789" y="63"/>
                </a:lnTo>
                <a:lnTo>
                  <a:pt x="11786" y="62"/>
                </a:lnTo>
                <a:lnTo>
                  <a:pt x="11784" y="61"/>
                </a:lnTo>
                <a:lnTo>
                  <a:pt x="11782" y="59"/>
                </a:lnTo>
                <a:lnTo>
                  <a:pt x="11780" y="58"/>
                </a:lnTo>
                <a:lnTo>
                  <a:pt x="11779" y="56"/>
                </a:lnTo>
                <a:lnTo>
                  <a:pt x="11777" y="54"/>
                </a:lnTo>
                <a:lnTo>
                  <a:pt x="11776" y="52"/>
                </a:lnTo>
                <a:lnTo>
                  <a:pt x="11775" y="50"/>
                </a:lnTo>
                <a:lnTo>
                  <a:pt x="11775" y="48"/>
                </a:lnTo>
                <a:lnTo>
                  <a:pt x="11774" y="46"/>
                </a:lnTo>
                <a:lnTo>
                  <a:pt x="11774" y="44"/>
                </a:lnTo>
                <a:lnTo>
                  <a:pt x="11774" y="42"/>
                </a:lnTo>
                <a:lnTo>
                  <a:pt x="11775" y="39"/>
                </a:lnTo>
                <a:lnTo>
                  <a:pt x="11775" y="37"/>
                </a:lnTo>
                <a:lnTo>
                  <a:pt x="11776" y="36"/>
                </a:lnTo>
                <a:lnTo>
                  <a:pt x="11777" y="34"/>
                </a:lnTo>
                <a:lnTo>
                  <a:pt x="11779" y="32"/>
                </a:lnTo>
                <a:lnTo>
                  <a:pt x="11780" y="30"/>
                </a:lnTo>
                <a:lnTo>
                  <a:pt x="11782" y="29"/>
                </a:lnTo>
                <a:lnTo>
                  <a:pt x="11784" y="27"/>
                </a:lnTo>
                <a:lnTo>
                  <a:pt x="11786" y="26"/>
                </a:lnTo>
                <a:lnTo>
                  <a:pt x="11789" y="25"/>
                </a:lnTo>
                <a:lnTo>
                  <a:pt x="11791" y="24"/>
                </a:lnTo>
                <a:lnTo>
                  <a:pt x="11794" y="23"/>
                </a:lnTo>
                <a:lnTo>
                  <a:pt x="11796" y="22"/>
                </a:lnTo>
                <a:lnTo>
                  <a:pt x="11799" y="22"/>
                </a:lnTo>
                <a:lnTo>
                  <a:pt x="12030" y="9"/>
                </a:lnTo>
                <a:lnTo>
                  <a:pt x="12033" y="9"/>
                </a:lnTo>
                <a:lnTo>
                  <a:pt x="12036" y="9"/>
                </a:lnTo>
                <a:lnTo>
                  <a:pt x="12038" y="9"/>
                </a:lnTo>
                <a:lnTo>
                  <a:pt x="12041" y="10"/>
                </a:lnTo>
                <a:lnTo>
                  <a:pt x="12044" y="11"/>
                </a:lnTo>
                <a:lnTo>
                  <a:pt x="12046" y="12"/>
                </a:lnTo>
                <a:lnTo>
                  <a:pt x="12048" y="13"/>
                </a:lnTo>
                <a:lnTo>
                  <a:pt x="12050" y="14"/>
                </a:lnTo>
                <a:lnTo>
                  <a:pt x="12052" y="16"/>
                </a:lnTo>
                <a:lnTo>
                  <a:pt x="12054" y="17"/>
                </a:lnTo>
                <a:lnTo>
                  <a:pt x="12056" y="19"/>
                </a:lnTo>
                <a:lnTo>
                  <a:pt x="12057" y="21"/>
                </a:lnTo>
                <a:lnTo>
                  <a:pt x="12058" y="23"/>
                </a:lnTo>
                <a:lnTo>
                  <a:pt x="12059" y="25"/>
                </a:lnTo>
                <a:lnTo>
                  <a:pt x="12060" y="27"/>
                </a:lnTo>
                <a:lnTo>
                  <a:pt x="12060" y="29"/>
                </a:lnTo>
                <a:moveTo>
                  <a:pt x="13160" y="48"/>
                </a:moveTo>
                <a:lnTo>
                  <a:pt x="13160" y="46"/>
                </a:lnTo>
                <a:lnTo>
                  <a:pt x="13161" y="44"/>
                </a:lnTo>
                <a:lnTo>
                  <a:pt x="13162" y="42"/>
                </a:lnTo>
                <a:lnTo>
                  <a:pt x="13163" y="40"/>
                </a:lnTo>
                <a:lnTo>
                  <a:pt x="13165" y="38"/>
                </a:lnTo>
                <a:lnTo>
                  <a:pt x="13166" y="36"/>
                </a:lnTo>
                <a:lnTo>
                  <a:pt x="13168" y="35"/>
                </a:lnTo>
                <a:lnTo>
                  <a:pt x="13170" y="33"/>
                </a:lnTo>
                <a:lnTo>
                  <a:pt x="13172" y="32"/>
                </a:lnTo>
                <a:lnTo>
                  <a:pt x="13175" y="31"/>
                </a:lnTo>
                <a:lnTo>
                  <a:pt x="13177" y="30"/>
                </a:lnTo>
                <a:lnTo>
                  <a:pt x="13180" y="29"/>
                </a:lnTo>
                <a:lnTo>
                  <a:pt x="13182" y="28"/>
                </a:lnTo>
                <a:lnTo>
                  <a:pt x="13185" y="28"/>
                </a:lnTo>
                <a:lnTo>
                  <a:pt x="13188" y="28"/>
                </a:lnTo>
                <a:lnTo>
                  <a:pt x="13191" y="28"/>
                </a:lnTo>
                <a:lnTo>
                  <a:pt x="13423" y="47"/>
                </a:lnTo>
                <a:lnTo>
                  <a:pt x="13426" y="47"/>
                </a:lnTo>
                <a:lnTo>
                  <a:pt x="13429" y="48"/>
                </a:lnTo>
                <a:lnTo>
                  <a:pt x="13432" y="49"/>
                </a:lnTo>
                <a:lnTo>
                  <a:pt x="13434" y="49"/>
                </a:lnTo>
                <a:lnTo>
                  <a:pt x="13436" y="51"/>
                </a:lnTo>
                <a:lnTo>
                  <a:pt x="13439" y="52"/>
                </a:lnTo>
                <a:lnTo>
                  <a:pt x="13441" y="53"/>
                </a:lnTo>
                <a:lnTo>
                  <a:pt x="13442" y="55"/>
                </a:lnTo>
                <a:lnTo>
                  <a:pt x="13444" y="57"/>
                </a:lnTo>
                <a:lnTo>
                  <a:pt x="13445" y="58"/>
                </a:lnTo>
                <a:lnTo>
                  <a:pt x="13446" y="60"/>
                </a:lnTo>
                <a:lnTo>
                  <a:pt x="13447" y="62"/>
                </a:lnTo>
                <a:lnTo>
                  <a:pt x="13448" y="64"/>
                </a:lnTo>
                <a:lnTo>
                  <a:pt x="13448" y="67"/>
                </a:lnTo>
                <a:lnTo>
                  <a:pt x="13448" y="69"/>
                </a:lnTo>
                <a:lnTo>
                  <a:pt x="13448" y="71"/>
                </a:lnTo>
                <a:lnTo>
                  <a:pt x="13448" y="73"/>
                </a:lnTo>
                <a:lnTo>
                  <a:pt x="13447" y="75"/>
                </a:lnTo>
                <a:lnTo>
                  <a:pt x="13446" y="77"/>
                </a:lnTo>
                <a:lnTo>
                  <a:pt x="13445" y="79"/>
                </a:lnTo>
                <a:lnTo>
                  <a:pt x="13443" y="81"/>
                </a:lnTo>
                <a:lnTo>
                  <a:pt x="13441" y="83"/>
                </a:lnTo>
                <a:lnTo>
                  <a:pt x="13439" y="84"/>
                </a:lnTo>
                <a:lnTo>
                  <a:pt x="13437" y="86"/>
                </a:lnTo>
                <a:lnTo>
                  <a:pt x="13435" y="87"/>
                </a:lnTo>
                <a:lnTo>
                  <a:pt x="13433" y="88"/>
                </a:lnTo>
                <a:lnTo>
                  <a:pt x="13430" y="89"/>
                </a:lnTo>
                <a:lnTo>
                  <a:pt x="13428" y="90"/>
                </a:lnTo>
                <a:lnTo>
                  <a:pt x="13425" y="90"/>
                </a:lnTo>
                <a:lnTo>
                  <a:pt x="13422" y="90"/>
                </a:lnTo>
                <a:lnTo>
                  <a:pt x="13419" y="90"/>
                </a:lnTo>
                <a:lnTo>
                  <a:pt x="13416" y="90"/>
                </a:lnTo>
                <a:lnTo>
                  <a:pt x="13186" y="71"/>
                </a:lnTo>
                <a:lnTo>
                  <a:pt x="13183" y="71"/>
                </a:lnTo>
                <a:lnTo>
                  <a:pt x="13180" y="70"/>
                </a:lnTo>
                <a:lnTo>
                  <a:pt x="13178" y="69"/>
                </a:lnTo>
                <a:lnTo>
                  <a:pt x="13175" y="69"/>
                </a:lnTo>
                <a:lnTo>
                  <a:pt x="13173" y="67"/>
                </a:lnTo>
                <a:lnTo>
                  <a:pt x="13170" y="66"/>
                </a:lnTo>
                <a:lnTo>
                  <a:pt x="13168" y="65"/>
                </a:lnTo>
                <a:lnTo>
                  <a:pt x="13166" y="63"/>
                </a:lnTo>
                <a:lnTo>
                  <a:pt x="13165" y="62"/>
                </a:lnTo>
                <a:lnTo>
                  <a:pt x="13163" y="60"/>
                </a:lnTo>
                <a:lnTo>
                  <a:pt x="13162" y="58"/>
                </a:lnTo>
                <a:lnTo>
                  <a:pt x="13161" y="56"/>
                </a:lnTo>
                <a:lnTo>
                  <a:pt x="13160" y="54"/>
                </a:lnTo>
                <a:lnTo>
                  <a:pt x="13160" y="52"/>
                </a:lnTo>
                <a:lnTo>
                  <a:pt x="13160" y="50"/>
                </a:lnTo>
                <a:lnTo>
                  <a:pt x="13160" y="48"/>
                </a:lnTo>
                <a:moveTo>
                  <a:pt x="11599" y="62"/>
                </a:moveTo>
                <a:lnTo>
                  <a:pt x="11599" y="64"/>
                </a:lnTo>
                <a:lnTo>
                  <a:pt x="11599" y="66"/>
                </a:lnTo>
                <a:lnTo>
                  <a:pt x="11599" y="69"/>
                </a:lnTo>
                <a:lnTo>
                  <a:pt x="11598" y="71"/>
                </a:lnTo>
                <a:lnTo>
                  <a:pt x="11598" y="73"/>
                </a:lnTo>
                <a:lnTo>
                  <a:pt x="11596" y="75"/>
                </a:lnTo>
                <a:lnTo>
                  <a:pt x="11595" y="76"/>
                </a:lnTo>
                <a:lnTo>
                  <a:pt x="11594" y="78"/>
                </a:lnTo>
                <a:lnTo>
                  <a:pt x="11592" y="80"/>
                </a:lnTo>
                <a:lnTo>
                  <a:pt x="11590" y="81"/>
                </a:lnTo>
                <a:lnTo>
                  <a:pt x="11588" y="82"/>
                </a:lnTo>
                <a:lnTo>
                  <a:pt x="11586" y="83"/>
                </a:lnTo>
                <a:lnTo>
                  <a:pt x="11583" y="84"/>
                </a:lnTo>
                <a:lnTo>
                  <a:pt x="11581" y="85"/>
                </a:lnTo>
                <a:lnTo>
                  <a:pt x="11578" y="86"/>
                </a:lnTo>
                <a:lnTo>
                  <a:pt x="11575" y="86"/>
                </a:lnTo>
                <a:lnTo>
                  <a:pt x="11348" y="114"/>
                </a:lnTo>
                <a:lnTo>
                  <a:pt x="11345" y="114"/>
                </a:lnTo>
                <a:lnTo>
                  <a:pt x="11342" y="114"/>
                </a:lnTo>
                <a:lnTo>
                  <a:pt x="11340" y="114"/>
                </a:lnTo>
                <a:lnTo>
                  <a:pt x="11337" y="114"/>
                </a:lnTo>
                <a:lnTo>
                  <a:pt x="11334" y="113"/>
                </a:lnTo>
                <a:lnTo>
                  <a:pt x="11332" y="112"/>
                </a:lnTo>
                <a:lnTo>
                  <a:pt x="11329" y="111"/>
                </a:lnTo>
                <a:lnTo>
                  <a:pt x="11327" y="110"/>
                </a:lnTo>
                <a:lnTo>
                  <a:pt x="11325" y="109"/>
                </a:lnTo>
                <a:lnTo>
                  <a:pt x="11323" y="107"/>
                </a:lnTo>
                <a:lnTo>
                  <a:pt x="11321" y="106"/>
                </a:lnTo>
                <a:lnTo>
                  <a:pt x="11319" y="104"/>
                </a:lnTo>
                <a:lnTo>
                  <a:pt x="11318" y="102"/>
                </a:lnTo>
                <a:lnTo>
                  <a:pt x="11317" y="100"/>
                </a:lnTo>
                <a:lnTo>
                  <a:pt x="11316" y="98"/>
                </a:lnTo>
                <a:lnTo>
                  <a:pt x="11315" y="96"/>
                </a:lnTo>
                <a:lnTo>
                  <a:pt x="11315" y="94"/>
                </a:lnTo>
                <a:lnTo>
                  <a:pt x="11315" y="92"/>
                </a:lnTo>
                <a:lnTo>
                  <a:pt x="11315" y="89"/>
                </a:lnTo>
                <a:lnTo>
                  <a:pt x="11315" y="87"/>
                </a:lnTo>
                <a:lnTo>
                  <a:pt x="11316" y="85"/>
                </a:lnTo>
                <a:lnTo>
                  <a:pt x="11317" y="83"/>
                </a:lnTo>
                <a:lnTo>
                  <a:pt x="11318" y="81"/>
                </a:lnTo>
                <a:lnTo>
                  <a:pt x="11320" y="80"/>
                </a:lnTo>
                <a:lnTo>
                  <a:pt x="11321" y="78"/>
                </a:lnTo>
                <a:lnTo>
                  <a:pt x="11323" y="77"/>
                </a:lnTo>
                <a:lnTo>
                  <a:pt x="11325" y="75"/>
                </a:lnTo>
                <a:lnTo>
                  <a:pt x="11327" y="74"/>
                </a:lnTo>
                <a:lnTo>
                  <a:pt x="11330" y="73"/>
                </a:lnTo>
                <a:lnTo>
                  <a:pt x="11333" y="72"/>
                </a:lnTo>
                <a:lnTo>
                  <a:pt x="11335" y="71"/>
                </a:lnTo>
                <a:lnTo>
                  <a:pt x="11338" y="71"/>
                </a:lnTo>
                <a:lnTo>
                  <a:pt x="11567" y="43"/>
                </a:lnTo>
                <a:lnTo>
                  <a:pt x="11570" y="43"/>
                </a:lnTo>
                <a:lnTo>
                  <a:pt x="11573" y="43"/>
                </a:lnTo>
                <a:lnTo>
                  <a:pt x="11576" y="43"/>
                </a:lnTo>
                <a:lnTo>
                  <a:pt x="11579" y="44"/>
                </a:lnTo>
                <a:lnTo>
                  <a:pt x="11581" y="45"/>
                </a:lnTo>
                <a:lnTo>
                  <a:pt x="11584" y="45"/>
                </a:lnTo>
                <a:lnTo>
                  <a:pt x="11586" y="46"/>
                </a:lnTo>
                <a:lnTo>
                  <a:pt x="11588" y="48"/>
                </a:lnTo>
                <a:lnTo>
                  <a:pt x="11591" y="49"/>
                </a:lnTo>
                <a:lnTo>
                  <a:pt x="11592" y="50"/>
                </a:lnTo>
                <a:lnTo>
                  <a:pt x="11594" y="52"/>
                </a:lnTo>
                <a:lnTo>
                  <a:pt x="11596" y="54"/>
                </a:lnTo>
                <a:lnTo>
                  <a:pt x="11597" y="56"/>
                </a:lnTo>
                <a:lnTo>
                  <a:pt x="11598" y="58"/>
                </a:lnTo>
                <a:lnTo>
                  <a:pt x="11599" y="60"/>
                </a:lnTo>
                <a:lnTo>
                  <a:pt x="11599" y="62"/>
                </a:lnTo>
                <a:moveTo>
                  <a:pt x="13619" y="88"/>
                </a:moveTo>
                <a:lnTo>
                  <a:pt x="13620" y="86"/>
                </a:lnTo>
                <a:lnTo>
                  <a:pt x="13620" y="84"/>
                </a:lnTo>
                <a:lnTo>
                  <a:pt x="13622" y="82"/>
                </a:lnTo>
                <a:lnTo>
                  <a:pt x="13623" y="80"/>
                </a:lnTo>
                <a:lnTo>
                  <a:pt x="13624" y="78"/>
                </a:lnTo>
                <a:lnTo>
                  <a:pt x="13626" y="76"/>
                </a:lnTo>
                <a:lnTo>
                  <a:pt x="13628" y="75"/>
                </a:lnTo>
                <a:lnTo>
                  <a:pt x="13630" y="74"/>
                </a:lnTo>
                <a:lnTo>
                  <a:pt x="13633" y="73"/>
                </a:lnTo>
                <a:lnTo>
                  <a:pt x="13635" y="72"/>
                </a:lnTo>
                <a:lnTo>
                  <a:pt x="13637" y="71"/>
                </a:lnTo>
                <a:lnTo>
                  <a:pt x="13640" y="70"/>
                </a:lnTo>
                <a:lnTo>
                  <a:pt x="13643" y="70"/>
                </a:lnTo>
                <a:lnTo>
                  <a:pt x="13646" y="70"/>
                </a:lnTo>
                <a:lnTo>
                  <a:pt x="13648" y="70"/>
                </a:lnTo>
                <a:lnTo>
                  <a:pt x="13651" y="70"/>
                </a:lnTo>
                <a:lnTo>
                  <a:pt x="13885" y="97"/>
                </a:lnTo>
                <a:lnTo>
                  <a:pt x="13888" y="97"/>
                </a:lnTo>
                <a:lnTo>
                  <a:pt x="13891" y="98"/>
                </a:lnTo>
                <a:lnTo>
                  <a:pt x="13893" y="99"/>
                </a:lnTo>
                <a:lnTo>
                  <a:pt x="13896" y="100"/>
                </a:lnTo>
                <a:lnTo>
                  <a:pt x="13898" y="101"/>
                </a:lnTo>
                <a:lnTo>
                  <a:pt x="13900" y="103"/>
                </a:lnTo>
                <a:lnTo>
                  <a:pt x="13902" y="104"/>
                </a:lnTo>
                <a:lnTo>
                  <a:pt x="13904" y="106"/>
                </a:lnTo>
                <a:lnTo>
                  <a:pt x="13905" y="108"/>
                </a:lnTo>
                <a:lnTo>
                  <a:pt x="13907" y="110"/>
                </a:lnTo>
                <a:lnTo>
                  <a:pt x="13908" y="112"/>
                </a:lnTo>
                <a:lnTo>
                  <a:pt x="13908" y="114"/>
                </a:lnTo>
                <a:lnTo>
                  <a:pt x="13909" y="116"/>
                </a:lnTo>
                <a:lnTo>
                  <a:pt x="13909" y="118"/>
                </a:lnTo>
                <a:lnTo>
                  <a:pt x="13909" y="120"/>
                </a:lnTo>
                <a:lnTo>
                  <a:pt x="13909" y="122"/>
                </a:lnTo>
                <a:lnTo>
                  <a:pt x="13908" y="124"/>
                </a:lnTo>
                <a:lnTo>
                  <a:pt x="13907" y="126"/>
                </a:lnTo>
                <a:lnTo>
                  <a:pt x="13906" y="128"/>
                </a:lnTo>
                <a:lnTo>
                  <a:pt x="13905" y="130"/>
                </a:lnTo>
                <a:lnTo>
                  <a:pt x="13903" y="132"/>
                </a:lnTo>
                <a:lnTo>
                  <a:pt x="13901" y="133"/>
                </a:lnTo>
                <a:lnTo>
                  <a:pt x="13899" y="135"/>
                </a:lnTo>
                <a:lnTo>
                  <a:pt x="13897" y="136"/>
                </a:lnTo>
                <a:lnTo>
                  <a:pt x="13895" y="137"/>
                </a:lnTo>
                <a:lnTo>
                  <a:pt x="13892" y="138"/>
                </a:lnTo>
                <a:lnTo>
                  <a:pt x="13890" y="139"/>
                </a:lnTo>
                <a:lnTo>
                  <a:pt x="13887" y="140"/>
                </a:lnTo>
                <a:lnTo>
                  <a:pt x="13884" y="140"/>
                </a:lnTo>
                <a:lnTo>
                  <a:pt x="13882" y="140"/>
                </a:lnTo>
                <a:lnTo>
                  <a:pt x="13879" y="140"/>
                </a:lnTo>
                <a:lnTo>
                  <a:pt x="13876" y="140"/>
                </a:lnTo>
                <a:lnTo>
                  <a:pt x="13643" y="113"/>
                </a:lnTo>
                <a:lnTo>
                  <a:pt x="13640" y="112"/>
                </a:lnTo>
                <a:lnTo>
                  <a:pt x="13637" y="112"/>
                </a:lnTo>
                <a:lnTo>
                  <a:pt x="13635" y="111"/>
                </a:lnTo>
                <a:lnTo>
                  <a:pt x="13632" y="110"/>
                </a:lnTo>
                <a:lnTo>
                  <a:pt x="13630" y="109"/>
                </a:lnTo>
                <a:lnTo>
                  <a:pt x="13628" y="107"/>
                </a:lnTo>
                <a:lnTo>
                  <a:pt x="13626" y="106"/>
                </a:lnTo>
                <a:lnTo>
                  <a:pt x="13624" y="104"/>
                </a:lnTo>
                <a:lnTo>
                  <a:pt x="13623" y="102"/>
                </a:lnTo>
                <a:lnTo>
                  <a:pt x="13622" y="101"/>
                </a:lnTo>
                <a:lnTo>
                  <a:pt x="13621" y="99"/>
                </a:lnTo>
                <a:lnTo>
                  <a:pt x="13620" y="97"/>
                </a:lnTo>
                <a:lnTo>
                  <a:pt x="13619" y="95"/>
                </a:lnTo>
                <a:lnTo>
                  <a:pt x="13619" y="92"/>
                </a:lnTo>
                <a:lnTo>
                  <a:pt x="13619" y="90"/>
                </a:lnTo>
                <a:lnTo>
                  <a:pt x="13619" y="88"/>
                </a:lnTo>
                <a:moveTo>
                  <a:pt x="11144" y="123"/>
                </a:moveTo>
                <a:lnTo>
                  <a:pt x="11145" y="125"/>
                </a:lnTo>
                <a:lnTo>
                  <a:pt x="11145" y="127"/>
                </a:lnTo>
                <a:lnTo>
                  <a:pt x="11145" y="129"/>
                </a:lnTo>
                <a:lnTo>
                  <a:pt x="11144" y="131"/>
                </a:lnTo>
                <a:lnTo>
                  <a:pt x="11144" y="133"/>
                </a:lnTo>
                <a:lnTo>
                  <a:pt x="11143" y="135"/>
                </a:lnTo>
                <a:lnTo>
                  <a:pt x="11142" y="137"/>
                </a:lnTo>
                <a:lnTo>
                  <a:pt x="11140" y="139"/>
                </a:lnTo>
                <a:lnTo>
                  <a:pt x="11139" y="141"/>
                </a:lnTo>
                <a:lnTo>
                  <a:pt x="11137" y="142"/>
                </a:lnTo>
                <a:lnTo>
                  <a:pt x="11135" y="144"/>
                </a:lnTo>
                <a:lnTo>
                  <a:pt x="11133" y="145"/>
                </a:lnTo>
                <a:lnTo>
                  <a:pt x="11130" y="146"/>
                </a:lnTo>
                <a:lnTo>
                  <a:pt x="11128" y="147"/>
                </a:lnTo>
                <a:lnTo>
                  <a:pt x="11125" y="148"/>
                </a:lnTo>
                <a:lnTo>
                  <a:pt x="11122" y="149"/>
                </a:lnTo>
                <a:lnTo>
                  <a:pt x="10898" y="192"/>
                </a:lnTo>
                <a:lnTo>
                  <a:pt x="10895" y="192"/>
                </a:lnTo>
                <a:lnTo>
                  <a:pt x="10893" y="193"/>
                </a:lnTo>
                <a:lnTo>
                  <a:pt x="10890" y="193"/>
                </a:lnTo>
                <a:lnTo>
                  <a:pt x="10887" y="192"/>
                </a:lnTo>
                <a:lnTo>
                  <a:pt x="10885" y="192"/>
                </a:lnTo>
                <a:lnTo>
                  <a:pt x="10882" y="191"/>
                </a:lnTo>
                <a:lnTo>
                  <a:pt x="10879" y="191"/>
                </a:lnTo>
                <a:lnTo>
                  <a:pt x="10877" y="190"/>
                </a:lnTo>
                <a:lnTo>
                  <a:pt x="10875" y="189"/>
                </a:lnTo>
                <a:lnTo>
                  <a:pt x="10873" y="187"/>
                </a:lnTo>
                <a:lnTo>
                  <a:pt x="10871" y="186"/>
                </a:lnTo>
                <a:lnTo>
                  <a:pt x="10869" y="184"/>
                </a:lnTo>
                <a:lnTo>
                  <a:pt x="10867" y="183"/>
                </a:lnTo>
                <a:lnTo>
                  <a:pt x="10866" y="181"/>
                </a:lnTo>
                <a:lnTo>
                  <a:pt x="10864" y="179"/>
                </a:lnTo>
                <a:lnTo>
                  <a:pt x="10863" y="177"/>
                </a:lnTo>
                <a:lnTo>
                  <a:pt x="10863" y="175"/>
                </a:lnTo>
                <a:lnTo>
                  <a:pt x="10862" y="172"/>
                </a:lnTo>
                <a:lnTo>
                  <a:pt x="10862" y="170"/>
                </a:lnTo>
                <a:lnTo>
                  <a:pt x="10863" y="168"/>
                </a:lnTo>
                <a:lnTo>
                  <a:pt x="10863" y="166"/>
                </a:lnTo>
                <a:lnTo>
                  <a:pt x="10864" y="164"/>
                </a:lnTo>
                <a:lnTo>
                  <a:pt x="10865" y="162"/>
                </a:lnTo>
                <a:lnTo>
                  <a:pt x="10866" y="160"/>
                </a:lnTo>
                <a:lnTo>
                  <a:pt x="10868" y="158"/>
                </a:lnTo>
                <a:lnTo>
                  <a:pt x="10869" y="157"/>
                </a:lnTo>
                <a:lnTo>
                  <a:pt x="10871" y="155"/>
                </a:lnTo>
                <a:lnTo>
                  <a:pt x="10873" y="154"/>
                </a:lnTo>
                <a:lnTo>
                  <a:pt x="10876" y="153"/>
                </a:lnTo>
                <a:lnTo>
                  <a:pt x="10878" y="151"/>
                </a:lnTo>
                <a:lnTo>
                  <a:pt x="10881" y="151"/>
                </a:lnTo>
                <a:lnTo>
                  <a:pt x="10883" y="150"/>
                </a:lnTo>
                <a:lnTo>
                  <a:pt x="11110" y="106"/>
                </a:lnTo>
                <a:lnTo>
                  <a:pt x="11113" y="106"/>
                </a:lnTo>
                <a:lnTo>
                  <a:pt x="11116" y="106"/>
                </a:lnTo>
                <a:lnTo>
                  <a:pt x="11119" y="106"/>
                </a:lnTo>
                <a:lnTo>
                  <a:pt x="11121" y="106"/>
                </a:lnTo>
                <a:lnTo>
                  <a:pt x="11124" y="107"/>
                </a:lnTo>
                <a:lnTo>
                  <a:pt x="11127" y="107"/>
                </a:lnTo>
                <a:lnTo>
                  <a:pt x="11129" y="108"/>
                </a:lnTo>
                <a:lnTo>
                  <a:pt x="11131" y="109"/>
                </a:lnTo>
                <a:lnTo>
                  <a:pt x="11134" y="110"/>
                </a:lnTo>
                <a:lnTo>
                  <a:pt x="11136" y="112"/>
                </a:lnTo>
                <a:lnTo>
                  <a:pt x="11138" y="113"/>
                </a:lnTo>
                <a:lnTo>
                  <a:pt x="11139" y="115"/>
                </a:lnTo>
                <a:lnTo>
                  <a:pt x="11141" y="117"/>
                </a:lnTo>
                <a:lnTo>
                  <a:pt x="11142" y="119"/>
                </a:lnTo>
                <a:lnTo>
                  <a:pt x="11143" y="121"/>
                </a:lnTo>
                <a:lnTo>
                  <a:pt x="11144" y="123"/>
                </a:lnTo>
                <a:moveTo>
                  <a:pt x="14076" y="145"/>
                </a:moveTo>
                <a:lnTo>
                  <a:pt x="14077" y="143"/>
                </a:lnTo>
                <a:lnTo>
                  <a:pt x="14078" y="141"/>
                </a:lnTo>
                <a:lnTo>
                  <a:pt x="14079" y="139"/>
                </a:lnTo>
                <a:lnTo>
                  <a:pt x="14080" y="137"/>
                </a:lnTo>
                <a:lnTo>
                  <a:pt x="14082" y="135"/>
                </a:lnTo>
                <a:lnTo>
                  <a:pt x="14084" y="134"/>
                </a:lnTo>
                <a:lnTo>
                  <a:pt x="14086" y="132"/>
                </a:lnTo>
                <a:lnTo>
                  <a:pt x="14088" y="131"/>
                </a:lnTo>
                <a:lnTo>
                  <a:pt x="14090" y="130"/>
                </a:lnTo>
                <a:lnTo>
                  <a:pt x="14093" y="129"/>
                </a:lnTo>
                <a:lnTo>
                  <a:pt x="14095" y="128"/>
                </a:lnTo>
                <a:lnTo>
                  <a:pt x="14098" y="128"/>
                </a:lnTo>
                <a:lnTo>
                  <a:pt x="14101" y="127"/>
                </a:lnTo>
                <a:lnTo>
                  <a:pt x="14103" y="127"/>
                </a:lnTo>
                <a:lnTo>
                  <a:pt x="14106" y="128"/>
                </a:lnTo>
                <a:lnTo>
                  <a:pt x="14109" y="128"/>
                </a:lnTo>
                <a:lnTo>
                  <a:pt x="14338" y="162"/>
                </a:lnTo>
                <a:lnTo>
                  <a:pt x="14341" y="162"/>
                </a:lnTo>
                <a:lnTo>
                  <a:pt x="14343" y="163"/>
                </a:lnTo>
                <a:lnTo>
                  <a:pt x="14346" y="164"/>
                </a:lnTo>
                <a:lnTo>
                  <a:pt x="14348" y="165"/>
                </a:lnTo>
                <a:lnTo>
                  <a:pt x="14350" y="166"/>
                </a:lnTo>
                <a:lnTo>
                  <a:pt x="14352" y="168"/>
                </a:lnTo>
                <a:lnTo>
                  <a:pt x="14354" y="169"/>
                </a:lnTo>
                <a:lnTo>
                  <a:pt x="14356" y="171"/>
                </a:lnTo>
                <a:lnTo>
                  <a:pt x="14357" y="173"/>
                </a:lnTo>
                <a:lnTo>
                  <a:pt x="14358" y="175"/>
                </a:lnTo>
                <a:lnTo>
                  <a:pt x="14359" y="176"/>
                </a:lnTo>
                <a:lnTo>
                  <a:pt x="14360" y="178"/>
                </a:lnTo>
                <a:lnTo>
                  <a:pt x="14360" y="181"/>
                </a:lnTo>
                <a:lnTo>
                  <a:pt x="14361" y="183"/>
                </a:lnTo>
                <a:lnTo>
                  <a:pt x="14360" y="185"/>
                </a:lnTo>
                <a:lnTo>
                  <a:pt x="14360" y="187"/>
                </a:lnTo>
                <a:lnTo>
                  <a:pt x="14359" y="189"/>
                </a:lnTo>
                <a:lnTo>
                  <a:pt x="14358" y="191"/>
                </a:lnTo>
                <a:lnTo>
                  <a:pt x="14357" y="193"/>
                </a:lnTo>
                <a:lnTo>
                  <a:pt x="14356" y="195"/>
                </a:lnTo>
                <a:lnTo>
                  <a:pt x="14354" y="197"/>
                </a:lnTo>
                <a:lnTo>
                  <a:pt x="14352" y="198"/>
                </a:lnTo>
                <a:lnTo>
                  <a:pt x="14350" y="200"/>
                </a:lnTo>
                <a:lnTo>
                  <a:pt x="14348" y="201"/>
                </a:lnTo>
                <a:lnTo>
                  <a:pt x="14346" y="202"/>
                </a:lnTo>
                <a:lnTo>
                  <a:pt x="14343" y="203"/>
                </a:lnTo>
                <a:lnTo>
                  <a:pt x="14341" y="204"/>
                </a:lnTo>
                <a:lnTo>
                  <a:pt x="14338" y="204"/>
                </a:lnTo>
                <a:lnTo>
                  <a:pt x="14335" y="204"/>
                </a:lnTo>
                <a:lnTo>
                  <a:pt x="14333" y="205"/>
                </a:lnTo>
                <a:lnTo>
                  <a:pt x="14330" y="204"/>
                </a:lnTo>
                <a:lnTo>
                  <a:pt x="14327" y="204"/>
                </a:lnTo>
                <a:lnTo>
                  <a:pt x="14099" y="170"/>
                </a:lnTo>
                <a:lnTo>
                  <a:pt x="14096" y="169"/>
                </a:lnTo>
                <a:lnTo>
                  <a:pt x="14094" y="169"/>
                </a:lnTo>
                <a:lnTo>
                  <a:pt x="14091" y="168"/>
                </a:lnTo>
                <a:lnTo>
                  <a:pt x="14089" y="167"/>
                </a:lnTo>
                <a:lnTo>
                  <a:pt x="14086" y="166"/>
                </a:lnTo>
                <a:lnTo>
                  <a:pt x="14084" y="164"/>
                </a:lnTo>
                <a:lnTo>
                  <a:pt x="14083" y="163"/>
                </a:lnTo>
                <a:lnTo>
                  <a:pt x="14081" y="161"/>
                </a:lnTo>
                <a:lnTo>
                  <a:pt x="14079" y="159"/>
                </a:lnTo>
                <a:lnTo>
                  <a:pt x="14078" y="158"/>
                </a:lnTo>
                <a:lnTo>
                  <a:pt x="14077" y="156"/>
                </a:lnTo>
                <a:lnTo>
                  <a:pt x="14076" y="154"/>
                </a:lnTo>
                <a:lnTo>
                  <a:pt x="14076" y="152"/>
                </a:lnTo>
                <a:lnTo>
                  <a:pt x="14076" y="149"/>
                </a:lnTo>
                <a:lnTo>
                  <a:pt x="14076" y="147"/>
                </a:lnTo>
                <a:lnTo>
                  <a:pt x="14076" y="145"/>
                </a:lnTo>
                <a:moveTo>
                  <a:pt x="14533" y="216"/>
                </a:moveTo>
                <a:lnTo>
                  <a:pt x="14534" y="214"/>
                </a:lnTo>
                <a:lnTo>
                  <a:pt x="14535" y="212"/>
                </a:lnTo>
                <a:lnTo>
                  <a:pt x="14536" y="210"/>
                </a:lnTo>
                <a:lnTo>
                  <a:pt x="14538" y="208"/>
                </a:lnTo>
                <a:lnTo>
                  <a:pt x="14539" y="206"/>
                </a:lnTo>
                <a:lnTo>
                  <a:pt x="14541" y="205"/>
                </a:lnTo>
                <a:lnTo>
                  <a:pt x="14543" y="203"/>
                </a:lnTo>
                <a:lnTo>
                  <a:pt x="14546" y="202"/>
                </a:lnTo>
                <a:lnTo>
                  <a:pt x="14548" y="201"/>
                </a:lnTo>
                <a:lnTo>
                  <a:pt x="14550" y="200"/>
                </a:lnTo>
                <a:lnTo>
                  <a:pt x="14553" y="200"/>
                </a:lnTo>
                <a:lnTo>
                  <a:pt x="14556" y="199"/>
                </a:lnTo>
                <a:lnTo>
                  <a:pt x="14559" y="199"/>
                </a:lnTo>
                <a:lnTo>
                  <a:pt x="14561" y="199"/>
                </a:lnTo>
                <a:lnTo>
                  <a:pt x="14564" y="199"/>
                </a:lnTo>
                <a:lnTo>
                  <a:pt x="14567" y="199"/>
                </a:lnTo>
                <a:lnTo>
                  <a:pt x="14790" y="239"/>
                </a:lnTo>
                <a:lnTo>
                  <a:pt x="14793" y="240"/>
                </a:lnTo>
                <a:lnTo>
                  <a:pt x="14795" y="240"/>
                </a:lnTo>
                <a:lnTo>
                  <a:pt x="14798" y="242"/>
                </a:lnTo>
                <a:lnTo>
                  <a:pt x="14800" y="243"/>
                </a:lnTo>
                <a:lnTo>
                  <a:pt x="14802" y="244"/>
                </a:lnTo>
                <a:lnTo>
                  <a:pt x="14804" y="246"/>
                </a:lnTo>
                <a:lnTo>
                  <a:pt x="14806" y="247"/>
                </a:lnTo>
                <a:lnTo>
                  <a:pt x="14807" y="249"/>
                </a:lnTo>
                <a:lnTo>
                  <a:pt x="14808" y="251"/>
                </a:lnTo>
                <a:lnTo>
                  <a:pt x="14809" y="253"/>
                </a:lnTo>
                <a:lnTo>
                  <a:pt x="14810" y="255"/>
                </a:lnTo>
                <a:lnTo>
                  <a:pt x="14811" y="257"/>
                </a:lnTo>
                <a:lnTo>
                  <a:pt x="14811" y="259"/>
                </a:lnTo>
                <a:lnTo>
                  <a:pt x="14811" y="261"/>
                </a:lnTo>
                <a:lnTo>
                  <a:pt x="14811" y="263"/>
                </a:lnTo>
                <a:lnTo>
                  <a:pt x="14810" y="265"/>
                </a:lnTo>
                <a:lnTo>
                  <a:pt x="14809" y="267"/>
                </a:lnTo>
                <a:lnTo>
                  <a:pt x="14808" y="269"/>
                </a:lnTo>
                <a:lnTo>
                  <a:pt x="14807" y="271"/>
                </a:lnTo>
                <a:lnTo>
                  <a:pt x="14806" y="273"/>
                </a:lnTo>
                <a:lnTo>
                  <a:pt x="14804" y="275"/>
                </a:lnTo>
                <a:lnTo>
                  <a:pt x="14802" y="276"/>
                </a:lnTo>
                <a:lnTo>
                  <a:pt x="14800" y="277"/>
                </a:lnTo>
                <a:lnTo>
                  <a:pt x="14798" y="279"/>
                </a:lnTo>
                <a:lnTo>
                  <a:pt x="14795" y="280"/>
                </a:lnTo>
                <a:lnTo>
                  <a:pt x="14793" y="280"/>
                </a:lnTo>
                <a:lnTo>
                  <a:pt x="14790" y="281"/>
                </a:lnTo>
                <a:lnTo>
                  <a:pt x="14787" y="281"/>
                </a:lnTo>
                <a:lnTo>
                  <a:pt x="14784" y="282"/>
                </a:lnTo>
                <a:lnTo>
                  <a:pt x="14782" y="282"/>
                </a:lnTo>
                <a:lnTo>
                  <a:pt x="14779" y="281"/>
                </a:lnTo>
                <a:lnTo>
                  <a:pt x="14776" y="281"/>
                </a:lnTo>
                <a:lnTo>
                  <a:pt x="14555" y="242"/>
                </a:lnTo>
                <a:lnTo>
                  <a:pt x="14552" y="241"/>
                </a:lnTo>
                <a:lnTo>
                  <a:pt x="14549" y="240"/>
                </a:lnTo>
                <a:lnTo>
                  <a:pt x="14547" y="239"/>
                </a:lnTo>
                <a:lnTo>
                  <a:pt x="14544" y="238"/>
                </a:lnTo>
                <a:lnTo>
                  <a:pt x="14542" y="237"/>
                </a:lnTo>
                <a:lnTo>
                  <a:pt x="14540" y="236"/>
                </a:lnTo>
                <a:lnTo>
                  <a:pt x="14538" y="234"/>
                </a:lnTo>
                <a:lnTo>
                  <a:pt x="14537" y="232"/>
                </a:lnTo>
                <a:lnTo>
                  <a:pt x="14536" y="231"/>
                </a:lnTo>
                <a:lnTo>
                  <a:pt x="14534" y="229"/>
                </a:lnTo>
                <a:lnTo>
                  <a:pt x="14534" y="227"/>
                </a:lnTo>
                <a:lnTo>
                  <a:pt x="14533" y="225"/>
                </a:lnTo>
                <a:lnTo>
                  <a:pt x="14533" y="223"/>
                </a:lnTo>
                <a:lnTo>
                  <a:pt x="14532" y="220"/>
                </a:lnTo>
                <a:lnTo>
                  <a:pt x="14533" y="218"/>
                </a:lnTo>
                <a:lnTo>
                  <a:pt x="14533" y="216"/>
                </a:lnTo>
                <a:moveTo>
                  <a:pt x="10698" y="215"/>
                </a:moveTo>
                <a:lnTo>
                  <a:pt x="10699" y="217"/>
                </a:lnTo>
                <a:lnTo>
                  <a:pt x="10700" y="219"/>
                </a:lnTo>
                <a:lnTo>
                  <a:pt x="10700" y="221"/>
                </a:lnTo>
                <a:lnTo>
                  <a:pt x="10700" y="223"/>
                </a:lnTo>
                <a:lnTo>
                  <a:pt x="10699" y="225"/>
                </a:lnTo>
                <a:lnTo>
                  <a:pt x="10699" y="227"/>
                </a:lnTo>
                <a:lnTo>
                  <a:pt x="10698" y="229"/>
                </a:lnTo>
                <a:lnTo>
                  <a:pt x="10697" y="231"/>
                </a:lnTo>
                <a:lnTo>
                  <a:pt x="10695" y="233"/>
                </a:lnTo>
                <a:lnTo>
                  <a:pt x="10694" y="235"/>
                </a:lnTo>
                <a:lnTo>
                  <a:pt x="10692" y="236"/>
                </a:lnTo>
                <a:lnTo>
                  <a:pt x="10690" y="238"/>
                </a:lnTo>
                <a:lnTo>
                  <a:pt x="10688" y="239"/>
                </a:lnTo>
                <a:lnTo>
                  <a:pt x="10686" y="240"/>
                </a:lnTo>
                <a:lnTo>
                  <a:pt x="10683" y="241"/>
                </a:lnTo>
                <a:lnTo>
                  <a:pt x="10680" y="242"/>
                </a:lnTo>
                <a:lnTo>
                  <a:pt x="10461" y="302"/>
                </a:lnTo>
                <a:lnTo>
                  <a:pt x="10459" y="303"/>
                </a:lnTo>
                <a:lnTo>
                  <a:pt x="10456" y="303"/>
                </a:lnTo>
                <a:lnTo>
                  <a:pt x="10453" y="303"/>
                </a:lnTo>
                <a:lnTo>
                  <a:pt x="10450" y="303"/>
                </a:lnTo>
                <a:lnTo>
                  <a:pt x="10448" y="303"/>
                </a:lnTo>
                <a:lnTo>
                  <a:pt x="10445" y="302"/>
                </a:lnTo>
                <a:lnTo>
                  <a:pt x="10442" y="302"/>
                </a:lnTo>
                <a:lnTo>
                  <a:pt x="10440" y="301"/>
                </a:lnTo>
                <a:lnTo>
                  <a:pt x="10438" y="300"/>
                </a:lnTo>
                <a:lnTo>
                  <a:pt x="10435" y="299"/>
                </a:lnTo>
                <a:lnTo>
                  <a:pt x="10433" y="298"/>
                </a:lnTo>
                <a:lnTo>
                  <a:pt x="10431" y="296"/>
                </a:lnTo>
                <a:lnTo>
                  <a:pt x="10429" y="295"/>
                </a:lnTo>
                <a:lnTo>
                  <a:pt x="10428" y="293"/>
                </a:lnTo>
                <a:lnTo>
                  <a:pt x="10426" y="291"/>
                </a:lnTo>
                <a:lnTo>
                  <a:pt x="10425" y="289"/>
                </a:lnTo>
                <a:lnTo>
                  <a:pt x="10424" y="287"/>
                </a:lnTo>
                <a:lnTo>
                  <a:pt x="10424" y="285"/>
                </a:lnTo>
                <a:lnTo>
                  <a:pt x="10423" y="283"/>
                </a:lnTo>
                <a:lnTo>
                  <a:pt x="10423" y="280"/>
                </a:lnTo>
                <a:lnTo>
                  <a:pt x="10423" y="278"/>
                </a:lnTo>
                <a:lnTo>
                  <a:pt x="10424" y="276"/>
                </a:lnTo>
                <a:lnTo>
                  <a:pt x="10424" y="274"/>
                </a:lnTo>
                <a:lnTo>
                  <a:pt x="10425" y="272"/>
                </a:lnTo>
                <a:lnTo>
                  <a:pt x="10427" y="270"/>
                </a:lnTo>
                <a:lnTo>
                  <a:pt x="10428" y="269"/>
                </a:lnTo>
                <a:lnTo>
                  <a:pt x="10430" y="267"/>
                </a:lnTo>
                <a:lnTo>
                  <a:pt x="10432" y="265"/>
                </a:lnTo>
                <a:lnTo>
                  <a:pt x="10434" y="264"/>
                </a:lnTo>
                <a:lnTo>
                  <a:pt x="10436" y="263"/>
                </a:lnTo>
                <a:lnTo>
                  <a:pt x="10439" y="262"/>
                </a:lnTo>
                <a:lnTo>
                  <a:pt x="10441" y="261"/>
                </a:lnTo>
                <a:lnTo>
                  <a:pt x="10662" y="201"/>
                </a:lnTo>
                <a:lnTo>
                  <a:pt x="10665" y="200"/>
                </a:lnTo>
                <a:lnTo>
                  <a:pt x="10668" y="200"/>
                </a:lnTo>
                <a:lnTo>
                  <a:pt x="10671" y="200"/>
                </a:lnTo>
                <a:lnTo>
                  <a:pt x="10674" y="200"/>
                </a:lnTo>
                <a:lnTo>
                  <a:pt x="10676" y="200"/>
                </a:lnTo>
                <a:lnTo>
                  <a:pt x="10679" y="200"/>
                </a:lnTo>
                <a:lnTo>
                  <a:pt x="10682" y="201"/>
                </a:lnTo>
                <a:lnTo>
                  <a:pt x="10684" y="202"/>
                </a:lnTo>
                <a:lnTo>
                  <a:pt x="10686" y="203"/>
                </a:lnTo>
                <a:lnTo>
                  <a:pt x="10689" y="204"/>
                </a:lnTo>
                <a:lnTo>
                  <a:pt x="10691" y="206"/>
                </a:lnTo>
                <a:lnTo>
                  <a:pt x="10693" y="207"/>
                </a:lnTo>
                <a:lnTo>
                  <a:pt x="10694" y="209"/>
                </a:lnTo>
                <a:lnTo>
                  <a:pt x="10696" y="211"/>
                </a:lnTo>
                <a:lnTo>
                  <a:pt x="10697" y="213"/>
                </a:lnTo>
                <a:lnTo>
                  <a:pt x="10698" y="215"/>
                </a:lnTo>
                <a:moveTo>
                  <a:pt x="14983" y="298"/>
                </a:moveTo>
                <a:lnTo>
                  <a:pt x="14984" y="296"/>
                </a:lnTo>
                <a:lnTo>
                  <a:pt x="14985" y="294"/>
                </a:lnTo>
                <a:lnTo>
                  <a:pt x="14986" y="292"/>
                </a:lnTo>
                <a:lnTo>
                  <a:pt x="14987" y="291"/>
                </a:lnTo>
                <a:lnTo>
                  <a:pt x="14989" y="289"/>
                </a:lnTo>
                <a:lnTo>
                  <a:pt x="14991" y="288"/>
                </a:lnTo>
                <a:lnTo>
                  <a:pt x="14993" y="286"/>
                </a:lnTo>
                <a:lnTo>
                  <a:pt x="14996" y="285"/>
                </a:lnTo>
                <a:lnTo>
                  <a:pt x="14998" y="284"/>
                </a:lnTo>
                <a:lnTo>
                  <a:pt x="15000" y="283"/>
                </a:lnTo>
                <a:lnTo>
                  <a:pt x="15003" y="283"/>
                </a:lnTo>
                <a:lnTo>
                  <a:pt x="15006" y="282"/>
                </a:lnTo>
                <a:lnTo>
                  <a:pt x="15009" y="282"/>
                </a:lnTo>
                <a:lnTo>
                  <a:pt x="15011" y="282"/>
                </a:lnTo>
                <a:lnTo>
                  <a:pt x="15014" y="282"/>
                </a:lnTo>
                <a:lnTo>
                  <a:pt x="15017" y="283"/>
                </a:lnTo>
                <a:lnTo>
                  <a:pt x="15133" y="306"/>
                </a:lnTo>
                <a:lnTo>
                  <a:pt x="15136" y="307"/>
                </a:lnTo>
                <a:lnTo>
                  <a:pt x="15138" y="307"/>
                </a:lnTo>
                <a:lnTo>
                  <a:pt x="15141" y="308"/>
                </a:lnTo>
                <a:lnTo>
                  <a:pt x="15143" y="310"/>
                </a:lnTo>
                <a:lnTo>
                  <a:pt x="15145" y="311"/>
                </a:lnTo>
                <a:lnTo>
                  <a:pt x="15147" y="313"/>
                </a:lnTo>
                <a:lnTo>
                  <a:pt x="15149" y="314"/>
                </a:lnTo>
                <a:lnTo>
                  <a:pt x="15150" y="316"/>
                </a:lnTo>
                <a:lnTo>
                  <a:pt x="15151" y="318"/>
                </a:lnTo>
                <a:lnTo>
                  <a:pt x="15152" y="320"/>
                </a:lnTo>
                <a:lnTo>
                  <a:pt x="15153" y="322"/>
                </a:lnTo>
                <a:lnTo>
                  <a:pt x="15154" y="324"/>
                </a:lnTo>
                <a:lnTo>
                  <a:pt x="15154" y="326"/>
                </a:lnTo>
                <a:lnTo>
                  <a:pt x="15154" y="328"/>
                </a:lnTo>
                <a:lnTo>
                  <a:pt x="15154" y="330"/>
                </a:lnTo>
                <a:lnTo>
                  <a:pt x="15153" y="332"/>
                </a:lnTo>
                <a:lnTo>
                  <a:pt x="15152" y="334"/>
                </a:lnTo>
                <a:lnTo>
                  <a:pt x="15151" y="336"/>
                </a:lnTo>
                <a:lnTo>
                  <a:pt x="15150" y="338"/>
                </a:lnTo>
                <a:lnTo>
                  <a:pt x="15148" y="340"/>
                </a:lnTo>
                <a:lnTo>
                  <a:pt x="15146" y="342"/>
                </a:lnTo>
                <a:lnTo>
                  <a:pt x="15144" y="343"/>
                </a:lnTo>
                <a:lnTo>
                  <a:pt x="15142" y="344"/>
                </a:lnTo>
                <a:lnTo>
                  <a:pt x="15140" y="346"/>
                </a:lnTo>
                <a:lnTo>
                  <a:pt x="15137" y="347"/>
                </a:lnTo>
                <a:lnTo>
                  <a:pt x="15135" y="347"/>
                </a:lnTo>
                <a:lnTo>
                  <a:pt x="15132" y="348"/>
                </a:lnTo>
                <a:lnTo>
                  <a:pt x="15129" y="348"/>
                </a:lnTo>
                <a:lnTo>
                  <a:pt x="15126" y="349"/>
                </a:lnTo>
                <a:lnTo>
                  <a:pt x="15124" y="349"/>
                </a:lnTo>
                <a:lnTo>
                  <a:pt x="15121" y="348"/>
                </a:lnTo>
                <a:lnTo>
                  <a:pt x="15118" y="348"/>
                </a:lnTo>
                <a:lnTo>
                  <a:pt x="15003" y="325"/>
                </a:lnTo>
                <a:lnTo>
                  <a:pt x="15000" y="324"/>
                </a:lnTo>
                <a:lnTo>
                  <a:pt x="14998" y="323"/>
                </a:lnTo>
                <a:lnTo>
                  <a:pt x="14995" y="322"/>
                </a:lnTo>
                <a:lnTo>
                  <a:pt x="14993" y="321"/>
                </a:lnTo>
                <a:lnTo>
                  <a:pt x="14991" y="320"/>
                </a:lnTo>
                <a:lnTo>
                  <a:pt x="14989" y="318"/>
                </a:lnTo>
                <a:lnTo>
                  <a:pt x="14987" y="317"/>
                </a:lnTo>
                <a:lnTo>
                  <a:pt x="14986" y="315"/>
                </a:lnTo>
                <a:lnTo>
                  <a:pt x="14985" y="313"/>
                </a:lnTo>
                <a:lnTo>
                  <a:pt x="14984" y="311"/>
                </a:lnTo>
                <a:lnTo>
                  <a:pt x="14983" y="309"/>
                </a:lnTo>
                <a:lnTo>
                  <a:pt x="14982" y="307"/>
                </a:lnTo>
                <a:lnTo>
                  <a:pt x="14982" y="305"/>
                </a:lnTo>
                <a:lnTo>
                  <a:pt x="14982" y="302"/>
                </a:lnTo>
                <a:lnTo>
                  <a:pt x="14982" y="300"/>
                </a:lnTo>
                <a:lnTo>
                  <a:pt x="14983" y="298"/>
                </a:lnTo>
                <a:moveTo>
                  <a:pt x="10264" y="340"/>
                </a:moveTo>
                <a:lnTo>
                  <a:pt x="10265" y="342"/>
                </a:lnTo>
                <a:lnTo>
                  <a:pt x="10266" y="344"/>
                </a:lnTo>
                <a:lnTo>
                  <a:pt x="10266" y="346"/>
                </a:lnTo>
                <a:lnTo>
                  <a:pt x="10267" y="348"/>
                </a:lnTo>
                <a:lnTo>
                  <a:pt x="10267" y="351"/>
                </a:lnTo>
                <a:lnTo>
                  <a:pt x="10266" y="353"/>
                </a:lnTo>
                <a:lnTo>
                  <a:pt x="10266" y="355"/>
                </a:lnTo>
                <a:lnTo>
                  <a:pt x="10265" y="357"/>
                </a:lnTo>
                <a:lnTo>
                  <a:pt x="10264" y="359"/>
                </a:lnTo>
                <a:lnTo>
                  <a:pt x="10262" y="360"/>
                </a:lnTo>
                <a:lnTo>
                  <a:pt x="10261" y="362"/>
                </a:lnTo>
                <a:lnTo>
                  <a:pt x="10259" y="364"/>
                </a:lnTo>
                <a:lnTo>
                  <a:pt x="10257" y="365"/>
                </a:lnTo>
                <a:lnTo>
                  <a:pt x="10255" y="367"/>
                </a:lnTo>
                <a:lnTo>
                  <a:pt x="10252" y="368"/>
                </a:lnTo>
                <a:lnTo>
                  <a:pt x="10249" y="369"/>
                </a:lnTo>
                <a:lnTo>
                  <a:pt x="10042" y="444"/>
                </a:lnTo>
                <a:lnTo>
                  <a:pt x="10040" y="445"/>
                </a:lnTo>
                <a:lnTo>
                  <a:pt x="10037" y="446"/>
                </a:lnTo>
                <a:lnTo>
                  <a:pt x="10034" y="446"/>
                </a:lnTo>
                <a:lnTo>
                  <a:pt x="10031" y="446"/>
                </a:lnTo>
                <a:lnTo>
                  <a:pt x="10029" y="446"/>
                </a:lnTo>
                <a:lnTo>
                  <a:pt x="10026" y="446"/>
                </a:lnTo>
                <a:lnTo>
                  <a:pt x="10023" y="446"/>
                </a:lnTo>
                <a:lnTo>
                  <a:pt x="10021" y="445"/>
                </a:lnTo>
                <a:lnTo>
                  <a:pt x="10018" y="445"/>
                </a:lnTo>
                <a:lnTo>
                  <a:pt x="10016" y="444"/>
                </a:lnTo>
                <a:lnTo>
                  <a:pt x="10013" y="443"/>
                </a:lnTo>
                <a:lnTo>
                  <a:pt x="10011" y="441"/>
                </a:lnTo>
                <a:lnTo>
                  <a:pt x="10009" y="440"/>
                </a:lnTo>
                <a:lnTo>
                  <a:pt x="10007" y="438"/>
                </a:lnTo>
                <a:lnTo>
                  <a:pt x="10006" y="437"/>
                </a:lnTo>
                <a:lnTo>
                  <a:pt x="10004" y="435"/>
                </a:lnTo>
                <a:lnTo>
                  <a:pt x="10003" y="433"/>
                </a:lnTo>
                <a:lnTo>
                  <a:pt x="10002" y="431"/>
                </a:lnTo>
                <a:lnTo>
                  <a:pt x="10002" y="429"/>
                </a:lnTo>
                <a:lnTo>
                  <a:pt x="10001" y="426"/>
                </a:lnTo>
                <a:lnTo>
                  <a:pt x="10001" y="424"/>
                </a:lnTo>
                <a:lnTo>
                  <a:pt x="10001" y="422"/>
                </a:lnTo>
                <a:lnTo>
                  <a:pt x="10002" y="420"/>
                </a:lnTo>
                <a:lnTo>
                  <a:pt x="10002" y="418"/>
                </a:lnTo>
                <a:lnTo>
                  <a:pt x="10003" y="416"/>
                </a:lnTo>
                <a:lnTo>
                  <a:pt x="10005" y="414"/>
                </a:lnTo>
                <a:lnTo>
                  <a:pt x="10006" y="412"/>
                </a:lnTo>
                <a:lnTo>
                  <a:pt x="10008" y="411"/>
                </a:lnTo>
                <a:lnTo>
                  <a:pt x="10009" y="409"/>
                </a:lnTo>
                <a:lnTo>
                  <a:pt x="10012" y="407"/>
                </a:lnTo>
                <a:lnTo>
                  <a:pt x="10014" y="406"/>
                </a:lnTo>
                <a:lnTo>
                  <a:pt x="10016" y="405"/>
                </a:lnTo>
                <a:lnTo>
                  <a:pt x="10226" y="329"/>
                </a:lnTo>
                <a:lnTo>
                  <a:pt x="10229" y="328"/>
                </a:lnTo>
                <a:lnTo>
                  <a:pt x="10232" y="328"/>
                </a:lnTo>
                <a:lnTo>
                  <a:pt x="10234" y="327"/>
                </a:lnTo>
                <a:lnTo>
                  <a:pt x="10237" y="327"/>
                </a:lnTo>
                <a:lnTo>
                  <a:pt x="10240" y="327"/>
                </a:lnTo>
                <a:lnTo>
                  <a:pt x="10243" y="327"/>
                </a:lnTo>
                <a:lnTo>
                  <a:pt x="10245" y="328"/>
                </a:lnTo>
                <a:lnTo>
                  <a:pt x="10248" y="328"/>
                </a:lnTo>
                <a:lnTo>
                  <a:pt x="10250" y="329"/>
                </a:lnTo>
                <a:lnTo>
                  <a:pt x="10253" y="330"/>
                </a:lnTo>
                <a:lnTo>
                  <a:pt x="10255" y="331"/>
                </a:lnTo>
                <a:lnTo>
                  <a:pt x="10257" y="333"/>
                </a:lnTo>
                <a:lnTo>
                  <a:pt x="10259" y="334"/>
                </a:lnTo>
                <a:lnTo>
                  <a:pt x="10261" y="336"/>
                </a:lnTo>
                <a:lnTo>
                  <a:pt x="10263" y="338"/>
                </a:lnTo>
                <a:lnTo>
                  <a:pt x="10264" y="340"/>
                </a:lnTo>
                <a:moveTo>
                  <a:pt x="9849" y="498"/>
                </a:moveTo>
                <a:lnTo>
                  <a:pt x="9851" y="500"/>
                </a:lnTo>
                <a:lnTo>
                  <a:pt x="9852" y="502"/>
                </a:lnTo>
                <a:lnTo>
                  <a:pt x="9853" y="504"/>
                </a:lnTo>
                <a:lnTo>
                  <a:pt x="9853" y="506"/>
                </a:lnTo>
                <a:lnTo>
                  <a:pt x="9853" y="509"/>
                </a:lnTo>
                <a:lnTo>
                  <a:pt x="9853" y="511"/>
                </a:lnTo>
                <a:lnTo>
                  <a:pt x="9853" y="513"/>
                </a:lnTo>
                <a:lnTo>
                  <a:pt x="9852" y="515"/>
                </a:lnTo>
                <a:lnTo>
                  <a:pt x="9851" y="517"/>
                </a:lnTo>
                <a:lnTo>
                  <a:pt x="9850" y="519"/>
                </a:lnTo>
                <a:lnTo>
                  <a:pt x="9849" y="520"/>
                </a:lnTo>
                <a:lnTo>
                  <a:pt x="9848" y="522"/>
                </a:lnTo>
                <a:lnTo>
                  <a:pt x="9846" y="524"/>
                </a:lnTo>
                <a:lnTo>
                  <a:pt x="9844" y="525"/>
                </a:lnTo>
                <a:lnTo>
                  <a:pt x="9842" y="527"/>
                </a:lnTo>
                <a:lnTo>
                  <a:pt x="9839" y="528"/>
                </a:lnTo>
                <a:lnTo>
                  <a:pt x="9642" y="619"/>
                </a:lnTo>
                <a:lnTo>
                  <a:pt x="9640" y="620"/>
                </a:lnTo>
                <a:lnTo>
                  <a:pt x="9637" y="621"/>
                </a:lnTo>
                <a:lnTo>
                  <a:pt x="9635" y="621"/>
                </a:lnTo>
                <a:lnTo>
                  <a:pt x="9632" y="622"/>
                </a:lnTo>
                <a:lnTo>
                  <a:pt x="9629" y="622"/>
                </a:lnTo>
                <a:lnTo>
                  <a:pt x="9626" y="622"/>
                </a:lnTo>
                <a:lnTo>
                  <a:pt x="9624" y="622"/>
                </a:lnTo>
                <a:lnTo>
                  <a:pt x="9621" y="621"/>
                </a:lnTo>
                <a:lnTo>
                  <a:pt x="9618" y="621"/>
                </a:lnTo>
                <a:lnTo>
                  <a:pt x="9616" y="620"/>
                </a:lnTo>
                <a:lnTo>
                  <a:pt x="9613" y="619"/>
                </a:lnTo>
                <a:lnTo>
                  <a:pt x="9611" y="618"/>
                </a:lnTo>
                <a:lnTo>
                  <a:pt x="9609" y="617"/>
                </a:lnTo>
                <a:lnTo>
                  <a:pt x="9607" y="615"/>
                </a:lnTo>
                <a:lnTo>
                  <a:pt x="9605" y="614"/>
                </a:lnTo>
                <a:lnTo>
                  <a:pt x="9603" y="612"/>
                </a:lnTo>
                <a:lnTo>
                  <a:pt x="9602" y="610"/>
                </a:lnTo>
                <a:lnTo>
                  <a:pt x="9601" y="608"/>
                </a:lnTo>
                <a:lnTo>
                  <a:pt x="9600" y="606"/>
                </a:lnTo>
                <a:lnTo>
                  <a:pt x="9599" y="604"/>
                </a:lnTo>
                <a:lnTo>
                  <a:pt x="9599" y="602"/>
                </a:lnTo>
                <a:lnTo>
                  <a:pt x="9599" y="600"/>
                </a:lnTo>
                <a:lnTo>
                  <a:pt x="9599" y="598"/>
                </a:lnTo>
                <a:lnTo>
                  <a:pt x="9599" y="596"/>
                </a:lnTo>
                <a:lnTo>
                  <a:pt x="9600" y="594"/>
                </a:lnTo>
                <a:lnTo>
                  <a:pt x="9601" y="592"/>
                </a:lnTo>
                <a:lnTo>
                  <a:pt x="9602" y="590"/>
                </a:lnTo>
                <a:lnTo>
                  <a:pt x="9603" y="588"/>
                </a:lnTo>
                <a:lnTo>
                  <a:pt x="9605" y="586"/>
                </a:lnTo>
                <a:lnTo>
                  <a:pt x="9607" y="585"/>
                </a:lnTo>
                <a:lnTo>
                  <a:pt x="9609" y="583"/>
                </a:lnTo>
                <a:lnTo>
                  <a:pt x="9611" y="582"/>
                </a:lnTo>
                <a:lnTo>
                  <a:pt x="9810" y="490"/>
                </a:lnTo>
                <a:lnTo>
                  <a:pt x="9813" y="489"/>
                </a:lnTo>
                <a:lnTo>
                  <a:pt x="9816" y="488"/>
                </a:lnTo>
                <a:lnTo>
                  <a:pt x="9818" y="488"/>
                </a:lnTo>
                <a:lnTo>
                  <a:pt x="9821" y="487"/>
                </a:lnTo>
                <a:lnTo>
                  <a:pt x="9824" y="487"/>
                </a:lnTo>
                <a:lnTo>
                  <a:pt x="9827" y="487"/>
                </a:lnTo>
                <a:lnTo>
                  <a:pt x="9829" y="487"/>
                </a:lnTo>
                <a:lnTo>
                  <a:pt x="9832" y="488"/>
                </a:lnTo>
                <a:lnTo>
                  <a:pt x="9835" y="489"/>
                </a:lnTo>
                <a:lnTo>
                  <a:pt x="9837" y="489"/>
                </a:lnTo>
                <a:lnTo>
                  <a:pt x="9840" y="490"/>
                </a:lnTo>
                <a:lnTo>
                  <a:pt x="9842" y="492"/>
                </a:lnTo>
                <a:lnTo>
                  <a:pt x="9844" y="493"/>
                </a:lnTo>
                <a:lnTo>
                  <a:pt x="9846" y="494"/>
                </a:lnTo>
                <a:lnTo>
                  <a:pt x="9848" y="496"/>
                </a:lnTo>
                <a:lnTo>
                  <a:pt x="9849" y="498"/>
                </a:lnTo>
                <a:moveTo>
                  <a:pt x="9458" y="687"/>
                </a:moveTo>
                <a:lnTo>
                  <a:pt x="9460" y="689"/>
                </a:lnTo>
                <a:lnTo>
                  <a:pt x="9461" y="691"/>
                </a:lnTo>
                <a:lnTo>
                  <a:pt x="9462" y="693"/>
                </a:lnTo>
                <a:lnTo>
                  <a:pt x="9463" y="695"/>
                </a:lnTo>
                <a:lnTo>
                  <a:pt x="9463" y="697"/>
                </a:lnTo>
                <a:lnTo>
                  <a:pt x="9464" y="699"/>
                </a:lnTo>
                <a:lnTo>
                  <a:pt x="9463" y="701"/>
                </a:lnTo>
                <a:lnTo>
                  <a:pt x="9463" y="703"/>
                </a:lnTo>
                <a:lnTo>
                  <a:pt x="9463" y="705"/>
                </a:lnTo>
                <a:lnTo>
                  <a:pt x="9462" y="707"/>
                </a:lnTo>
                <a:lnTo>
                  <a:pt x="9461" y="709"/>
                </a:lnTo>
                <a:lnTo>
                  <a:pt x="9459" y="711"/>
                </a:lnTo>
                <a:lnTo>
                  <a:pt x="9458" y="712"/>
                </a:lnTo>
                <a:lnTo>
                  <a:pt x="9456" y="714"/>
                </a:lnTo>
                <a:lnTo>
                  <a:pt x="9454" y="715"/>
                </a:lnTo>
                <a:lnTo>
                  <a:pt x="9451" y="717"/>
                </a:lnTo>
                <a:lnTo>
                  <a:pt x="9266" y="823"/>
                </a:lnTo>
                <a:lnTo>
                  <a:pt x="9264" y="824"/>
                </a:lnTo>
                <a:lnTo>
                  <a:pt x="9262" y="825"/>
                </a:lnTo>
                <a:lnTo>
                  <a:pt x="9259" y="826"/>
                </a:lnTo>
                <a:lnTo>
                  <a:pt x="9256" y="826"/>
                </a:lnTo>
                <a:lnTo>
                  <a:pt x="9254" y="827"/>
                </a:lnTo>
                <a:lnTo>
                  <a:pt x="9251" y="827"/>
                </a:lnTo>
                <a:lnTo>
                  <a:pt x="9248" y="827"/>
                </a:lnTo>
                <a:lnTo>
                  <a:pt x="9246" y="827"/>
                </a:lnTo>
                <a:lnTo>
                  <a:pt x="9243" y="826"/>
                </a:lnTo>
                <a:lnTo>
                  <a:pt x="9241" y="826"/>
                </a:lnTo>
                <a:lnTo>
                  <a:pt x="9238" y="825"/>
                </a:lnTo>
                <a:lnTo>
                  <a:pt x="9236" y="824"/>
                </a:lnTo>
                <a:lnTo>
                  <a:pt x="9233" y="823"/>
                </a:lnTo>
                <a:lnTo>
                  <a:pt x="9231" y="822"/>
                </a:lnTo>
                <a:lnTo>
                  <a:pt x="9229" y="820"/>
                </a:lnTo>
                <a:lnTo>
                  <a:pt x="9227" y="819"/>
                </a:lnTo>
                <a:lnTo>
                  <a:pt x="9226" y="817"/>
                </a:lnTo>
                <a:lnTo>
                  <a:pt x="9224" y="815"/>
                </a:lnTo>
                <a:lnTo>
                  <a:pt x="9223" y="813"/>
                </a:lnTo>
                <a:lnTo>
                  <a:pt x="9222" y="811"/>
                </a:lnTo>
                <a:lnTo>
                  <a:pt x="9221" y="809"/>
                </a:lnTo>
                <a:lnTo>
                  <a:pt x="9221" y="807"/>
                </a:lnTo>
                <a:lnTo>
                  <a:pt x="9221" y="805"/>
                </a:lnTo>
                <a:lnTo>
                  <a:pt x="9221" y="803"/>
                </a:lnTo>
                <a:lnTo>
                  <a:pt x="9222" y="801"/>
                </a:lnTo>
                <a:lnTo>
                  <a:pt x="9222" y="799"/>
                </a:lnTo>
                <a:lnTo>
                  <a:pt x="9223" y="797"/>
                </a:lnTo>
                <a:lnTo>
                  <a:pt x="9224" y="795"/>
                </a:lnTo>
                <a:lnTo>
                  <a:pt x="9226" y="793"/>
                </a:lnTo>
                <a:lnTo>
                  <a:pt x="9227" y="791"/>
                </a:lnTo>
                <a:lnTo>
                  <a:pt x="9229" y="789"/>
                </a:lnTo>
                <a:lnTo>
                  <a:pt x="9231" y="788"/>
                </a:lnTo>
                <a:lnTo>
                  <a:pt x="9418" y="682"/>
                </a:lnTo>
                <a:lnTo>
                  <a:pt x="9421" y="681"/>
                </a:lnTo>
                <a:lnTo>
                  <a:pt x="9423" y="680"/>
                </a:lnTo>
                <a:lnTo>
                  <a:pt x="9426" y="679"/>
                </a:lnTo>
                <a:lnTo>
                  <a:pt x="9429" y="678"/>
                </a:lnTo>
                <a:lnTo>
                  <a:pt x="9432" y="678"/>
                </a:lnTo>
                <a:lnTo>
                  <a:pt x="9434" y="678"/>
                </a:lnTo>
                <a:lnTo>
                  <a:pt x="9437" y="678"/>
                </a:lnTo>
                <a:lnTo>
                  <a:pt x="9440" y="678"/>
                </a:lnTo>
                <a:lnTo>
                  <a:pt x="9443" y="678"/>
                </a:lnTo>
                <a:lnTo>
                  <a:pt x="9445" y="679"/>
                </a:lnTo>
                <a:lnTo>
                  <a:pt x="9448" y="680"/>
                </a:lnTo>
                <a:lnTo>
                  <a:pt x="9450" y="681"/>
                </a:lnTo>
                <a:lnTo>
                  <a:pt x="9452" y="682"/>
                </a:lnTo>
                <a:lnTo>
                  <a:pt x="9455" y="683"/>
                </a:lnTo>
                <a:lnTo>
                  <a:pt x="9457" y="685"/>
                </a:lnTo>
                <a:lnTo>
                  <a:pt x="9458" y="687"/>
                </a:lnTo>
                <a:moveTo>
                  <a:pt x="9091" y="903"/>
                </a:moveTo>
                <a:lnTo>
                  <a:pt x="9093" y="905"/>
                </a:lnTo>
                <a:lnTo>
                  <a:pt x="9095" y="906"/>
                </a:lnTo>
                <a:lnTo>
                  <a:pt x="9096" y="908"/>
                </a:lnTo>
                <a:lnTo>
                  <a:pt x="9097" y="910"/>
                </a:lnTo>
                <a:lnTo>
                  <a:pt x="9098" y="912"/>
                </a:lnTo>
                <a:lnTo>
                  <a:pt x="9098" y="914"/>
                </a:lnTo>
                <a:lnTo>
                  <a:pt x="9098" y="917"/>
                </a:lnTo>
                <a:lnTo>
                  <a:pt x="9098" y="919"/>
                </a:lnTo>
                <a:lnTo>
                  <a:pt x="9098" y="921"/>
                </a:lnTo>
                <a:lnTo>
                  <a:pt x="9097" y="923"/>
                </a:lnTo>
                <a:lnTo>
                  <a:pt x="9096" y="925"/>
                </a:lnTo>
                <a:lnTo>
                  <a:pt x="9095" y="927"/>
                </a:lnTo>
                <a:lnTo>
                  <a:pt x="9094" y="929"/>
                </a:lnTo>
                <a:lnTo>
                  <a:pt x="9092" y="931"/>
                </a:lnTo>
                <a:lnTo>
                  <a:pt x="9091" y="932"/>
                </a:lnTo>
                <a:lnTo>
                  <a:pt x="9088" y="934"/>
                </a:lnTo>
                <a:lnTo>
                  <a:pt x="8916" y="1051"/>
                </a:lnTo>
                <a:lnTo>
                  <a:pt x="8914" y="1052"/>
                </a:lnTo>
                <a:lnTo>
                  <a:pt x="8912" y="1053"/>
                </a:lnTo>
                <a:lnTo>
                  <a:pt x="8910" y="1054"/>
                </a:lnTo>
                <a:lnTo>
                  <a:pt x="8907" y="1055"/>
                </a:lnTo>
                <a:lnTo>
                  <a:pt x="8904" y="1056"/>
                </a:lnTo>
                <a:lnTo>
                  <a:pt x="8902" y="1056"/>
                </a:lnTo>
                <a:lnTo>
                  <a:pt x="8899" y="1057"/>
                </a:lnTo>
                <a:lnTo>
                  <a:pt x="8896" y="1057"/>
                </a:lnTo>
                <a:lnTo>
                  <a:pt x="8894" y="1056"/>
                </a:lnTo>
                <a:lnTo>
                  <a:pt x="8891" y="1056"/>
                </a:lnTo>
                <a:lnTo>
                  <a:pt x="8888" y="1056"/>
                </a:lnTo>
                <a:lnTo>
                  <a:pt x="8886" y="1055"/>
                </a:lnTo>
                <a:lnTo>
                  <a:pt x="8883" y="1054"/>
                </a:lnTo>
                <a:lnTo>
                  <a:pt x="8881" y="1053"/>
                </a:lnTo>
                <a:lnTo>
                  <a:pt x="8879" y="1051"/>
                </a:lnTo>
                <a:lnTo>
                  <a:pt x="8876" y="1050"/>
                </a:lnTo>
                <a:lnTo>
                  <a:pt x="8874" y="1048"/>
                </a:lnTo>
                <a:lnTo>
                  <a:pt x="8873" y="1046"/>
                </a:lnTo>
                <a:lnTo>
                  <a:pt x="8871" y="1044"/>
                </a:lnTo>
                <a:lnTo>
                  <a:pt x="8870" y="1042"/>
                </a:lnTo>
                <a:lnTo>
                  <a:pt x="8870" y="1040"/>
                </a:lnTo>
                <a:lnTo>
                  <a:pt x="8869" y="1038"/>
                </a:lnTo>
                <a:lnTo>
                  <a:pt x="8869" y="1036"/>
                </a:lnTo>
                <a:lnTo>
                  <a:pt x="8869" y="1034"/>
                </a:lnTo>
                <a:lnTo>
                  <a:pt x="8869" y="1032"/>
                </a:lnTo>
                <a:lnTo>
                  <a:pt x="8869" y="1030"/>
                </a:lnTo>
                <a:lnTo>
                  <a:pt x="8870" y="1028"/>
                </a:lnTo>
                <a:lnTo>
                  <a:pt x="8871" y="1026"/>
                </a:lnTo>
                <a:lnTo>
                  <a:pt x="8872" y="1024"/>
                </a:lnTo>
                <a:lnTo>
                  <a:pt x="8874" y="1022"/>
                </a:lnTo>
                <a:lnTo>
                  <a:pt x="8875" y="1020"/>
                </a:lnTo>
                <a:lnTo>
                  <a:pt x="8877" y="1019"/>
                </a:lnTo>
                <a:lnTo>
                  <a:pt x="9051" y="901"/>
                </a:lnTo>
                <a:lnTo>
                  <a:pt x="9054" y="899"/>
                </a:lnTo>
                <a:lnTo>
                  <a:pt x="9056" y="898"/>
                </a:lnTo>
                <a:lnTo>
                  <a:pt x="9059" y="897"/>
                </a:lnTo>
                <a:lnTo>
                  <a:pt x="9061" y="896"/>
                </a:lnTo>
                <a:lnTo>
                  <a:pt x="9064" y="896"/>
                </a:lnTo>
                <a:lnTo>
                  <a:pt x="9067" y="896"/>
                </a:lnTo>
                <a:lnTo>
                  <a:pt x="9069" y="895"/>
                </a:lnTo>
                <a:lnTo>
                  <a:pt x="9072" y="895"/>
                </a:lnTo>
                <a:lnTo>
                  <a:pt x="9075" y="896"/>
                </a:lnTo>
                <a:lnTo>
                  <a:pt x="9078" y="896"/>
                </a:lnTo>
                <a:lnTo>
                  <a:pt x="9080" y="897"/>
                </a:lnTo>
                <a:lnTo>
                  <a:pt x="9083" y="898"/>
                </a:lnTo>
                <a:lnTo>
                  <a:pt x="9085" y="899"/>
                </a:lnTo>
                <a:lnTo>
                  <a:pt x="9087" y="900"/>
                </a:lnTo>
                <a:lnTo>
                  <a:pt x="9089" y="901"/>
                </a:lnTo>
                <a:lnTo>
                  <a:pt x="9091" y="903"/>
                </a:lnTo>
                <a:moveTo>
                  <a:pt x="8750" y="1143"/>
                </a:moveTo>
                <a:lnTo>
                  <a:pt x="8752" y="1144"/>
                </a:lnTo>
                <a:lnTo>
                  <a:pt x="8754" y="1146"/>
                </a:lnTo>
                <a:lnTo>
                  <a:pt x="8755" y="1148"/>
                </a:lnTo>
                <a:lnTo>
                  <a:pt x="8757" y="1150"/>
                </a:lnTo>
                <a:lnTo>
                  <a:pt x="8758" y="1152"/>
                </a:lnTo>
                <a:lnTo>
                  <a:pt x="8758" y="1154"/>
                </a:lnTo>
                <a:lnTo>
                  <a:pt x="8759" y="1156"/>
                </a:lnTo>
                <a:lnTo>
                  <a:pt x="8759" y="1158"/>
                </a:lnTo>
                <a:lnTo>
                  <a:pt x="8759" y="1160"/>
                </a:lnTo>
                <a:lnTo>
                  <a:pt x="8758" y="1162"/>
                </a:lnTo>
                <a:lnTo>
                  <a:pt x="8758" y="1164"/>
                </a:lnTo>
                <a:lnTo>
                  <a:pt x="8757" y="1166"/>
                </a:lnTo>
                <a:lnTo>
                  <a:pt x="8755" y="1168"/>
                </a:lnTo>
                <a:lnTo>
                  <a:pt x="8754" y="1169"/>
                </a:lnTo>
                <a:lnTo>
                  <a:pt x="8752" y="1171"/>
                </a:lnTo>
                <a:lnTo>
                  <a:pt x="8750" y="1173"/>
                </a:lnTo>
                <a:lnTo>
                  <a:pt x="8589" y="1300"/>
                </a:lnTo>
                <a:lnTo>
                  <a:pt x="8587" y="1301"/>
                </a:lnTo>
                <a:lnTo>
                  <a:pt x="8585" y="1303"/>
                </a:lnTo>
                <a:lnTo>
                  <a:pt x="8583" y="1304"/>
                </a:lnTo>
                <a:lnTo>
                  <a:pt x="8580" y="1305"/>
                </a:lnTo>
                <a:lnTo>
                  <a:pt x="8577" y="1306"/>
                </a:lnTo>
                <a:lnTo>
                  <a:pt x="8575" y="1306"/>
                </a:lnTo>
                <a:lnTo>
                  <a:pt x="8572" y="1306"/>
                </a:lnTo>
                <a:lnTo>
                  <a:pt x="8569" y="1307"/>
                </a:lnTo>
                <a:lnTo>
                  <a:pt x="8567" y="1307"/>
                </a:lnTo>
                <a:lnTo>
                  <a:pt x="8564" y="1306"/>
                </a:lnTo>
                <a:lnTo>
                  <a:pt x="8561" y="1306"/>
                </a:lnTo>
                <a:lnTo>
                  <a:pt x="8559" y="1305"/>
                </a:lnTo>
                <a:lnTo>
                  <a:pt x="8556" y="1304"/>
                </a:lnTo>
                <a:lnTo>
                  <a:pt x="8554" y="1303"/>
                </a:lnTo>
                <a:lnTo>
                  <a:pt x="8552" y="1302"/>
                </a:lnTo>
                <a:lnTo>
                  <a:pt x="8549" y="1301"/>
                </a:lnTo>
                <a:lnTo>
                  <a:pt x="8547" y="1299"/>
                </a:lnTo>
                <a:lnTo>
                  <a:pt x="8545" y="1297"/>
                </a:lnTo>
                <a:lnTo>
                  <a:pt x="8544" y="1296"/>
                </a:lnTo>
                <a:lnTo>
                  <a:pt x="8543" y="1294"/>
                </a:lnTo>
                <a:lnTo>
                  <a:pt x="8542" y="1292"/>
                </a:lnTo>
                <a:lnTo>
                  <a:pt x="8541" y="1290"/>
                </a:lnTo>
                <a:lnTo>
                  <a:pt x="8540" y="1288"/>
                </a:lnTo>
                <a:lnTo>
                  <a:pt x="8540" y="1286"/>
                </a:lnTo>
                <a:lnTo>
                  <a:pt x="8540" y="1283"/>
                </a:lnTo>
                <a:lnTo>
                  <a:pt x="8541" y="1281"/>
                </a:lnTo>
                <a:lnTo>
                  <a:pt x="8541" y="1279"/>
                </a:lnTo>
                <a:lnTo>
                  <a:pt x="8542" y="1277"/>
                </a:lnTo>
                <a:lnTo>
                  <a:pt x="8543" y="1275"/>
                </a:lnTo>
                <a:lnTo>
                  <a:pt x="8545" y="1273"/>
                </a:lnTo>
                <a:lnTo>
                  <a:pt x="8547" y="1271"/>
                </a:lnTo>
                <a:lnTo>
                  <a:pt x="8548" y="1270"/>
                </a:lnTo>
                <a:lnTo>
                  <a:pt x="8710" y="1142"/>
                </a:lnTo>
                <a:lnTo>
                  <a:pt x="8713" y="1140"/>
                </a:lnTo>
                <a:lnTo>
                  <a:pt x="8715" y="1139"/>
                </a:lnTo>
                <a:lnTo>
                  <a:pt x="8717" y="1138"/>
                </a:lnTo>
                <a:lnTo>
                  <a:pt x="8720" y="1137"/>
                </a:lnTo>
                <a:lnTo>
                  <a:pt x="8722" y="1137"/>
                </a:lnTo>
                <a:lnTo>
                  <a:pt x="8725" y="1136"/>
                </a:lnTo>
                <a:lnTo>
                  <a:pt x="8728" y="1136"/>
                </a:lnTo>
                <a:lnTo>
                  <a:pt x="8730" y="1136"/>
                </a:lnTo>
                <a:lnTo>
                  <a:pt x="8733" y="1136"/>
                </a:lnTo>
                <a:lnTo>
                  <a:pt x="8736" y="1136"/>
                </a:lnTo>
                <a:lnTo>
                  <a:pt x="8738" y="1137"/>
                </a:lnTo>
                <a:lnTo>
                  <a:pt x="8741" y="1138"/>
                </a:lnTo>
                <a:lnTo>
                  <a:pt x="8744" y="1139"/>
                </a:lnTo>
                <a:lnTo>
                  <a:pt x="8746" y="1140"/>
                </a:lnTo>
                <a:lnTo>
                  <a:pt x="8748" y="1141"/>
                </a:lnTo>
                <a:lnTo>
                  <a:pt x="8750" y="1143"/>
                </a:lnTo>
                <a:moveTo>
                  <a:pt x="8431" y="1400"/>
                </a:moveTo>
                <a:lnTo>
                  <a:pt x="8434" y="1401"/>
                </a:lnTo>
                <a:lnTo>
                  <a:pt x="8435" y="1403"/>
                </a:lnTo>
                <a:lnTo>
                  <a:pt x="8437" y="1405"/>
                </a:lnTo>
                <a:lnTo>
                  <a:pt x="8438" y="1406"/>
                </a:lnTo>
                <a:lnTo>
                  <a:pt x="8439" y="1408"/>
                </a:lnTo>
                <a:lnTo>
                  <a:pt x="8440" y="1410"/>
                </a:lnTo>
                <a:lnTo>
                  <a:pt x="8441" y="1412"/>
                </a:lnTo>
                <a:lnTo>
                  <a:pt x="8441" y="1414"/>
                </a:lnTo>
                <a:lnTo>
                  <a:pt x="8441" y="1416"/>
                </a:lnTo>
                <a:lnTo>
                  <a:pt x="8441" y="1418"/>
                </a:lnTo>
                <a:lnTo>
                  <a:pt x="8440" y="1420"/>
                </a:lnTo>
                <a:lnTo>
                  <a:pt x="8439" y="1422"/>
                </a:lnTo>
                <a:lnTo>
                  <a:pt x="8438" y="1424"/>
                </a:lnTo>
                <a:lnTo>
                  <a:pt x="8437" y="1426"/>
                </a:lnTo>
                <a:lnTo>
                  <a:pt x="8435" y="1428"/>
                </a:lnTo>
                <a:lnTo>
                  <a:pt x="8433" y="1430"/>
                </a:lnTo>
                <a:lnTo>
                  <a:pt x="8283" y="1564"/>
                </a:lnTo>
                <a:lnTo>
                  <a:pt x="8281" y="1565"/>
                </a:lnTo>
                <a:lnTo>
                  <a:pt x="8279" y="1567"/>
                </a:lnTo>
                <a:lnTo>
                  <a:pt x="8277" y="1568"/>
                </a:lnTo>
                <a:lnTo>
                  <a:pt x="8275" y="1569"/>
                </a:lnTo>
                <a:lnTo>
                  <a:pt x="8272" y="1570"/>
                </a:lnTo>
                <a:lnTo>
                  <a:pt x="8270" y="1570"/>
                </a:lnTo>
                <a:lnTo>
                  <a:pt x="8267" y="1571"/>
                </a:lnTo>
                <a:lnTo>
                  <a:pt x="8264" y="1571"/>
                </a:lnTo>
                <a:lnTo>
                  <a:pt x="8261" y="1571"/>
                </a:lnTo>
                <a:lnTo>
                  <a:pt x="8259" y="1571"/>
                </a:lnTo>
                <a:lnTo>
                  <a:pt x="8256" y="1571"/>
                </a:lnTo>
                <a:lnTo>
                  <a:pt x="8253" y="1570"/>
                </a:lnTo>
                <a:lnTo>
                  <a:pt x="8251" y="1570"/>
                </a:lnTo>
                <a:lnTo>
                  <a:pt x="8248" y="1569"/>
                </a:lnTo>
                <a:lnTo>
                  <a:pt x="8246" y="1568"/>
                </a:lnTo>
                <a:lnTo>
                  <a:pt x="8243" y="1567"/>
                </a:lnTo>
                <a:lnTo>
                  <a:pt x="8241" y="1565"/>
                </a:lnTo>
                <a:lnTo>
                  <a:pt x="8239" y="1563"/>
                </a:lnTo>
                <a:lnTo>
                  <a:pt x="8238" y="1562"/>
                </a:lnTo>
                <a:lnTo>
                  <a:pt x="8236" y="1560"/>
                </a:lnTo>
                <a:lnTo>
                  <a:pt x="8235" y="1558"/>
                </a:lnTo>
                <a:lnTo>
                  <a:pt x="8234" y="1556"/>
                </a:lnTo>
                <a:lnTo>
                  <a:pt x="8234" y="1554"/>
                </a:lnTo>
                <a:lnTo>
                  <a:pt x="8233" y="1552"/>
                </a:lnTo>
                <a:lnTo>
                  <a:pt x="8233" y="1549"/>
                </a:lnTo>
                <a:lnTo>
                  <a:pt x="8233" y="1547"/>
                </a:lnTo>
                <a:lnTo>
                  <a:pt x="8234" y="1545"/>
                </a:lnTo>
                <a:lnTo>
                  <a:pt x="8234" y="1543"/>
                </a:lnTo>
                <a:lnTo>
                  <a:pt x="8235" y="1541"/>
                </a:lnTo>
                <a:lnTo>
                  <a:pt x="8236" y="1539"/>
                </a:lnTo>
                <a:lnTo>
                  <a:pt x="8238" y="1537"/>
                </a:lnTo>
                <a:lnTo>
                  <a:pt x="8239" y="1536"/>
                </a:lnTo>
                <a:lnTo>
                  <a:pt x="8391" y="1401"/>
                </a:lnTo>
                <a:lnTo>
                  <a:pt x="8393" y="1399"/>
                </a:lnTo>
                <a:lnTo>
                  <a:pt x="8396" y="1398"/>
                </a:lnTo>
                <a:lnTo>
                  <a:pt x="8398" y="1397"/>
                </a:lnTo>
                <a:lnTo>
                  <a:pt x="8400" y="1396"/>
                </a:lnTo>
                <a:lnTo>
                  <a:pt x="8403" y="1395"/>
                </a:lnTo>
                <a:lnTo>
                  <a:pt x="8405" y="1394"/>
                </a:lnTo>
                <a:lnTo>
                  <a:pt x="8408" y="1394"/>
                </a:lnTo>
                <a:lnTo>
                  <a:pt x="8411" y="1394"/>
                </a:lnTo>
                <a:lnTo>
                  <a:pt x="8413" y="1394"/>
                </a:lnTo>
                <a:lnTo>
                  <a:pt x="8416" y="1394"/>
                </a:lnTo>
                <a:lnTo>
                  <a:pt x="8419" y="1395"/>
                </a:lnTo>
                <a:lnTo>
                  <a:pt x="8422" y="1395"/>
                </a:lnTo>
                <a:lnTo>
                  <a:pt x="8424" y="1396"/>
                </a:lnTo>
                <a:lnTo>
                  <a:pt x="8427" y="1397"/>
                </a:lnTo>
                <a:lnTo>
                  <a:pt x="8429" y="1398"/>
                </a:lnTo>
                <a:lnTo>
                  <a:pt x="8431" y="1400"/>
                </a:lnTo>
                <a:moveTo>
                  <a:pt x="8132" y="1670"/>
                </a:moveTo>
                <a:lnTo>
                  <a:pt x="8135" y="1671"/>
                </a:lnTo>
                <a:lnTo>
                  <a:pt x="8136" y="1673"/>
                </a:lnTo>
                <a:lnTo>
                  <a:pt x="8138" y="1674"/>
                </a:lnTo>
                <a:lnTo>
                  <a:pt x="8140" y="1676"/>
                </a:lnTo>
                <a:lnTo>
                  <a:pt x="8141" y="1678"/>
                </a:lnTo>
                <a:lnTo>
                  <a:pt x="8142" y="1680"/>
                </a:lnTo>
                <a:lnTo>
                  <a:pt x="8142" y="1682"/>
                </a:lnTo>
                <a:lnTo>
                  <a:pt x="8143" y="1684"/>
                </a:lnTo>
                <a:lnTo>
                  <a:pt x="8143" y="1686"/>
                </a:lnTo>
                <a:lnTo>
                  <a:pt x="8143" y="1688"/>
                </a:lnTo>
                <a:lnTo>
                  <a:pt x="8142" y="1690"/>
                </a:lnTo>
                <a:lnTo>
                  <a:pt x="8142" y="1692"/>
                </a:lnTo>
                <a:lnTo>
                  <a:pt x="8141" y="1694"/>
                </a:lnTo>
                <a:lnTo>
                  <a:pt x="8140" y="1696"/>
                </a:lnTo>
                <a:lnTo>
                  <a:pt x="8138" y="1698"/>
                </a:lnTo>
                <a:lnTo>
                  <a:pt x="8136" y="1700"/>
                </a:lnTo>
                <a:lnTo>
                  <a:pt x="7993" y="1839"/>
                </a:lnTo>
                <a:lnTo>
                  <a:pt x="7992" y="1840"/>
                </a:lnTo>
                <a:lnTo>
                  <a:pt x="7989" y="1842"/>
                </a:lnTo>
                <a:lnTo>
                  <a:pt x="7987" y="1843"/>
                </a:lnTo>
                <a:lnTo>
                  <a:pt x="7985" y="1844"/>
                </a:lnTo>
                <a:lnTo>
                  <a:pt x="7982" y="1845"/>
                </a:lnTo>
                <a:lnTo>
                  <a:pt x="7980" y="1846"/>
                </a:lnTo>
                <a:lnTo>
                  <a:pt x="7977" y="1847"/>
                </a:lnTo>
                <a:lnTo>
                  <a:pt x="7974" y="1847"/>
                </a:lnTo>
                <a:lnTo>
                  <a:pt x="7971" y="1847"/>
                </a:lnTo>
                <a:lnTo>
                  <a:pt x="7969" y="1847"/>
                </a:lnTo>
                <a:lnTo>
                  <a:pt x="7966" y="1847"/>
                </a:lnTo>
                <a:lnTo>
                  <a:pt x="7963" y="1846"/>
                </a:lnTo>
                <a:lnTo>
                  <a:pt x="7961" y="1846"/>
                </a:lnTo>
                <a:lnTo>
                  <a:pt x="7958" y="1845"/>
                </a:lnTo>
                <a:lnTo>
                  <a:pt x="7956" y="1844"/>
                </a:lnTo>
                <a:lnTo>
                  <a:pt x="7953" y="1843"/>
                </a:lnTo>
                <a:lnTo>
                  <a:pt x="7951" y="1841"/>
                </a:lnTo>
                <a:lnTo>
                  <a:pt x="7949" y="1840"/>
                </a:lnTo>
                <a:lnTo>
                  <a:pt x="7947" y="1838"/>
                </a:lnTo>
                <a:lnTo>
                  <a:pt x="7946" y="1836"/>
                </a:lnTo>
                <a:lnTo>
                  <a:pt x="7945" y="1834"/>
                </a:lnTo>
                <a:lnTo>
                  <a:pt x="7944" y="1832"/>
                </a:lnTo>
                <a:lnTo>
                  <a:pt x="7943" y="1830"/>
                </a:lnTo>
                <a:lnTo>
                  <a:pt x="7942" y="1828"/>
                </a:lnTo>
                <a:lnTo>
                  <a:pt x="7942" y="1826"/>
                </a:lnTo>
                <a:lnTo>
                  <a:pt x="7942" y="1824"/>
                </a:lnTo>
                <a:lnTo>
                  <a:pt x="7943" y="1822"/>
                </a:lnTo>
                <a:lnTo>
                  <a:pt x="7943" y="1820"/>
                </a:lnTo>
                <a:lnTo>
                  <a:pt x="7944" y="1818"/>
                </a:lnTo>
                <a:lnTo>
                  <a:pt x="7945" y="1816"/>
                </a:lnTo>
                <a:lnTo>
                  <a:pt x="7947" y="1814"/>
                </a:lnTo>
                <a:lnTo>
                  <a:pt x="7948" y="1812"/>
                </a:lnTo>
                <a:lnTo>
                  <a:pt x="8092" y="1673"/>
                </a:lnTo>
                <a:lnTo>
                  <a:pt x="8094" y="1671"/>
                </a:lnTo>
                <a:lnTo>
                  <a:pt x="8096" y="1670"/>
                </a:lnTo>
                <a:lnTo>
                  <a:pt x="8098" y="1668"/>
                </a:lnTo>
                <a:lnTo>
                  <a:pt x="8101" y="1667"/>
                </a:lnTo>
                <a:lnTo>
                  <a:pt x="8103" y="1666"/>
                </a:lnTo>
                <a:lnTo>
                  <a:pt x="8106" y="1666"/>
                </a:lnTo>
                <a:lnTo>
                  <a:pt x="8108" y="1665"/>
                </a:lnTo>
                <a:lnTo>
                  <a:pt x="8111" y="1665"/>
                </a:lnTo>
                <a:lnTo>
                  <a:pt x="8114" y="1665"/>
                </a:lnTo>
                <a:lnTo>
                  <a:pt x="8116" y="1665"/>
                </a:lnTo>
                <a:lnTo>
                  <a:pt x="8119" y="1665"/>
                </a:lnTo>
                <a:lnTo>
                  <a:pt x="8122" y="1665"/>
                </a:lnTo>
                <a:lnTo>
                  <a:pt x="8125" y="1666"/>
                </a:lnTo>
                <a:lnTo>
                  <a:pt x="8127" y="1667"/>
                </a:lnTo>
                <a:lnTo>
                  <a:pt x="8130" y="1668"/>
                </a:lnTo>
                <a:lnTo>
                  <a:pt x="8132" y="1670"/>
                </a:lnTo>
                <a:moveTo>
                  <a:pt x="7847" y="1949"/>
                </a:moveTo>
                <a:lnTo>
                  <a:pt x="7850" y="1950"/>
                </a:lnTo>
                <a:lnTo>
                  <a:pt x="7852" y="1951"/>
                </a:lnTo>
                <a:lnTo>
                  <a:pt x="7853" y="1953"/>
                </a:lnTo>
                <a:lnTo>
                  <a:pt x="7855" y="1955"/>
                </a:lnTo>
                <a:lnTo>
                  <a:pt x="7856" y="1957"/>
                </a:lnTo>
                <a:lnTo>
                  <a:pt x="7857" y="1959"/>
                </a:lnTo>
                <a:lnTo>
                  <a:pt x="7858" y="1961"/>
                </a:lnTo>
                <a:lnTo>
                  <a:pt x="7858" y="1963"/>
                </a:lnTo>
                <a:lnTo>
                  <a:pt x="7858" y="1965"/>
                </a:lnTo>
                <a:lnTo>
                  <a:pt x="7858" y="1967"/>
                </a:lnTo>
                <a:lnTo>
                  <a:pt x="7858" y="1969"/>
                </a:lnTo>
                <a:lnTo>
                  <a:pt x="7858" y="1971"/>
                </a:lnTo>
                <a:lnTo>
                  <a:pt x="7857" y="1974"/>
                </a:lnTo>
                <a:lnTo>
                  <a:pt x="7856" y="1976"/>
                </a:lnTo>
                <a:lnTo>
                  <a:pt x="7854" y="1978"/>
                </a:lnTo>
                <a:lnTo>
                  <a:pt x="7852" y="1980"/>
                </a:lnTo>
                <a:lnTo>
                  <a:pt x="7714" y="2121"/>
                </a:lnTo>
                <a:lnTo>
                  <a:pt x="7713" y="2122"/>
                </a:lnTo>
                <a:lnTo>
                  <a:pt x="7710" y="2124"/>
                </a:lnTo>
                <a:lnTo>
                  <a:pt x="7708" y="2125"/>
                </a:lnTo>
                <a:lnTo>
                  <a:pt x="7706" y="2127"/>
                </a:lnTo>
                <a:lnTo>
                  <a:pt x="7703" y="2128"/>
                </a:lnTo>
                <a:lnTo>
                  <a:pt x="7701" y="2128"/>
                </a:lnTo>
                <a:lnTo>
                  <a:pt x="7698" y="2129"/>
                </a:lnTo>
                <a:lnTo>
                  <a:pt x="7696" y="2129"/>
                </a:lnTo>
                <a:lnTo>
                  <a:pt x="7693" y="2130"/>
                </a:lnTo>
                <a:lnTo>
                  <a:pt x="7690" y="2130"/>
                </a:lnTo>
                <a:lnTo>
                  <a:pt x="7688" y="2129"/>
                </a:lnTo>
                <a:lnTo>
                  <a:pt x="7685" y="2129"/>
                </a:lnTo>
                <a:lnTo>
                  <a:pt x="7682" y="2129"/>
                </a:lnTo>
                <a:lnTo>
                  <a:pt x="7680" y="2128"/>
                </a:lnTo>
                <a:lnTo>
                  <a:pt x="7677" y="2127"/>
                </a:lnTo>
                <a:lnTo>
                  <a:pt x="7674" y="2126"/>
                </a:lnTo>
                <a:lnTo>
                  <a:pt x="7672" y="2124"/>
                </a:lnTo>
                <a:lnTo>
                  <a:pt x="7670" y="2123"/>
                </a:lnTo>
                <a:lnTo>
                  <a:pt x="7668" y="2121"/>
                </a:lnTo>
                <a:lnTo>
                  <a:pt x="7667" y="2119"/>
                </a:lnTo>
                <a:lnTo>
                  <a:pt x="7666" y="2117"/>
                </a:lnTo>
                <a:lnTo>
                  <a:pt x="7665" y="2115"/>
                </a:lnTo>
                <a:lnTo>
                  <a:pt x="7664" y="2113"/>
                </a:lnTo>
                <a:lnTo>
                  <a:pt x="7663" y="2111"/>
                </a:lnTo>
                <a:lnTo>
                  <a:pt x="7663" y="2109"/>
                </a:lnTo>
                <a:lnTo>
                  <a:pt x="7663" y="2107"/>
                </a:lnTo>
                <a:lnTo>
                  <a:pt x="7663" y="2105"/>
                </a:lnTo>
                <a:lnTo>
                  <a:pt x="7664" y="2103"/>
                </a:lnTo>
                <a:lnTo>
                  <a:pt x="7665" y="2101"/>
                </a:lnTo>
                <a:lnTo>
                  <a:pt x="7666" y="2099"/>
                </a:lnTo>
                <a:lnTo>
                  <a:pt x="7667" y="2097"/>
                </a:lnTo>
                <a:lnTo>
                  <a:pt x="7668" y="2096"/>
                </a:lnTo>
                <a:lnTo>
                  <a:pt x="7807" y="1953"/>
                </a:lnTo>
                <a:lnTo>
                  <a:pt x="7809" y="1951"/>
                </a:lnTo>
                <a:lnTo>
                  <a:pt x="7811" y="1950"/>
                </a:lnTo>
                <a:lnTo>
                  <a:pt x="7813" y="1948"/>
                </a:lnTo>
                <a:lnTo>
                  <a:pt x="7816" y="1947"/>
                </a:lnTo>
                <a:lnTo>
                  <a:pt x="7818" y="1946"/>
                </a:lnTo>
                <a:lnTo>
                  <a:pt x="7821" y="1945"/>
                </a:lnTo>
                <a:lnTo>
                  <a:pt x="7823" y="1945"/>
                </a:lnTo>
                <a:lnTo>
                  <a:pt x="7826" y="1945"/>
                </a:lnTo>
                <a:lnTo>
                  <a:pt x="7829" y="1944"/>
                </a:lnTo>
                <a:lnTo>
                  <a:pt x="7831" y="1944"/>
                </a:lnTo>
                <a:lnTo>
                  <a:pt x="7834" y="1945"/>
                </a:lnTo>
                <a:lnTo>
                  <a:pt x="7837" y="1945"/>
                </a:lnTo>
                <a:lnTo>
                  <a:pt x="7840" y="1946"/>
                </a:lnTo>
                <a:lnTo>
                  <a:pt x="7842" y="1946"/>
                </a:lnTo>
                <a:lnTo>
                  <a:pt x="7845" y="1947"/>
                </a:lnTo>
                <a:lnTo>
                  <a:pt x="7847" y="1949"/>
                </a:lnTo>
                <a:moveTo>
                  <a:pt x="7572" y="2234"/>
                </a:moveTo>
                <a:lnTo>
                  <a:pt x="7574" y="2235"/>
                </a:lnTo>
                <a:lnTo>
                  <a:pt x="7576" y="2236"/>
                </a:lnTo>
                <a:lnTo>
                  <a:pt x="7577" y="2238"/>
                </a:lnTo>
                <a:lnTo>
                  <a:pt x="7579" y="2240"/>
                </a:lnTo>
                <a:lnTo>
                  <a:pt x="7580" y="2242"/>
                </a:lnTo>
                <a:lnTo>
                  <a:pt x="7581" y="2244"/>
                </a:lnTo>
                <a:lnTo>
                  <a:pt x="7582" y="2246"/>
                </a:lnTo>
                <a:lnTo>
                  <a:pt x="7582" y="2248"/>
                </a:lnTo>
                <a:lnTo>
                  <a:pt x="7583" y="2250"/>
                </a:lnTo>
                <a:lnTo>
                  <a:pt x="7583" y="2252"/>
                </a:lnTo>
                <a:lnTo>
                  <a:pt x="7583" y="2254"/>
                </a:lnTo>
                <a:lnTo>
                  <a:pt x="7582" y="2256"/>
                </a:lnTo>
                <a:lnTo>
                  <a:pt x="7581" y="2258"/>
                </a:lnTo>
                <a:lnTo>
                  <a:pt x="7580" y="2260"/>
                </a:lnTo>
                <a:lnTo>
                  <a:pt x="7579" y="2262"/>
                </a:lnTo>
                <a:lnTo>
                  <a:pt x="7577" y="2263"/>
                </a:lnTo>
                <a:lnTo>
                  <a:pt x="7442" y="2406"/>
                </a:lnTo>
                <a:lnTo>
                  <a:pt x="7440" y="2408"/>
                </a:lnTo>
                <a:lnTo>
                  <a:pt x="7438" y="2410"/>
                </a:lnTo>
                <a:lnTo>
                  <a:pt x="7436" y="2411"/>
                </a:lnTo>
                <a:lnTo>
                  <a:pt x="7433" y="2412"/>
                </a:lnTo>
                <a:lnTo>
                  <a:pt x="7431" y="2413"/>
                </a:lnTo>
                <a:lnTo>
                  <a:pt x="7428" y="2414"/>
                </a:lnTo>
                <a:lnTo>
                  <a:pt x="7426" y="2415"/>
                </a:lnTo>
                <a:lnTo>
                  <a:pt x="7423" y="2415"/>
                </a:lnTo>
                <a:lnTo>
                  <a:pt x="7420" y="2416"/>
                </a:lnTo>
                <a:lnTo>
                  <a:pt x="7418" y="2416"/>
                </a:lnTo>
                <a:lnTo>
                  <a:pt x="7415" y="2415"/>
                </a:lnTo>
                <a:lnTo>
                  <a:pt x="7412" y="2415"/>
                </a:lnTo>
                <a:lnTo>
                  <a:pt x="7409" y="2414"/>
                </a:lnTo>
                <a:lnTo>
                  <a:pt x="7407" y="2414"/>
                </a:lnTo>
                <a:lnTo>
                  <a:pt x="7404" y="2413"/>
                </a:lnTo>
                <a:lnTo>
                  <a:pt x="7402" y="2411"/>
                </a:lnTo>
                <a:lnTo>
                  <a:pt x="7399" y="2410"/>
                </a:lnTo>
                <a:lnTo>
                  <a:pt x="7397" y="2409"/>
                </a:lnTo>
                <a:lnTo>
                  <a:pt x="7395" y="2407"/>
                </a:lnTo>
                <a:lnTo>
                  <a:pt x="7394" y="2405"/>
                </a:lnTo>
                <a:lnTo>
                  <a:pt x="7393" y="2403"/>
                </a:lnTo>
                <a:lnTo>
                  <a:pt x="7392" y="2402"/>
                </a:lnTo>
                <a:lnTo>
                  <a:pt x="7391" y="2400"/>
                </a:lnTo>
                <a:lnTo>
                  <a:pt x="7390" y="2398"/>
                </a:lnTo>
                <a:lnTo>
                  <a:pt x="7390" y="2396"/>
                </a:lnTo>
                <a:lnTo>
                  <a:pt x="7390" y="2394"/>
                </a:lnTo>
                <a:lnTo>
                  <a:pt x="7390" y="2391"/>
                </a:lnTo>
                <a:lnTo>
                  <a:pt x="7391" y="2389"/>
                </a:lnTo>
                <a:lnTo>
                  <a:pt x="7392" y="2387"/>
                </a:lnTo>
                <a:lnTo>
                  <a:pt x="7393" y="2385"/>
                </a:lnTo>
                <a:lnTo>
                  <a:pt x="7394" y="2383"/>
                </a:lnTo>
                <a:lnTo>
                  <a:pt x="7396" y="2381"/>
                </a:lnTo>
                <a:lnTo>
                  <a:pt x="7532" y="2239"/>
                </a:lnTo>
                <a:lnTo>
                  <a:pt x="7533" y="2237"/>
                </a:lnTo>
                <a:lnTo>
                  <a:pt x="7535" y="2235"/>
                </a:lnTo>
                <a:lnTo>
                  <a:pt x="7537" y="2234"/>
                </a:lnTo>
                <a:lnTo>
                  <a:pt x="7540" y="2233"/>
                </a:lnTo>
                <a:lnTo>
                  <a:pt x="7542" y="2232"/>
                </a:lnTo>
                <a:lnTo>
                  <a:pt x="7545" y="2231"/>
                </a:lnTo>
                <a:lnTo>
                  <a:pt x="7547" y="2230"/>
                </a:lnTo>
                <a:lnTo>
                  <a:pt x="7550" y="2230"/>
                </a:lnTo>
                <a:lnTo>
                  <a:pt x="7553" y="2229"/>
                </a:lnTo>
                <a:lnTo>
                  <a:pt x="7556" y="2229"/>
                </a:lnTo>
                <a:lnTo>
                  <a:pt x="7558" y="2230"/>
                </a:lnTo>
                <a:lnTo>
                  <a:pt x="7561" y="2230"/>
                </a:lnTo>
                <a:lnTo>
                  <a:pt x="7564" y="2231"/>
                </a:lnTo>
                <a:lnTo>
                  <a:pt x="7566" y="2231"/>
                </a:lnTo>
                <a:lnTo>
                  <a:pt x="7569" y="2232"/>
                </a:lnTo>
                <a:lnTo>
                  <a:pt x="7572" y="2234"/>
                </a:lnTo>
                <a:moveTo>
                  <a:pt x="7299" y="2520"/>
                </a:moveTo>
                <a:lnTo>
                  <a:pt x="7301" y="2522"/>
                </a:lnTo>
                <a:lnTo>
                  <a:pt x="7303" y="2523"/>
                </a:lnTo>
                <a:lnTo>
                  <a:pt x="7305" y="2525"/>
                </a:lnTo>
                <a:lnTo>
                  <a:pt x="7306" y="2527"/>
                </a:lnTo>
                <a:lnTo>
                  <a:pt x="7308" y="2528"/>
                </a:lnTo>
                <a:lnTo>
                  <a:pt x="7309" y="2530"/>
                </a:lnTo>
                <a:lnTo>
                  <a:pt x="7310" y="2532"/>
                </a:lnTo>
                <a:lnTo>
                  <a:pt x="7310" y="2534"/>
                </a:lnTo>
                <a:lnTo>
                  <a:pt x="7311" y="2536"/>
                </a:lnTo>
                <a:lnTo>
                  <a:pt x="7311" y="2538"/>
                </a:lnTo>
                <a:lnTo>
                  <a:pt x="7311" y="2540"/>
                </a:lnTo>
                <a:lnTo>
                  <a:pt x="7310" y="2543"/>
                </a:lnTo>
                <a:lnTo>
                  <a:pt x="7309" y="2545"/>
                </a:lnTo>
                <a:lnTo>
                  <a:pt x="7308" y="2547"/>
                </a:lnTo>
                <a:lnTo>
                  <a:pt x="7307" y="2549"/>
                </a:lnTo>
                <a:lnTo>
                  <a:pt x="7306" y="2550"/>
                </a:lnTo>
                <a:lnTo>
                  <a:pt x="7169" y="2693"/>
                </a:lnTo>
                <a:lnTo>
                  <a:pt x="7167" y="2695"/>
                </a:lnTo>
                <a:lnTo>
                  <a:pt x="7164" y="2697"/>
                </a:lnTo>
                <a:lnTo>
                  <a:pt x="7162" y="2698"/>
                </a:lnTo>
                <a:lnTo>
                  <a:pt x="7160" y="2699"/>
                </a:lnTo>
                <a:lnTo>
                  <a:pt x="7157" y="2700"/>
                </a:lnTo>
                <a:lnTo>
                  <a:pt x="7155" y="2701"/>
                </a:lnTo>
                <a:lnTo>
                  <a:pt x="7152" y="2702"/>
                </a:lnTo>
                <a:lnTo>
                  <a:pt x="7149" y="2702"/>
                </a:lnTo>
                <a:lnTo>
                  <a:pt x="7147" y="2703"/>
                </a:lnTo>
                <a:lnTo>
                  <a:pt x="7144" y="2703"/>
                </a:lnTo>
                <a:lnTo>
                  <a:pt x="7141" y="2702"/>
                </a:lnTo>
                <a:lnTo>
                  <a:pt x="7138" y="2702"/>
                </a:lnTo>
                <a:lnTo>
                  <a:pt x="7136" y="2701"/>
                </a:lnTo>
                <a:lnTo>
                  <a:pt x="7133" y="2701"/>
                </a:lnTo>
                <a:lnTo>
                  <a:pt x="7131" y="2700"/>
                </a:lnTo>
                <a:lnTo>
                  <a:pt x="7129" y="2698"/>
                </a:lnTo>
                <a:lnTo>
                  <a:pt x="7126" y="2697"/>
                </a:lnTo>
                <a:lnTo>
                  <a:pt x="7124" y="2695"/>
                </a:lnTo>
                <a:lnTo>
                  <a:pt x="7122" y="2693"/>
                </a:lnTo>
                <a:lnTo>
                  <a:pt x="7121" y="2692"/>
                </a:lnTo>
                <a:lnTo>
                  <a:pt x="7119" y="2690"/>
                </a:lnTo>
                <a:lnTo>
                  <a:pt x="7118" y="2688"/>
                </a:lnTo>
                <a:lnTo>
                  <a:pt x="7117" y="2686"/>
                </a:lnTo>
                <a:lnTo>
                  <a:pt x="7117" y="2684"/>
                </a:lnTo>
                <a:lnTo>
                  <a:pt x="7117" y="2682"/>
                </a:lnTo>
                <a:lnTo>
                  <a:pt x="7117" y="2679"/>
                </a:lnTo>
                <a:lnTo>
                  <a:pt x="7117" y="2677"/>
                </a:lnTo>
                <a:lnTo>
                  <a:pt x="7117" y="2675"/>
                </a:lnTo>
                <a:lnTo>
                  <a:pt x="7118" y="2673"/>
                </a:lnTo>
                <a:lnTo>
                  <a:pt x="7119" y="2671"/>
                </a:lnTo>
                <a:lnTo>
                  <a:pt x="7121" y="2669"/>
                </a:lnTo>
                <a:lnTo>
                  <a:pt x="7123" y="2667"/>
                </a:lnTo>
                <a:lnTo>
                  <a:pt x="7260" y="2524"/>
                </a:lnTo>
                <a:lnTo>
                  <a:pt x="7261" y="2523"/>
                </a:lnTo>
                <a:lnTo>
                  <a:pt x="7263" y="2521"/>
                </a:lnTo>
                <a:lnTo>
                  <a:pt x="7265" y="2520"/>
                </a:lnTo>
                <a:lnTo>
                  <a:pt x="7268" y="2519"/>
                </a:lnTo>
                <a:lnTo>
                  <a:pt x="7270" y="2518"/>
                </a:lnTo>
                <a:lnTo>
                  <a:pt x="7273" y="2517"/>
                </a:lnTo>
                <a:lnTo>
                  <a:pt x="7275" y="2516"/>
                </a:lnTo>
                <a:lnTo>
                  <a:pt x="7278" y="2516"/>
                </a:lnTo>
                <a:lnTo>
                  <a:pt x="7281" y="2516"/>
                </a:lnTo>
                <a:lnTo>
                  <a:pt x="7283" y="2516"/>
                </a:lnTo>
                <a:lnTo>
                  <a:pt x="7286" y="2516"/>
                </a:lnTo>
                <a:lnTo>
                  <a:pt x="7289" y="2516"/>
                </a:lnTo>
                <a:lnTo>
                  <a:pt x="7291" y="2517"/>
                </a:lnTo>
                <a:lnTo>
                  <a:pt x="7294" y="2518"/>
                </a:lnTo>
                <a:lnTo>
                  <a:pt x="7296" y="2519"/>
                </a:lnTo>
                <a:lnTo>
                  <a:pt x="7299" y="2520"/>
                </a:lnTo>
                <a:moveTo>
                  <a:pt x="7024" y="2805"/>
                </a:moveTo>
                <a:lnTo>
                  <a:pt x="7026" y="2807"/>
                </a:lnTo>
                <a:lnTo>
                  <a:pt x="7028" y="2808"/>
                </a:lnTo>
                <a:lnTo>
                  <a:pt x="7030" y="2810"/>
                </a:lnTo>
                <a:lnTo>
                  <a:pt x="7031" y="2812"/>
                </a:lnTo>
                <a:lnTo>
                  <a:pt x="7033" y="2814"/>
                </a:lnTo>
                <a:lnTo>
                  <a:pt x="7034" y="2816"/>
                </a:lnTo>
                <a:lnTo>
                  <a:pt x="7034" y="2818"/>
                </a:lnTo>
                <a:lnTo>
                  <a:pt x="7035" y="2820"/>
                </a:lnTo>
                <a:lnTo>
                  <a:pt x="7035" y="2822"/>
                </a:lnTo>
                <a:lnTo>
                  <a:pt x="7035" y="2824"/>
                </a:lnTo>
                <a:lnTo>
                  <a:pt x="7035" y="2826"/>
                </a:lnTo>
                <a:lnTo>
                  <a:pt x="7034" y="2828"/>
                </a:lnTo>
                <a:lnTo>
                  <a:pt x="7033" y="2830"/>
                </a:lnTo>
                <a:lnTo>
                  <a:pt x="7032" y="2832"/>
                </a:lnTo>
                <a:lnTo>
                  <a:pt x="7031" y="2834"/>
                </a:lnTo>
                <a:lnTo>
                  <a:pt x="7030" y="2835"/>
                </a:lnTo>
                <a:lnTo>
                  <a:pt x="6889" y="2976"/>
                </a:lnTo>
                <a:lnTo>
                  <a:pt x="6887" y="2978"/>
                </a:lnTo>
                <a:lnTo>
                  <a:pt x="6884" y="2980"/>
                </a:lnTo>
                <a:lnTo>
                  <a:pt x="6882" y="2981"/>
                </a:lnTo>
                <a:lnTo>
                  <a:pt x="6880" y="2982"/>
                </a:lnTo>
                <a:lnTo>
                  <a:pt x="6877" y="2983"/>
                </a:lnTo>
                <a:lnTo>
                  <a:pt x="6875" y="2984"/>
                </a:lnTo>
                <a:lnTo>
                  <a:pt x="6872" y="2984"/>
                </a:lnTo>
                <a:lnTo>
                  <a:pt x="6870" y="2985"/>
                </a:lnTo>
                <a:lnTo>
                  <a:pt x="6867" y="2985"/>
                </a:lnTo>
                <a:lnTo>
                  <a:pt x="6864" y="2985"/>
                </a:lnTo>
                <a:lnTo>
                  <a:pt x="6862" y="2985"/>
                </a:lnTo>
                <a:lnTo>
                  <a:pt x="6859" y="2984"/>
                </a:lnTo>
                <a:lnTo>
                  <a:pt x="6856" y="2983"/>
                </a:lnTo>
                <a:lnTo>
                  <a:pt x="6854" y="2983"/>
                </a:lnTo>
                <a:lnTo>
                  <a:pt x="6851" y="2982"/>
                </a:lnTo>
                <a:lnTo>
                  <a:pt x="6849" y="2980"/>
                </a:lnTo>
                <a:lnTo>
                  <a:pt x="6846" y="2979"/>
                </a:lnTo>
                <a:lnTo>
                  <a:pt x="6845" y="2977"/>
                </a:lnTo>
                <a:lnTo>
                  <a:pt x="6843" y="2976"/>
                </a:lnTo>
                <a:lnTo>
                  <a:pt x="6841" y="2974"/>
                </a:lnTo>
                <a:lnTo>
                  <a:pt x="6840" y="2972"/>
                </a:lnTo>
                <a:lnTo>
                  <a:pt x="6839" y="2970"/>
                </a:lnTo>
                <a:lnTo>
                  <a:pt x="6839" y="2968"/>
                </a:lnTo>
                <a:lnTo>
                  <a:pt x="6838" y="2966"/>
                </a:lnTo>
                <a:lnTo>
                  <a:pt x="6838" y="2964"/>
                </a:lnTo>
                <a:lnTo>
                  <a:pt x="6838" y="2962"/>
                </a:lnTo>
                <a:lnTo>
                  <a:pt x="6838" y="2960"/>
                </a:lnTo>
                <a:lnTo>
                  <a:pt x="6839" y="2957"/>
                </a:lnTo>
                <a:lnTo>
                  <a:pt x="6840" y="2955"/>
                </a:lnTo>
                <a:lnTo>
                  <a:pt x="6841" y="2953"/>
                </a:lnTo>
                <a:lnTo>
                  <a:pt x="6842" y="2951"/>
                </a:lnTo>
                <a:lnTo>
                  <a:pt x="6844" y="2949"/>
                </a:lnTo>
                <a:lnTo>
                  <a:pt x="6985" y="2809"/>
                </a:lnTo>
                <a:lnTo>
                  <a:pt x="6986" y="2808"/>
                </a:lnTo>
                <a:lnTo>
                  <a:pt x="6988" y="2806"/>
                </a:lnTo>
                <a:lnTo>
                  <a:pt x="6990" y="2805"/>
                </a:lnTo>
                <a:lnTo>
                  <a:pt x="6993" y="2804"/>
                </a:lnTo>
                <a:lnTo>
                  <a:pt x="6995" y="2803"/>
                </a:lnTo>
                <a:lnTo>
                  <a:pt x="6998" y="2802"/>
                </a:lnTo>
                <a:lnTo>
                  <a:pt x="7000" y="2801"/>
                </a:lnTo>
                <a:lnTo>
                  <a:pt x="7003" y="2801"/>
                </a:lnTo>
                <a:lnTo>
                  <a:pt x="7006" y="2801"/>
                </a:lnTo>
                <a:lnTo>
                  <a:pt x="7008" y="2801"/>
                </a:lnTo>
                <a:lnTo>
                  <a:pt x="7011" y="2801"/>
                </a:lnTo>
                <a:lnTo>
                  <a:pt x="7014" y="2802"/>
                </a:lnTo>
                <a:lnTo>
                  <a:pt x="7016" y="2802"/>
                </a:lnTo>
                <a:lnTo>
                  <a:pt x="7019" y="2803"/>
                </a:lnTo>
                <a:lnTo>
                  <a:pt x="7021" y="2804"/>
                </a:lnTo>
                <a:lnTo>
                  <a:pt x="7024" y="2805"/>
                </a:lnTo>
                <a:moveTo>
                  <a:pt x="12" y="2829"/>
                </a:moveTo>
                <a:lnTo>
                  <a:pt x="14" y="2828"/>
                </a:lnTo>
                <a:lnTo>
                  <a:pt x="17" y="2827"/>
                </a:lnTo>
                <a:lnTo>
                  <a:pt x="20" y="2826"/>
                </a:lnTo>
                <a:lnTo>
                  <a:pt x="22" y="2826"/>
                </a:lnTo>
                <a:lnTo>
                  <a:pt x="25" y="2825"/>
                </a:lnTo>
                <a:lnTo>
                  <a:pt x="28" y="2825"/>
                </a:lnTo>
                <a:lnTo>
                  <a:pt x="31" y="2825"/>
                </a:lnTo>
                <a:lnTo>
                  <a:pt x="33" y="2825"/>
                </a:lnTo>
                <a:lnTo>
                  <a:pt x="36" y="2826"/>
                </a:lnTo>
                <a:lnTo>
                  <a:pt x="39" y="2827"/>
                </a:lnTo>
                <a:lnTo>
                  <a:pt x="41" y="2827"/>
                </a:lnTo>
                <a:lnTo>
                  <a:pt x="44" y="2828"/>
                </a:lnTo>
                <a:lnTo>
                  <a:pt x="46" y="2830"/>
                </a:lnTo>
                <a:lnTo>
                  <a:pt x="48" y="2831"/>
                </a:lnTo>
                <a:lnTo>
                  <a:pt x="50" y="2833"/>
                </a:lnTo>
                <a:lnTo>
                  <a:pt x="52" y="2834"/>
                </a:lnTo>
                <a:lnTo>
                  <a:pt x="120" y="2904"/>
                </a:lnTo>
                <a:lnTo>
                  <a:pt x="122" y="2906"/>
                </a:lnTo>
                <a:lnTo>
                  <a:pt x="123" y="2908"/>
                </a:lnTo>
                <a:lnTo>
                  <a:pt x="124" y="2910"/>
                </a:lnTo>
                <a:lnTo>
                  <a:pt x="125" y="2912"/>
                </a:lnTo>
                <a:lnTo>
                  <a:pt x="126" y="2915"/>
                </a:lnTo>
                <a:lnTo>
                  <a:pt x="126" y="2917"/>
                </a:lnTo>
                <a:lnTo>
                  <a:pt x="126" y="2919"/>
                </a:lnTo>
                <a:lnTo>
                  <a:pt x="126" y="2921"/>
                </a:lnTo>
                <a:lnTo>
                  <a:pt x="125" y="2923"/>
                </a:lnTo>
                <a:lnTo>
                  <a:pt x="124" y="2925"/>
                </a:lnTo>
                <a:lnTo>
                  <a:pt x="123" y="2927"/>
                </a:lnTo>
                <a:lnTo>
                  <a:pt x="122" y="2929"/>
                </a:lnTo>
                <a:lnTo>
                  <a:pt x="121" y="2931"/>
                </a:lnTo>
                <a:lnTo>
                  <a:pt x="119" y="2932"/>
                </a:lnTo>
                <a:lnTo>
                  <a:pt x="117" y="2934"/>
                </a:lnTo>
                <a:lnTo>
                  <a:pt x="115" y="2935"/>
                </a:lnTo>
                <a:lnTo>
                  <a:pt x="112" y="2937"/>
                </a:lnTo>
                <a:lnTo>
                  <a:pt x="110" y="2938"/>
                </a:lnTo>
                <a:lnTo>
                  <a:pt x="107" y="2938"/>
                </a:lnTo>
                <a:lnTo>
                  <a:pt x="105" y="2939"/>
                </a:lnTo>
                <a:lnTo>
                  <a:pt x="102" y="2939"/>
                </a:lnTo>
                <a:lnTo>
                  <a:pt x="99" y="2940"/>
                </a:lnTo>
                <a:lnTo>
                  <a:pt x="96" y="2940"/>
                </a:lnTo>
                <a:lnTo>
                  <a:pt x="93" y="2939"/>
                </a:lnTo>
                <a:lnTo>
                  <a:pt x="91" y="2939"/>
                </a:lnTo>
                <a:lnTo>
                  <a:pt x="88" y="2938"/>
                </a:lnTo>
                <a:lnTo>
                  <a:pt x="86" y="2938"/>
                </a:lnTo>
                <a:lnTo>
                  <a:pt x="83" y="2937"/>
                </a:lnTo>
                <a:lnTo>
                  <a:pt x="81" y="2936"/>
                </a:lnTo>
                <a:lnTo>
                  <a:pt x="79" y="2934"/>
                </a:lnTo>
                <a:lnTo>
                  <a:pt x="77" y="2933"/>
                </a:lnTo>
                <a:lnTo>
                  <a:pt x="75" y="2931"/>
                </a:lnTo>
                <a:lnTo>
                  <a:pt x="6" y="2859"/>
                </a:lnTo>
                <a:lnTo>
                  <a:pt x="4" y="2857"/>
                </a:lnTo>
                <a:lnTo>
                  <a:pt x="3" y="2855"/>
                </a:lnTo>
                <a:lnTo>
                  <a:pt x="2" y="2853"/>
                </a:lnTo>
                <a:lnTo>
                  <a:pt x="1" y="2851"/>
                </a:lnTo>
                <a:lnTo>
                  <a:pt x="0" y="2849"/>
                </a:lnTo>
                <a:lnTo>
                  <a:pt x="0" y="2847"/>
                </a:lnTo>
                <a:lnTo>
                  <a:pt x="0" y="2845"/>
                </a:lnTo>
                <a:lnTo>
                  <a:pt x="0" y="2843"/>
                </a:lnTo>
                <a:lnTo>
                  <a:pt x="1" y="2841"/>
                </a:lnTo>
                <a:lnTo>
                  <a:pt x="2" y="2839"/>
                </a:lnTo>
                <a:lnTo>
                  <a:pt x="3" y="2837"/>
                </a:lnTo>
                <a:lnTo>
                  <a:pt x="4" y="2836"/>
                </a:lnTo>
                <a:lnTo>
                  <a:pt x="6" y="2834"/>
                </a:lnTo>
                <a:lnTo>
                  <a:pt x="8" y="2832"/>
                </a:lnTo>
                <a:lnTo>
                  <a:pt x="10" y="2831"/>
                </a:lnTo>
                <a:lnTo>
                  <a:pt x="12" y="2829"/>
                </a:lnTo>
                <a:moveTo>
                  <a:pt x="224" y="3040"/>
                </a:moveTo>
                <a:lnTo>
                  <a:pt x="226" y="3039"/>
                </a:lnTo>
                <a:lnTo>
                  <a:pt x="229" y="3038"/>
                </a:lnTo>
                <a:lnTo>
                  <a:pt x="231" y="3037"/>
                </a:lnTo>
                <a:lnTo>
                  <a:pt x="234" y="3036"/>
                </a:lnTo>
                <a:lnTo>
                  <a:pt x="237" y="3035"/>
                </a:lnTo>
                <a:lnTo>
                  <a:pt x="239" y="3035"/>
                </a:lnTo>
                <a:lnTo>
                  <a:pt x="242" y="3035"/>
                </a:lnTo>
                <a:lnTo>
                  <a:pt x="245" y="3035"/>
                </a:lnTo>
                <a:lnTo>
                  <a:pt x="247" y="3035"/>
                </a:lnTo>
                <a:lnTo>
                  <a:pt x="250" y="3036"/>
                </a:lnTo>
                <a:lnTo>
                  <a:pt x="253" y="3036"/>
                </a:lnTo>
                <a:lnTo>
                  <a:pt x="255" y="3037"/>
                </a:lnTo>
                <a:lnTo>
                  <a:pt x="258" y="3038"/>
                </a:lnTo>
                <a:lnTo>
                  <a:pt x="260" y="3039"/>
                </a:lnTo>
                <a:lnTo>
                  <a:pt x="262" y="3041"/>
                </a:lnTo>
                <a:lnTo>
                  <a:pt x="264" y="3042"/>
                </a:lnTo>
                <a:lnTo>
                  <a:pt x="416" y="3176"/>
                </a:lnTo>
                <a:lnTo>
                  <a:pt x="418" y="3178"/>
                </a:lnTo>
                <a:lnTo>
                  <a:pt x="419" y="3180"/>
                </a:lnTo>
                <a:lnTo>
                  <a:pt x="420" y="3182"/>
                </a:lnTo>
                <a:lnTo>
                  <a:pt x="421" y="3184"/>
                </a:lnTo>
                <a:lnTo>
                  <a:pt x="422" y="3186"/>
                </a:lnTo>
                <a:lnTo>
                  <a:pt x="423" y="3188"/>
                </a:lnTo>
                <a:lnTo>
                  <a:pt x="423" y="3190"/>
                </a:lnTo>
                <a:lnTo>
                  <a:pt x="423" y="3192"/>
                </a:lnTo>
                <a:lnTo>
                  <a:pt x="423" y="3194"/>
                </a:lnTo>
                <a:lnTo>
                  <a:pt x="422" y="3196"/>
                </a:lnTo>
                <a:lnTo>
                  <a:pt x="421" y="3198"/>
                </a:lnTo>
                <a:lnTo>
                  <a:pt x="420" y="3200"/>
                </a:lnTo>
                <a:lnTo>
                  <a:pt x="419" y="3202"/>
                </a:lnTo>
                <a:lnTo>
                  <a:pt x="418" y="3204"/>
                </a:lnTo>
                <a:lnTo>
                  <a:pt x="416" y="3206"/>
                </a:lnTo>
                <a:lnTo>
                  <a:pt x="414" y="3207"/>
                </a:lnTo>
                <a:lnTo>
                  <a:pt x="412" y="3209"/>
                </a:lnTo>
                <a:lnTo>
                  <a:pt x="409" y="3210"/>
                </a:lnTo>
                <a:lnTo>
                  <a:pt x="407" y="3211"/>
                </a:lnTo>
                <a:lnTo>
                  <a:pt x="404" y="3212"/>
                </a:lnTo>
                <a:lnTo>
                  <a:pt x="401" y="3212"/>
                </a:lnTo>
                <a:lnTo>
                  <a:pt x="399" y="3213"/>
                </a:lnTo>
                <a:lnTo>
                  <a:pt x="396" y="3213"/>
                </a:lnTo>
                <a:lnTo>
                  <a:pt x="393" y="3213"/>
                </a:lnTo>
                <a:lnTo>
                  <a:pt x="391" y="3212"/>
                </a:lnTo>
                <a:lnTo>
                  <a:pt x="388" y="3212"/>
                </a:lnTo>
                <a:lnTo>
                  <a:pt x="385" y="3211"/>
                </a:lnTo>
                <a:lnTo>
                  <a:pt x="383" y="3211"/>
                </a:lnTo>
                <a:lnTo>
                  <a:pt x="380" y="3209"/>
                </a:lnTo>
                <a:lnTo>
                  <a:pt x="378" y="3208"/>
                </a:lnTo>
                <a:lnTo>
                  <a:pt x="376" y="3207"/>
                </a:lnTo>
                <a:lnTo>
                  <a:pt x="374" y="3205"/>
                </a:lnTo>
                <a:lnTo>
                  <a:pt x="220" y="3070"/>
                </a:lnTo>
                <a:lnTo>
                  <a:pt x="218" y="3069"/>
                </a:lnTo>
                <a:lnTo>
                  <a:pt x="217" y="3067"/>
                </a:lnTo>
                <a:lnTo>
                  <a:pt x="216" y="3065"/>
                </a:lnTo>
                <a:lnTo>
                  <a:pt x="215" y="3063"/>
                </a:lnTo>
                <a:lnTo>
                  <a:pt x="214" y="3061"/>
                </a:lnTo>
                <a:lnTo>
                  <a:pt x="214" y="3059"/>
                </a:lnTo>
                <a:lnTo>
                  <a:pt x="214" y="3057"/>
                </a:lnTo>
                <a:lnTo>
                  <a:pt x="214" y="3055"/>
                </a:lnTo>
                <a:lnTo>
                  <a:pt x="214" y="3053"/>
                </a:lnTo>
                <a:lnTo>
                  <a:pt x="215" y="3051"/>
                </a:lnTo>
                <a:lnTo>
                  <a:pt x="216" y="3049"/>
                </a:lnTo>
                <a:lnTo>
                  <a:pt x="217" y="3047"/>
                </a:lnTo>
                <a:lnTo>
                  <a:pt x="218" y="3045"/>
                </a:lnTo>
                <a:lnTo>
                  <a:pt x="220" y="3043"/>
                </a:lnTo>
                <a:lnTo>
                  <a:pt x="222" y="3042"/>
                </a:lnTo>
                <a:lnTo>
                  <a:pt x="224" y="3040"/>
                </a:lnTo>
                <a:moveTo>
                  <a:pt x="6741" y="3085"/>
                </a:moveTo>
                <a:lnTo>
                  <a:pt x="6743" y="3087"/>
                </a:lnTo>
                <a:lnTo>
                  <a:pt x="6745" y="3088"/>
                </a:lnTo>
                <a:lnTo>
                  <a:pt x="6746" y="3090"/>
                </a:lnTo>
                <a:lnTo>
                  <a:pt x="6748" y="3092"/>
                </a:lnTo>
                <a:lnTo>
                  <a:pt x="6749" y="3094"/>
                </a:lnTo>
                <a:lnTo>
                  <a:pt x="6750" y="3096"/>
                </a:lnTo>
                <a:lnTo>
                  <a:pt x="6750" y="3098"/>
                </a:lnTo>
                <a:lnTo>
                  <a:pt x="6751" y="3100"/>
                </a:lnTo>
                <a:lnTo>
                  <a:pt x="6751" y="3102"/>
                </a:lnTo>
                <a:lnTo>
                  <a:pt x="6751" y="3104"/>
                </a:lnTo>
                <a:lnTo>
                  <a:pt x="6750" y="3106"/>
                </a:lnTo>
                <a:lnTo>
                  <a:pt x="6750" y="3108"/>
                </a:lnTo>
                <a:lnTo>
                  <a:pt x="6749" y="3110"/>
                </a:lnTo>
                <a:lnTo>
                  <a:pt x="6748" y="3112"/>
                </a:lnTo>
                <a:lnTo>
                  <a:pt x="6746" y="3114"/>
                </a:lnTo>
                <a:lnTo>
                  <a:pt x="6745" y="3115"/>
                </a:lnTo>
                <a:lnTo>
                  <a:pt x="6597" y="3252"/>
                </a:lnTo>
                <a:lnTo>
                  <a:pt x="6594" y="3254"/>
                </a:lnTo>
                <a:lnTo>
                  <a:pt x="6592" y="3255"/>
                </a:lnTo>
                <a:lnTo>
                  <a:pt x="6590" y="3257"/>
                </a:lnTo>
                <a:lnTo>
                  <a:pt x="6587" y="3258"/>
                </a:lnTo>
                <a:lnTo>
                  <a:pt x="6585" y="3259"/>
                </a:lnTo>
                <a:lnTo>
                  <a:pt x="6582" y="3259"/>
                </a:lnTo>
                <a:lnTo>
                  <a:pt x="6580" y="3260"/>
                </a:lnTo>
                <a:lnTo>
                  <a:pt x="6577" y="3260"/>
                </a:lnTo>
                <a:lnTo>
                  <a:pt x="6574" y="3260"/>
                </a:lnTo>
                <a:lnTo>
                  <a:pt x="6572" y="3260"/>
                </a:lnTo>
                <a:lnTo>
                  <a:pt x="6569" y="3260"/>
                </a:lnTo>
                <a:lnTo>
                  <a:pt x="6566" y="3259"/>
                </a:lnTo>
                <a:lnTo>
                  <a:pt x="6564" y="3259"/>
                </a:lnTo>
                <a:lnTo>
                  <a:pt x="6561" y="3258"/>
                </a:lnTo>
                <a:lnTo>
                  <a:pt x="6559" y="3257"/>
                </a:lnTo>
                <a:lnTo>
                  <a:pt x="6557" y="3255"/>
                </a:lnTo>
                <a:lnTo>
                  <a:pt x="6554" y="3254"/>
                </a:lnTo>
                <a:lnTo>
                  <a:pt x="6553" y="3252"/>
                </a:lnTo>
                <a:lnTo>
                  <a:pt x="6551" y="3250"/>
                </a:lnTo>
                <a:lnTo>
                  <a:pt x="6549" y="3248"/>
                </a:lnTo>
                <a:lnTo>
                  <a:pt x="6548" y="3246"/>
                </a:lnTo>
                <a:lnTo>
                  <a:pt x="6547" y="3244"/>
                </a:lnTo>
                <a:lnTo>
                  <a:pt x="6547" y="3242"/>
                </a:lnTo>
                <a:lnTo>
                  <a:pt x="6546" y="3240"/>
                </a:lnTo>
                <a:lnTo>
                  <a:pt x="6546" y="3238"/>
                </a:lnTo>
                <a:lnTo>
                  <a:pt x="6546" y="3236"/>
                </a:lnTo>
                <a:lnTo>
                  <a:pt x="6547" y="3234"/>
                </a:lnTo>
                <a:lnTo>
                  <a:pt x="6547" y="3232"/>
                </a:lnTo>
                <a:lnTo>
                  <a:pt x="6548" y="3230"/>
                </a:lnTo>
                <a:lnTo>
                  <a:pt x="6549" y="3228"/>
                </a:lnTo>
                <a:lnTo>
                  <a:pt x="6551" y="3226"/>
                </a:lnTo>
                <a:lnTo>
                  <a:pt x="6553" y="3224"/>
                </a:lnTo>
                <a:lnTo>
                  <a:pt x="6701" y="3088"/>
                </a:lnTo>
                <a:lnTo>
                  <a:pt x="6702" y="3087"/>
                </a:lnTo>
                <a:lnTo>
                  <a:pt x="6704" y="3085"/>
                </a:lnTo>
                <a:lnTo>
                  <a:pt x="6706" y="3084"/>
                </a:lnTo>
                <a:lnTo>
                  <a:pt x="6709" y="3083"/>
                </a:lnTo>
                <a:lnTo>
                  <a:pt x="6711" y="3082"/>
                </a:lnTo>
                <a:lnTo>
                  <a:pt x="6714" y="3081"/>
                </a:lnTo>
                <a:lnTo>
                  <a:pt x="6716" y="3081"/>
                </a:lnTo>
                <a:lnTo>
                  <a:pt x="6719" y="3080"/>
                </a:lnTo>
                <a:lnTo>
                  <a:pt x="6722" y="3080"/>
                </a:lnTo>
                <a:lnTo>
                  <a:pt x="6725" y="3080"/>
                </a:lnTo>
                <a:lnTo>
                  <a:pt x="6727" y="3081"/>
                </a:lnTo>
                <a:lnTo>
                  <a:pt x="6730" y="3081"/>
                </a:lnTo>
                <a:lnTo>
                  <a:pt x="6733" y="3082"/>
                </a:lnTo>
                <a:lnTo>
                  <a:pt x="6735" y="3083"/>
                </a:lnTo>
                <a:lnTo>
                  <a:pt x="6738" y="3084"/>
                </a:lnTo>
                <a:lnTo>
                  <a:pt x="6741" y="3085"/>
                </a:lnTo>
                <a:moveTo>
                  <a:pt x="534" y="3304"/>
                </a:moveTo>
                <a:lnTo>
                  <a:pt x="536" y="3303"/>
                </a:lnTo>
                <a:lnTo>
                  <a:pt x="538" y="3302"/>
                </a:lnTo>
                <a:lnTo>
                  <a:pt x="541" y="3301"/>
                </a:lnTo>
                <a:lnTo>
                  <a:pt x="543" y="3300"/>
                </a:lnTo>
                <a:lnTo>
                  <a:pt x="546" y="3299"/>
                </a:lnTo>
                <a:lnTo>
                  <a:pt x="549" y="3299"/>
                </a:lnTo>
                <a:lnTo>
                  <a:pt x="551" y="3298"/>
                </a:lnTo>
                <a:lnTo>
                  <a:pt x="554" y="3298"/>
                </a:lnTo>
                <a:lnTo>
                  <a:pt x="557" y="3298"/>
                </a:lnTo>
                <a:lnTo>
                  <a:pt x="559" y="3299"/>
                </a:lnTo>
                <a:lnTo>
                  <a:pt x="562" y="3299"/>
                </a:lnTo>
                <a:lnTo>
                  <a:pt x="565" y="3300"/>
                </a:lnTo>
                <a:lnTo>
                  <a:pt x="567" y="3301"/>
                </a:lnTo>
                <a:lnTo>
                  <a:pt x="570" y="3302"/>
                </a:lnTo>
                <a:lnTo>
                  <a:pt x="572" y="3303"/>
                </a:lnTo>
                <a:lnTo>
                  <a:pt x="574" y="3304"/>
                </a:lnTo>
                <a:lnTo>
                  <a:pt x="740" y="3428"/>
                </a:lnTo>
                <a:lnTo>
                  <a:pt x="742" y="3430"/>
                </a:lnTo>
                <a:lnTo>
                  <a:pt x="744" y="3431"/>
                </a:lnTo>
                <a:lnTo>
                  <a:pt x="745" y="3433"/>
                </a:lnTo>
                <a:lnTo>
                  <a:pt x="746" y="3435"/>
                </a:lnTo>
                <a:lnTo>
                  <a:pt x="747" y="3437"/>
                </a:lnTo>
                <a:lnTo>
                  <a:pt x="748" y="3439"/>
                </a:lnTo>
                <a:lnTo>
                  <a:pt x="748" y="3441"/>
                </a:lnTo>
                <a:lnTo>
                  <a:pt x="749" y="3443"/>
                </a:lnTo>
                <a:lnTo>
                  <a:pt x="749" y="3445"/>
                </a:lnTo>
                <a:lnTo>
                  <a:pt x="748" y="3448"/>
                </a:lnTo>
                <a:lnTo>
                  <a:pt x="748" y="3450"/>
                </a:lnTo>
                <a:lnTo>
                  <a:pt x="747" y="3452"/>
                </a:lnTo>
                <a:lnTo>
                  <a:pt x="746" y="3454"/>
                </a:lnTo>
                <a:lnTo>
                  <a:pt x="745" y="3456"/>
                </a:lnTo>
                <a:lnTo>
                  <a:pt x="743" y="3457"/>
                </a:lnTo>
                <a:lnTo>
                  <a:pt x="741" y="3459"/>
                </a:lnTo>
                <a:lnTo>
                  <a:pt x="739" y="3461"/>
                </a:lnTo>
                <a:lnTo>
                  <a:pt x="737" y="3462"/>
                </a:lnTo>
                <a:lnTo>
                  <a:pt x="734" y="3463"/>
                </a:lnTo>
                <a:lnTo>
                  <a:pt x="732" y="3464"/>
                </a:lnTo>
                <a:lnTo>
                  <a:pt x="729" y="3465"/>
                </a:lnTo>
                <a:lnTo>
                  <a:pt x="726" y="3466"/>
                </a:lnTo>
                <a:lnTo>
                  <a:pt x="724" y="3466"/>
                </a:lnTo>
                <a:lnTo>
                  <a:pt x="721" y="3466"/>
                </a:lnTo>
                <a:lnTo>
                  <a:pt x="718" y="3466"/>
                </a:lnTo>
                <a:lnTo>
                  <a:pt x="716" y="3466"/>
                </a:lnTo>
                <a:lnTo>
                  <a:pt x="713" y="3465"/>
                </a:lnTo>
                <a:lnTo>
                  <a:pt x="710" y="3465"/>
                </a:lnTo>
                <a:lnTo>
                  <a:pt x="708" y="3464"/>
                </a:lnTo>
                <a:lnTo>
                  <a:pt x="705" y="3463"/>
                </a:lnTo>
                <a:lnTo>
                  <a:pt x="703" y="3462"/>
                </a:lnTo>
                <a:lnTo>
                  <a:pt x="701" y="3460"/>
                </a:lnTo>
                <a:lnTo>
                  <a:pt x="534" y="3335"/>
                </a:lnTo>
                <a:lnTo>
                  <a:pt x="532" y="3334"/>
                </a:lnTo>
                <a:lnTo>
                  <a:pt x="530" y="3332"/>
                </a:lnTo>
                <a:lnTo>
                  <a:pt x="529" y="3330"/>
                </a:lnTo>
                <a:lnTo>
                  <a:pt x="528" y="3328"/>
                </a:lnTo>
                <a:lnTo>
                  <a:pt x="527" y="3326"/>
                </a:lnTo>
                <a:lnTo>
                  <a:pt x="526" y="3324"/>
                </a:lnTo>
                <a:lnTo>
                  <a:pt x="526" y="3321"/>
                </a:lnTo>
                <a:lnTo>
                  <a:pt x="526" y="3319"/>
                </a:lnTo>
                <a:lnTo>
                  <a:pt x="526" y="3317"/>
                </a:lnTo>
                <a:lnTo>
                  <a:pt x="526" y="3315"/>
                </a:lnTo>
                <a:lnTo>
                  <a:pt x="527" y="3313"/>
                </a:lnTo>
                <a:lnTo>
                  <a:pt x="528" y="3311"/>
                </a:lnTo>
                <a:lnTo>
                  <a:pt x="529" y="3309"/>
                </a:lnTo>
                <a:lnTo>
                  <a:pt x="530" y="3308"/>
                </a:lnTo>
                <a:lnTo>
                  <a:pt x="532" y="3306"/>
                </a:lnTo>
                <a:lnTo>
                  <a:pt x="534" y="3304"/>
                </a:lnTo>
                <a:moveTo>
                  <a:pt x="6442" y="3355"/>
                </a:moveTo>
                <a:lnTo>
                  <a:pt x="6444" y="3357"/>
                </a:lnTo>
                <a:lnTo>
                  <a:pt x="6445" y="3359"/>
                </a:lnTo>
                <a:lnTo>
                  <a:pt x="6447" y="3360"/>
                </a:lnTo>
                <a:lnTo>
                  <a:pt x="6448" y="3362"/>
                </a:lnTo>
                <a:lnTo>
                  <a:pt x="6449" y="3364"/>
                </a:lnTo>
                <a:lnTo>
                  <a:pt x="6450" y="3366"/>
                </a:lnTo>
                <a:lnTo>
                  <a:pt x="6450" y="3368"/>
                </a:lnTo>
                <a:lnTo>
                  <a:pt x="6450" y="3370"/>
                </a:lnTo>
                <a:lnTo>
                  <a:pt x="6450" y="3372"/>
                </a:lnTo>
                <a:lnTo>
                  <a:pt x="6450" y="3375"/>
                </a:lnTo>
                <a:lnTo>
                  <a:pt x="6450" y="3377"/>
                </a:lnTo>
                <a:lnTo>
                  <a:pt x="6449" y="3379"/>
                </a:lnTo>
                <a:lnTo>
                  <a:pt x="6448" y="3381"/>
                </a:lnTo>
                <a:lnTo>
                  <a:pt x="6447" y="3383"/>
                </a:lnTo>
                <a:lnTo>
                  <a:pt x="6445" y="3385"/>
                </a:lnTo>
                <a:lnTo>
                  <a:pt x="6444" y="3386"/>
                </a:lnTo>
                <a:lnTo>
                  <a:pt x="6285" y="3516"/>
                </a:lnTo>
                <a:lnTo>
                  <a:pt x="6282" y="3518"/>
                </a:lnTo>
                <a:lnTo>
                  <a:pt x="6280" y="3519"/>
                </a:lnTo>
                <a:lnTo>
                  <a:pt x="6278" y="3520"/>
                </a:lnTo>
                <a:lnTo>
                  <a:pt x="6275" y="3521"/>
                </a:lnTo>
                <a:lnTo>
                  <a:pt x="6273" y="3522"/>
                </a:lnTo>
                <a:lnTo>
                  <a:pt x="6270" y="3523"/>
                </a:lnTo>
                <a:lnTo>
                  <a:pt x="6267" y="3523"/>
                </a:lnTo>
                <a:lnTo>
                  <a:pt x="6265" y="3523"/>
                </a:lnTo>
                <a:lnTo>
                  <a:pt x="6262" y="3523"/>
                </a:lnTo>
                <a:lnTo>
                  <a:pt x="6259" y="3523"/>
                </a:lnTo>
                <a:lnTo>
                  <a:pt x="6257" y="3522"/>
                </a:lnTo>
                <a:lnTo>
                  <a:pt x="6254" y="3522"/>
                </a:lnTo>
                <a:lnTo>
                  <a:pt x="6251" y="3521"/>
                </a:lnTo>
                <a:lnTo>
                  <a:pt x="6249" y="3520"/>
                </a:lnTo>
                <a:lnTo>
                  <a:pt x="6247" y="3519"/>
                </a:lnTo>
                <a:lnTo>
                  <a:pt x="6245" y="3517"/>
                </a:lnTo>
                <a:lnTo>
                  <a:pt x="6243" y="3515"/>
                </a:lnTo>
                <a:lnTo>
                  <a:pt x="6241" y="3514"/>
                </a:lnTo>
                <a:lnTo>
                  <a:pt x="6239" y="3512"/>
                </a:lnTo>
                <a:lnTo>
                  <a:pt x="6238" y="3510"/>
                </a:lnTo>
                <a:lnTo>
                  <a:pt x="6237" y="3508"/>
                </a:lnTo>
                <a:lnTo>
                  <a:pt x="6237" y="3506"/>
                </a:lnTo>
                <a:lnTo>
                  <a:pt x="6236" y="3504"/>
                </a:lnTo>
                <a:lnTo>
                  <a:pt x="6236" y="3502"/>
                </a:lnTo>
                <a:lnTo>
                  <a:pt x="6236" y="3500"/>
                </a:lnTo>
                <a:lnTo>
                  <a:pt x="6236" y="3498"/>
                </a:lnTo>
                <a:lnTo>
                  <a:pt x="6237" y="3496"/>
                </a:lnTo>
                <a:lnTo>
                  <a:pt x="6238" y="3494"/>
                </a:lnTo>
                <a:lnTo>
                  <a:pt x="6239" y="3492"/>
                </a:lnTo>
                <a:lnTo>
                  <a:pt x="6240" y="3490"/>
                </a:lnTo>
                <a:lnTo>
                  <a:pt x="6242" y="3488"/>
                </a:lnTo>
                <a:lnTo>
                  <a:pt x="6244" y="3486"/>
                </a:lnTo>
                <a:lnTo>
                  <a:pt x="6402" y="3357"/>
                </a:lnTo>
                <a:lnTo>
                  <a:pt x="6404" y="3356"/>
                </a:lnTo>
                <a:lnTo>
                  <a:pt x="6406" y="3354"/>
                </a:lnTo>
                <a:lnTo>
                  <a:pt x="6408" y="3353"/>
                </a:lnTo>
                <a:lnTo>
                  <a:pt x="6410" y="3352"/>
                </a:lnTo>
                <a:lnTo>
                  <a:pt x="6413" y="3351"/>
                </a:lnTo>
                <a:lnTo>
                  <a:pt x="6415" y="3351"/>
                </a:lnTo>
                <a:lnTo>
                  <a:pt x="6418" y="3350"/>
                </a:lnTo>
                <a:lnTo>
                  <a:pt x="6421" y="3350"/>
                </a:lnTo>
                <a:lnTo>
                  <a:pt x="6424" y="3350"/>
                </a:lnTo>
                <a:lnTo>
                  <a:pt x="6426" y="3350"/>
                </a:lnTo>
                <a:lnTo>
                  <a:pt x="6429" y="3350"/>
                </a:lnTo>
                <a:lnTo>
                  <a:pt x="6432" y="3351"/>
                </a:lnTo>
                <a:lnTo>
                  <a:pt x="6434" y="3352"/>
                </a:lnTo>
                <a:lnTo>
                  <a:pt x="6437" y="3353"/>
                </a:lnTo>
                <a:lnTo>
                  <a:pt x="6439" y="3354"/>
                </a:lnTo>
                <a:lnTo>
                  <a:pt x="6442" y="3355"/>
                </a:lnTo>
                <a:moveTo>
                  <a:pt x="871" y="3549"/>
                </a:moveTo>
                <a:lnTo>
                  <a:pt x="873" y="3548"/>
                </a:lnTo>
                <a:lnTo>
                  <a:pt x="875" y="3546"/>
                </a:lnTo>
                <a:lnTo>
                  <a:pt x="877" y="3545"/>
                </a:lnTo>
                <a:lnTo>
                  <a:pt x="880" y="3544"/>
                </a:lnTo>
                <a:lnTo>
                  <a:pt x="882" y="3543"/>
                </a:lnTo>
                <a:lnTo>
                  <a:pt x="885" y="3543"/>
                </a:lnTo>
                <a:lnTo>
                  <a:pt x="887" y="3542"/>
                </a:lnTo>
                <a:lnTo>
                  <a:pt x="890" y="3542"/>
                </a:lnTo>
                <a:lnTo>
                  <a:pt x="893" y="3542"/>
                </a:lnTo>
                <a:lnTo>
                  <a:pt x="896" y="3542"/>
                </a:lnTo>
                <a:lnTo>
                  <a:pt x="898" y="3542"/>
                </a:lnTo>
                <a:lnTo>
                  <a:pt x="901" y="3543"/>
                </a:lnTo>
                <a:lnTo>
                  <a:pt x="904" y="3544"/>
                </a:lnTo>
                <a:lnTo>
                  <a:pt x="906" y="3545"/>
                </a:lnTo>
                <a:lnTo>
                  <a:pt x="909" y="3546"/>
                </a:lnTo>
                <a:lnTo>
                  <a:pt x="911" y="3547"/>
                </a:lnTo>
                <a:lnTo>
                  <a:pt x="1088" y="3660"/>
                </a:lnTo>
                <a:lnTo>
                  <a:pt x="1090" y="3662"/>
                </a:lnTo>
                <a:lnTo>
                  <a:pt x="1092" y="3663"/>
                </a:lnTo>
                <a:lnTo>
                  <a:pt x="1094" y="3665"/>
                </a:lnTo>
                <a:lnTo>
                  <a:pt x="1095" y="3667"/>
                </a:lnTo>
                <a:lnTo>
                  <a:pt x="1096" y="3669"/>
                </a:lnTo>
                <a:lnTo>
                  <a:pt x="1097" y="3671"/>
                </a:lnTo>
                <a:lnTo>
                  <a:pt x="1098" y="3673"/>
                </a:lnTo>
                <a:lnTo>
                  <a:pt x="1098" y="3675"/>
                </a:lnTo>
                <a:lnTo>
                  <a:pt x="1098" y="3677"/>
                </a:lnTo>
                <a:lnTo>
                  <a:pt x="1098" y="3680"/>
                </a:lnTo>
                <a:lnTo>
                  <a:pt x="1098" y="3682"/>
                </a:lnTo>
                <a:lnTo>
                  <a:pt x="1097" y="3684"/>
                </a:lnTo>
                <a:lnTo>
                  <a:pt x="1096" y="3686"/>
                </a:lnTo>
                <a:lnTo>
                  <a:pt x="1095" y="3688"/>
                </a:lnTo>
                <a:lnTo>
                  <a:pt x="1094" y="3689"/>
                </a:lnTo>
                <a:lnTo>
                  <a:pt x="1092" y="3691"/>
                </a:lnTo>
                <a:lnTo>
                  <a:pt x="1090" y="3693"/>
                </a:lnTo>
                <a:lnTo>
                  <a:pt x="1088" y="3694"/>
                </a:lnTo>
                <a:lnTo>
                  <a:pt x="1086" y="3695"/>
                </a:lnTo>
                <a:lnTo>
                  <a:pt x="1083" y="3697"/>
                </a:lnTo>
                <a:lnTo>
                  <a:pt x="1081" y="3697"/>
                </a:lnTo>
                <a:lnTo>
                  <a:pt x="1078" y="3698"/>
                </a:lnTo>
                <a:lnTo>
                  <a:pt x="1075" y="3699"/>
                </a:lnTo>
                <a:lnTo>
                  <a:pt x="1073" y="3699"/>
                </a:lnTo>
                <a:lnTo>
                  <a:pt x="1070" y="3699"/>
                </a:lnTo>
                <a:lnTo>
                  <a:pt x="1067" y="3699"/>
                </a:lnTo>
                <a:lnTo>
                  <a:pt x="1065" y="3699"/>
                </a:lnTo>
                <a:lnTo>
                  <a:pt x="1062" y="3698"/>
                </a:lnTo>
                <a:lnTo>
                  <a:pt x="1059" y="3698"/>
                </a:lnTo>
                <a:lnTo>
                  <a:pt x="1057" y="3697"/>
                </a:lnTo>
                <a:lnTo>
                  <a:pt x="1054" y="3696"/>
                </a:lnTo>
                <a:lnTo>
                  <a:pt x="1052" y="3694"/>
                </a:lnTo>
                <a:lnTo>
                  <a:pt x="873" y="3580"/>
                </a:lnTo>
                <a:lnTo>
                  <a:pt x="871" y="3579"/>
                </a:lnTo>
                <a:lnTo>
                  <a:pt x="869" y="3577"/>
                </a:lnTo>
                <a:lnTo>
                  <a:pt x="868" y="3575"/>
                </a:lnTo>
                <a:lnTo>
                  <a:pt x="866" y="3573"/>
                </a:lnTo>
                <a:lnTo>
                  <a:pt x="865" y="3571"/>
                </a:lnTo>
                <a:lnTo>
                  <a:pt x="865" y="3569"/>
                </a:lnTo>
                <a:lnTo>
                  <a:pt x="864" y="3567"/>
                </a:lnTo>
                <a:lnTo>
                  <a:pt x="864" y="3565"/>
                </a:lnTo>
                <a:lnTo>
                  <a:pt x="864" y="3563"/>
                </a:lnTo>
                <a:lnTo>
                  <a:pt x="864" y="3561"/>
                </a:lnTo>
                <a:lnTo>
                  <a:pt x="864" y="3559"/>
                </a:lnTo>
                <a:lnTo>
                  <a:pt x="865" y="3557"/>
                </a:lnTo>
                <a:lnTo>
                  <a:pt x="866" y="3555"/>
                </a:lnTo>
                <a:lnTo>
                  <a:pt x="867" y="3553"/>
                </a:lnTo>
                <a:lnTo>
                  <a:pt x="869" y="3551"/>
                </a:lnTo>
                <a:lnTo>
                  <a:pt x="871" y="3549"/>
                </a:lnTo>
                <a:moveTo>
                  <a:pt x="6121" y="3611"/>
                </a:moveTo>
                <a:lnTo>
                  <a:pt x="6123" y="3613"/>
                </a:lnTo>
                <a:lnTo>
                  <a:pt x="6124" y="3615"/>
                </a:lnTo>
                <a:lnTo>
                  <a:pt x="6126" y="3617"/>
                </a:lnTo>
                <a:lnTo>
                  <a:pt x="6127" y="3619"/>
                </a:lnTo>
                <a:lnTo>
                  <a:pt x="6127" y="3621"/>
                </a:lnTo>
                <a:lnTo>
                  <a:pt x="6128" y="3623"/>
                </a:lnTo>
                <a:lnTo>
                  <a:pt x="6128" y="3625"/>
                </a:lnTo>
                <a:lnTo>
                  <a:pt x="6128" y="3627"/>
                </a:lnTo>
                <a:lnTo>
                  <a:pt x="6128" y="3629"/>
                </a:lnTo>
                <a:lnTo>
                  <a:pt x="6128" y="3631"/>
                </a:lnTo>
                <a:lnTo>
                  <a:pt x="6127" y="3633"/>
                </a:lnTo>
                <a:lnTo>
                  <a:pt x="6126" y="3635"/>
                </a:lnTo>
                <a:lnTo>
                  <a:pt x="6125" y="3637"/>
                </a:lnTo>
                <a:lnTo>
                  <a:pt x="6123" y="3639"/>
                </a:lnTo>
                <a:lnTo>
                  <a:pt x="6122" y="3640"/>
                </a:lnTo>
                <a:lnTo>
                  <a:pt x="6120" y="3642"/>
                </a:lnTo>
                <a:lnTo>
                  <a:pt x="5948" y="3762"/>
                </a:lnTo>
                <a:lnTo>
                  <a:pt x="5945" y="3764"/>
                </a:lnTo>
                <a:lnTo>
                  <a:pt x="5943" y="3765"/>
                </a:lnTo>
                <a:lnTo>
                  <a:pt x="5940" y="3766"/>
                </a:lnTo>
                <a:lnTo>
                  <a:pt x="5938" y="3766"/>
                </a:lnTo>
                <a:lnTo>
                  <a:pt x="5935" y="3767"/>
                </a:lnTo>
                <a:lnTo>
                  <a:pt x="5932" y="3767"/>
                </a:lnTo>
                <a:lnTo>
                  <a:pt x="5930" y="3768"/>
                </a:lnTo>
                <a:lnTo>
                  <a:pt x="5927" y="3768"/>
                </a:lnTo>
                <a:lnTo>
                  <a:pt x="5924" y="3767"/>
                </a:lnTo>
                <a:lnTo>
                  <a:pt x="5921" y="3767"/>
                </a:lnTo>
                <a:lnTo>
                  <a:pt x="5919" y="3766"/>
                </a:lnTo>
                <a:lnTo>
                  <a:pt x="5916" y="3765"/>
                </a:lnTo>
                <a:lnTo>
                  <a:pt x="5914" y="3764"/>
                </a:lnTo>
                <a:lnTo>
                  <a:pt x="5912" y="3763"/>
                </a:lnTo>
                <a:lnTo>
                  <a:pt x="5910" y="3762"/>
                </a:lnTo>
                <a:lnTo>
                  <a:pt x="5908" y="3760"/>
                </a:lnTo>
                <a:lnTo>
                  <a:pt x="5906" y="3758"/>
                </a:lnTo>
                <a:lnTo>
                  <a:pt x="5904" y="3757"/>
                </a:lnTo>
                <a:lnTo>
                  <a:pt x="5903" y="3755"/>
                </a:lnTo>
                <a:lnTo>
                  <a:pt x="5902" y="3753"/>
                </a:lnTo>
                <a:lnTo>
                  <a:pt x="5901" y="3751"/>
                </a:lnTo>
                <a:lnTo>
                  <a:pt x="5901" y="3749"/>
                </a:lnTo>
                <a:lnTo>
                  <a:pt x="5901" y="3746"/>
                </a:lnTo>
                <a:lnTo>
                  <a:pt x="5901" y="3744"/>
                </a:lnTo>
                <a:lnTo>
                  <a:pt x="5901" y="3742"/>
                </a:lnTo>
                <a:lnTo>
                  <a:pt x="5902" y="3740"/>
                </a:lnTo>
                <a:lnTo>
                  <a:pt x="5903" y="3738"/>
                </a:lnTo>
                <a:lnTo>
                  <a:pt x="5904" y="3736"/>
                </a:lnTo>
                <a:lnTo>
                  <a:pt x="5905" y="3734"/>
                </a:lnTo>
                <a:lnTo>
                  <a:pt x="5907" y="3732"/>
                </a:lnTo>
                <a:lnTo>
                  <a:pt x="5908" y="3731"/>
                </a:lnTo>
                <a:lnTo>
                  <a:pt x="5911" y="3729"/>
                </a:lnTo>
                <a:lnTo>
                  <a:pt x="6081" y="3610"/>
                </a:lnTo>
                <a:lnTo>
                  <a:pt x="6083" y="3609"/>
                </a:lnTo>
                <a:lnTo>
                  <a:pt x="6085" y="3608"/>
                </a:lnTo>
                <a:lnTo>
                  <a:pt x="6087" y="3607"/>
                </a:lnTo>
                <a:lnTo>
                  <a:pt x="6090" y="3606"/>
                </a:lnTo>
                <a:lnTo>
                  <a:pt x="6093" y="3605"/>
                </a:lnTo>
                <a:lnTo>
                  <a:pt x="6095" y="3605"/>
                </a:lnTo>
                <a:lnTo>
                  <a:pt x="6098" y="3604"/>
                </a:lnTo>
                <a:lnTo>
                  <a:pt x="6101" y="3604"/>
                </a:lnTo>
                <a:lnTo>
                  <a:pt x="6103" y="3604"/>
                </a:lnTo>
                <a:lnTo>
                  <a:pt x="6106" y="3605"/>
                </a:lnTo>
                <a:lnTo>
                  <a:pt x="6109" y="3605"/>
                </a:lnTo>
                <a:lnTo>
                  <a:pt x="6111" y="3606"/>
                </a:lnTo>
                <a:lnTo>
                  <a:pt x="6114" y="3607"/>
                </a:lnTo>
                <a:lnTo>
                  <a:pt x="6116" y="3608"/>
                </a:lnTo>
                <a:lnTo>
                  <a:pt x="6118" y="3610"/>
                </a:lnTo>
                <a:lnTo>
                  <a:pt x="6121" y="3611"/>
                </a:lnTo>
                <a:moveTo>
                  <a:pt x="1231" y="3773"/>
                </a:moveTo>
                <a:lnTo>
                  <a:pt x="1233" y="3771"/>
                </a:lnTo>
                <a:lnTo>
                  <a:pt x="1235" y="3770"/>
                </a:lnTo>
                <a:lnTo>
                  <a:pt x="1237" y="3768"/>
                </a:lnTo>
                <a:lnTo>
                  <a:pt x="1240" y="3767"/>
                </a:lnTo>
                <a:lnTo>
                  <a:pt x="1242" y="3766"/>
                </a:lnTo>
                <a:lnTo>
                  <a:pt x="1245" y="3765"/>
                </a:lnTo>
                <a:lnTo>
                  <a:pt x="1247" y="3765"/>
                </a:lnTo>
                <a:lnTo>
                  <a:pt x="1250" y="3764"/>
                </a:lnTo>
                <a:lnTo>
                  <a:pt x="1252" y="3764"/>
                </a:lnTo>
                <a:lnTo>
                  <a:pt x="1255" y="3764"/>
                </a:lnTo>
                <a:lnTo>
                  <a:pt x="1258" y="3765"/>
                </a:lnTo>
                <a:lnTo>
                  <a:pt x="1261" y="3765"/>
                </a:lnTo>
                <a:lnTo>
                  <a:pt x="1263" y="3766"/>
                </a:lnTo>
                <a:lnTo>
                  <a:pt x="1266" y="3767"/>
                </a:lnTo>
                <a:lnTo>
                  <a:pt x="1268" y="3768"/>
                </a:lnTo>
                <a:lnTo>
                  <a:pt x="1271" y="3769"/>
                </a:lnTo>
                <a:lnTo>
                  <a:pt x="1460" y="3871"/>
                </a:lnTo>
                <a:lnTo>
                  <a:pt x="1462" y="3872"/>
                </a:lnTo>
                <a:lnTo>
                  <a:pt x="1464" y="3874"/>
                </a:lnTo>
                <a:lnTo>
                  <a:pt x="1466" y="3875"/>
                </a:lnTo>
                <a:lnTo>
                  <a:pt x="1468" y="3877"/>
                </a:lnTo>
                <a:lnTo>
                  <a:pt x="1469" y="3879"/>
                </a:lnTo>
                <a:lnTo>
                  <a:pt x="1470" y="3881"/>
                </a:lnTo>
                <a:lnTo>
                  <a:pt x="1471" y="3883"/>
                </a:lnTo>
                <a:lnTo>
                  <a:pt x="1472" y="3885"/>
                </a:lnTo>
                <a:lnTo>
                  <a:pt x="1472" y="3887"/>
                </a:lnTo>
                <a:lnTo>
                  <a:pt x="1472" y="3889"/>
                </a:lnTo>
                <a:lnTo>
                  <a:pt x="1472" y="3891"/>
                </a:lnTo>
                <a:lnTo>
                  <a:pt x="1471" y="3893"/>
                </a:lnTo>
                <a:lnTo>
                  <a:pt x="1471" y="3895"/>
                </a:lnTo>
                <a:lnTo>
                  <a:pt x="1470" y="3897"/>
                </a:lnTo>
                <a:lnTo>
                  <a:pt x="1468" y="3899"/>
                </a:lnTo>
                <a:lnTo>
                  <a:pt x="1467" y="3901"/>
                </a:lnTo>
                <a:lnTo>
                  <a:pt x="1465" y="3903"/>
                </a:lnTo>
                <a:lnTo>
                  <a:pt x="1463" y="3905"/>
                </a:lnTo>
                <a:lnTo>
                  <a:pt x="1461" y="3906"/>
                </a:lnTo>
                <a:lnTo>
                  <a:pt x="1459" y="3907"/>
                </a:lnTo>
                <a:lnTo>
                  <a:pt x="1456" y="3908"/>
                </a:lnTo>
                <a:lnTo>
                  <a:pt x="1454" y="3909"/>
                </a:lnTo>
                <a:lnTo>
                  <a:pt x="1452" y="3910"/>
                </a:lnTo>
                <a:lnTo>
                  <a:pt x="1449" y="3910"/>
                </a:lnTo>
                <a:lnTo>
                  <a:pt x="1446" y="3910"/>
                </a:lnTo>
                <a:lnTo>
                  <a:pt x="1444" y="3911"/>
                </a:lnTo>
                <a:lnTo>
                  <a:pt x="1441" y="3910"/>
                </a:lnTo>
                <a:lnTo>
                  <a:pt x="1438" y="3910"/>
                </a:lnTo>
                <a:lnTo>
                  <a:pt x="1436" y="3910"/>
                </a:lnTo>
                <a:lnTo>
                  <a:pt x="1433" y="3909"/>
                </a:lnTo>
                <a:lnTo>
                  <a:pt x="1430" y="3908"/>
                </a:lnTo>
                <a:lnTo>
                  <a:pt x="1428" y="3907"/>
                </a:lnTo>
                <a:lnTo>
                  <a:pt x="1237" y="3804"/>
                </a:lnTo>
                <a:lnTo>
                  <a:pt x="1235" y="3803"/>
                </a:lnTo>
                <a:lnTo>
                  <a:pt x="1233" y="3801"/>
                </a:lnTo>
                <a:lnTo>
                  <a:pt x="1231" y="3799"/>
                </a:lnTo>
                <a:lnTo>
                  <a:pt x="1229" y="3797"/>
                </a:lnTo>
                <a:lnTo>
                  <a:pt x="1228" y="3795"/>
                </a:lnTo>
                <a:lnTo>
                  <a:pt x="1227" y="3793"/>
                </a:lnTo>
                <a:lnTo>
                  <a:pt x="1226" y="3791"/>
                </a:lnTo>
                <a:lnTo>
                  <a:pt x="1226" y="3789"/>
                </a:lnTo>
                <a:lnTo>
                  <a:pt x="1225" y="3787"/>
                </a:lnTo>
                <a:lnTo>
                  <a:pt x="1225" y="3785"/>
                </a:lnTo>
                <a:lnTo>
                  <a:pt x="1226" y="3783"/>
                </a:lnTo>
                <a:lnTo>
                  <a:pt x="1226" y="3781"/>
                </a:lnTo>
                <a:lnTo>
                  <a:pt x="1227" y="3779"/>
                </a:lnTo>
                <a:lnTo>
                  <a:pt x="1228" y="3777"/>
                </a:lnTo>
                <a:lnTo>
                  <a:pt x="1229" y="3775"/>
                </a:lnTo>
                <a:lnTo>
                  <a:pt x="1231" y="3773"/>
                </a:lnTo>
                <a:moveTo>
                  <a:pt x="5774" y="3845"/>
                </a:moveTo>
                <a:lnTo>
                  <a:pt x="5775" y="3847"/>
                </a:lnTo>
                <a:lnTo>
                  <a:pt x="5776" y="3849"/>
                </a:lnTo>
                <a:lnTo>
                  <a:pt x="5778" y="3851"/>
                </a:lnTo>
                <a:lnTo>
                  <a:pt x="5778" y="3853"/>
                </a:lnTo>
                <a:lnTo>
                  <a:pt x="5779" y="3855"/>
                </a:lnTo>
                <a:lnTo>
                  <a:pt x="5779" y="3857"/>
                </a:lnTo>
                <a:lnTo>
                  <a:pt x="5779" y="3859"/>
                </a:lnTo>
                <a:lnTo>
                  <a:pt x="5779" y="3861"/>
                </a:lnTo>
                <a:lnTo>
                  <a:pt x="5779" y="3863"/>
                </a:lnTo>
                <a:lnTo>
                  <a:pt x="5778" y="3865"/>
                </a:lnTo>
                <a:lnTo>
                  <a:pt x="5777" y="3867"/>
                </a:lnTo>
                <a:lnTo>
                  <a:pt x="5776" y="3869"/>
                </a:lnTo>
                <a:lnTo>
                  <a:pt x="5774" y="3871"/>
                </a:lnTo>
                <a:lnTo>
                  <a:pt x="5773" y="3873"/>
                </a:lnTo>
                <a:lnTo>
                  <a:pt x="5771" y="3875"/>
                </a:lnTo>
                <a:lnTo>
                  <a:pt x="5769" y="3876"/>
                </a:lnTo>
                <a:lnTo>
                  <a:pt x="5582" y="3982"/>
                </a:lnTo>
                <a:lnTo>
                  <a:pt x="5579" y="3983"/>
                </a:lnTo>
                <a:lnTo>
                  <a:pt x="5577" y="3984"/>
                </a:lnTo>
                <a:lnTo>
                  <a:pt x="5574" y="3985"/>
                </a:lnTo>
                <a:lnTo>
                  <a:pt x="5571" y="3986"/>
                </a:lnTo>
                <a:lnTo>
                  <a:pt x="5568" y="3986"/>
                </a:lnTo>
                <a:lnTo>
                  <a:pt x="5566" y="3986"/>
                </a:lnTo>
                <a:lnTo>
                  <a:pt x="5563" y="3986"/>
                </a:lnTo>
                <a:lnTo>
                  <a:pt x="5560" y="3986"/>
                </a:lnTo>
                <a:lnTo>
                  <a:pt x="5557" y="3985"/>
                </a:lnTo>
                <a:lnTo>
                  <a:pt x="5555" y="3984"/>
                </a:lnTo>
                <a:lnTo>
                  <a:pt x="5552" y="3984"/>
                </a:lnTo>
                <a:lnTo>
                  <a:pt x="5550" y="3983"/>
                </a:lnTo>
                <a:lnTo>
                  <a:pt x="5548" y="3982"/>
                </a:lnTo>
                <a:lnTo>
                  <a:pt x="5545" y="3980"/>
                </a:lnTo>
                <a:lnTo>
                  <a:pt x="5543" y="3979"/>
                </a:lnTo>
                <a:lnTo>
                  <a:pt x="5542" y="3977"/>
                </a:lnTo>
                <a:lnTo>
                  <a:pt x="5540" y="3975"/>
                </a:lnTo>
                <a:lnTo>
                  <a:pt x="5539" y="3973"/>
                </a:lnTo>
                <a:lnTo>
                  <a:pt x="5538" y="3971"/>
                </a:lnTo>
                <a:lnTo>
                  <a:pt x="5537" y="3969"/>
                </a:lnTo>
                <a:lnTo>
                  <a:pt x="5537" y="3967"/>
                </a:lnTo>
                <a:lnTo>
                  <a:pt x="5536" y="3965"/>
                </a:lnTo>
                <a:lnTo>
                  <a:pt x="5537" y="3963"/>
                </a:lnTo>
                <a:lnTo>
                  <a:pt x="5537" y="3960"/>
                </a:lnTo>
                <a:lnTo>
                  <a:pt x="5537" y="3958"/>
                </a:lnTo>
                <a:lnTo>
                  <a:pt x="5538" y="3956"/>
                </a:lnTo>
                <a:lnTo>
                  <a:pt x="5539" y="3954"/>
                </a:lnTo>
                <a:lnTo>
                  <a:pt x="5541" y="3953"/>
                </a:lnTo>
                <a:lnTo>
                  <a:pt x="5542" y="3951"/>
                </a:lnTo>
                <a:lnTo>
                  <a:pt x="5544" y="3949"/>
                </a:lnTo>
                <a:lnTo>
                  <a:pt x="5546" y="3948"/>
                </a:lnTo>
                <a:lnTo>
                  <a:pt x="5549" y="3946"/>
                </a:lnTo>
                <a:lnTo>
                  <a:pt x="5734" y="3841"/>
                </a:lnTo>
                <a:lnTo>
                  <a:pt x="5736" y="3840"/>
                </a:lnTo>
                <a:lnTo>
                  <a:pt x="5738" y="3839"/>
                </a:lnTo>
                <a:lnTo>
                  <a:pt x="5741" y="3838"/>
                </a:lnTo>
                <a:lnTo>
                  <a:pt x="5744" y="3838"/>
                </a:lnTo>
                <a:lnTo>
                  <a:pt x="5746" y="3837"/>
                </a:lnTo>
                <a:lnTo>
                  <a:pt x="5749" y="3837"/>
                </a:lnTo>
                <a:lnTo>
                  <a:pt x="5752" y="3837"/>
                </a:lnTo>
                <a:lnTo>
                  <a:pt x="5754" y="3837"/>
                </a:lnTo>
                <a:lnTo>
                  <a:pt x="5757" y="3838"/>
                </a:lnTo>
                <a:lnTo>
                  <a:pt x="5760" y="3838"/>
                </a:lnTo>
                <a:lnTo>
                  <a:pt x="5762" y="3839"/>
                </a:lnTo>
                <a:lnTo>
                  <a:pt x="5765" y="3840"/>
                </a:lnTo>
                <a:lnTo>
                  <a:pt x="5767" y="3841"/>
                </a:lnTo>
                <a:lnTo>
                  <a:pt x="5770" y="3842"/>
                </a:lnTo>
                <a:lnTo>
                  <a:pt x="5772" y="3844"/>
                </a:lnTo>
                <a:lnTo>
                  <a:pt x="5774" y="3845"/>
                </a:lnTo>
                <a:moveTo>
                  <a:pt x="1614" y="3974"/>
                </a:moveTo>
                <a:lnTo>
                  <a:pt x="1616" y="3972"/>
                </a:lnTo>
                <a:lnTo>
                  <a:pt x="1618" y="3970"/>
                </a:lnTo>
                <a:lnTo>
                  <a:pt x="1620" y="3969"/>
                </a:lnTo>
                <a:lnTo>
                  <a:pt x="1622" y="3967"/>
                </a:lnTo>
                <a:lnTo>
                  <a:pt x="1624" y="3966"/>
                </a:lnTo>
                <a:lnTo>
                  <a:pt x="1627" y="3965"/>
                </a:lnTo>
                <a:lnTo>
                  <a:pt x="1629" y="3964"/>
                </a:lnTo>
                <a:lnTo>
                  <a:pt x="1632" y="3964"/>
                </a:lnTo>
                <a:lnTo>
                  <a:pt x="1635" y="3963"/>
                </a:lnTo>
                <a:lnTo>
                  <a:pt x="1637" y="3963"/>
                </a:lnTo>
                <a:lnTo>
                  <a:pt x="1640" y="3963"/>
                </a:lnTo>
                <a:lnTo>
                  <a:pt x="1643" y="3963"/>
                </a:lnTo>
                <a:lnTo>
                  <a:pt x="1646" y="3964"/>
                </a:lnTo>
                <a:lnTo>
                  <a:pt x="1649" y="3964"/>
                </a:lnTo>
                <a:lnTo>
                  <a:pt x="1651" y="3965"/>
                </a:lnTo>
                <a:lnTo>
                  <a:pt x="1654" y="3966"/>
                </a:lnTo>
                <a:lnTo>
                  <a:pt x="1853" y="4055"/>
                </a:lnTo>
                <a:lnTo>
                  <a:pt x="1855" y="4056"/>
                </a:lnTo>
                <a:lnTo>
                  <a:pt x="1858" y="4058"/>
                </a:lnTo>
                <a:lnTo>
                  <a:pt x="1860" y="4059"/>
                </a:lnTo>
                <a:lnTo>
                  <a:pt x="1862" y="4061"/>
                </a:lnTo>
                <a:lnTo>
                  <a:pt x="1863" y="4062"/>
                </a:lnTo>
                <a:lnTo>
                  <a:pt x="1865" y="4064"/>
                </a:lnTo>
                <a:lnTo>
                  <a:pt x="1866" y="4066"/>
                </a:lnTo>
                <a:lnTo>
                  <a:pt x="1867" y="4068"/>
                </a:lnTo>
                <a:lnTo>
                  <a:pt x="1867" y="4070"/>
                </a:lnTo>
                <a:lnTo>
                  <a:pt x="1868" y="4072"/>
                </a:lnTo>
                <a:lnTo>
                  <a:pt x="1868" y="4074"/>
                </a:lnTo>
                <a:lnTo>
                  <a:pt x="1868" y="4077"/>
                </a:lnTo>
                <a:lnTo>
                  <a:pt x="1867" y="4079"/>
                </a:lnTo>
                <a:lnTo>
                  <a:pt x="1866" y="4081"/>
                </a:lnTo>
                <a:lnTo>
                  <a:pt x="1865" y="4083"/>
                </a:lnTo>
                <a:lnTo>
                  <a:pt x="1864" y="4085"/>
                </a:lnTo>
                <a:lnTo>
                  <a:pt x="1862" y="4087"/>
                </a:lnTo>
                <a:lnTo>
                  <a:pt x="1861" y="4089"/>
                </a:lnTo>
                <a:lnTo>
                  <a:pt x="1859" y="4090"/>
                </a:lnTo>
                <a:lnTo>
                  <a:pt x="1857" y="4091"/>
                </a:lnTo>
                <a:lnTo>
                  <a:pt x="1855" y="4093"/>
                </a:lnTo>
                <a:lnTo>
                  <a:pt x="1852" y="4094"/>
                </a:lnTo>
                <a:lnTo>
                  <a:pt x="1850" y="4094"/>
                </a:lnTo>
                <a:lnTo>
                  <a:pt x="1848" y="4095"/>
                </a:lnTo>
                <a:lnTo>
                  <a:pt x="1845" y="4096"/>
                </a:lnTo>
                <a:lnTo>
                  <a:pt x="1842" y="4096"/>
                </a:lnTo>
                <a:lnTo>
                  <a:pt x="1839" y="4096"/>
                </a:lnTo>
                <a:lnTo>
                  <a:pt x="1837" y="4096"/>
                </a:lnTo>
                <a:lnTo>
                  <a:pt x="1834" y="4095"/>
                </a:lnTo>
                <a:lnTo>
                  <a:pt x="1831" y="4095"/>
                </a:lnTo>
                <a:lnTo>
                  <a:pt x="1829" y="4094"/>
                </a:lnTo>
                <a:lnTo>
                  <a:pt x="1826" y="4093"/>
                </a:lnTo>
                <a:lnTo>
                  <a:pt x="1624" y="4004"/>
                </a:lnTo>
                <a:lnTo>
                  <a:pt x="1621" y="4003"/>
                </a:lnTo>
                <a:lnTo>
                  <a:pt x="1619" y="4001"/>
                </a:lnTo>
                <a:lnTo>
                  <a:pt x="1617" y="4000"/>
                </a:lnTo>
                <a:lnTo>
                  <a:pt x="1615" y="3998"/>
                </a:lnTo>
                <a:lnTo>
                  <a:pt x="1614" y="3996"/>
                </a:lnTo>
                <a:lnTo>
                  <a:pt x="1612" y="3994"/>
                </a:lnTo>
                <a:lnTo>
                  <a:pt x="1611" y="3992"/>
                </a:lnTo>
                <a:lnTo>
                  <a:pt x="1611" y="3990"/>
                </a:lnTo>
                <a:lnTo>
                  <a:pt x="1610" y="3988"/>
                </a:lnTo>
                <a:lnTo>
                  <a:pt x="1610" y="3986"/>
                </a:lnTo>
                <a:lnTo>
                  <a:pt x="1610" y="3984"/>
                </a:lnTo>
                <a:lnTo>
                  <a:pt x="1610" y="3982"/>
                </a:lnTo>
                <a:lnTo>
                  <a:pt x="1611" y="3980"/>
                </a:lnTo>
                <a:lnTo>
                  <a:pt x="1611" y="3978"/>
                </a:lnTo>
                <a:lnTo>
                  <a:pt x="1613" y="3976"/>
                </a:lnTo>
                <a:lnTo>
                  <a:pt x="1614" y="3974"/>
                </a:lnTo>
                <a:moveTo>
                  <a:pt x="5396" y="4050"/>
                </a:moveTo>
                <a:lnTo>
                  <a:pt x="5397" y="4052"/>
                </a:lnTo>
                <a:lnTo>
                  <a:pt x="5398" y="4054"/>
                </a:lnTo>
                <a:lnTo>
                  <a:pt x="5399" y="4056"/>
                </a:lnTo>
                <a:lnTo>
                  <a:pt x="5399" y="4058"/>
                </a:lnTo>
                <a:lnTo>
                  <a:pt x="5400" y="4060"/>
                </a:lnTo>
                <a:lnTo>
                  <a:pt x="5400" y="4062"/>
                </a:lnTo>
                <a:lnTo>
                  <a:pt x="5400" y="4065"/>
                </a:lnTo>
                <a:lnTo>
                  <a:pt x="5399" y="4067"/>
                </a:lnTo>
                <a:lnTo>
                  <a:pt x="5398" y="4069"/>
                </a:lnTo>
                <a:lnTo>
                  <a:pt x="5397" y="4071"/>
                </a:lnTo>
                <a:lnTo>
                  <a:pt x="5396" y="4072"/>
                </a:lnTo>
                <a:lnTo>
                  <a:pt x="5395" y="4074"/>
                </a:lnTo>
                <a:lnTo>
                  <a:pt x="5393" y="4076"/>
                </a:lnTo>
                <a:lnTo>
                  <a:pt x="5391" y="4077"/>
                </a:lnTo>
                <a:lnTo>
                  <a:pt x="5389" y="4079"/>
                </a:lnTo>
                <a:lnTo>
                  <a:pt x="5387" y="4080"/>
                </a:lnTo>
                <a:lnTo>
                  <a:pt x="5286" y="4126"/>
                </a:lnTo>
                <a:lnTo>
                  <a:pt x="5183" y="4169"/>
                </a:lnTo>
                <a:lnTo>
                  <a:pt x="5180" y="4170"/>
                </a:lnTo>
                <a:lnTo>
                  <a:pt x="5177" y="4171"/>
                </a:lnTo>
                <a:lnTo>
                  <a:pt x="5175" y="4171"/>
                </a:lnTo>
                <a:lnTo>
                  <a:pt x="5172" y="4172"/>
                </a:lnTo>
                <a:lnTo>
                  <a:pt x="5169" y="4172"/>
                </a:lnTo>
                <a:lnTo>
                  <a:pt x="5166" y="4172"/>
                </a:lnTo>
                <a:lnTo>
                  <a:pt x="5164" y="4171"/>
                </a:lnTo>
                <a:lnTo>
                  <a:pt x="5161" y="4171"/>
                </a:lnTo>
                <a:lnTo>
                  <a:pt x="5158" y="4170"/>
                </a:lnTo>
                <a:lnTo>
                  <a:pt x="5156" y="4169"/>
                </a:lnTo>
                <a:lnTo>
                  <a:pt x="5153" y="4168"/>
                </a:lnTo>
                <a:lnTo>
                  <a:pt x="5151" y="4167"/>
                </a:lnTo>
                <a:lnTo>
                  <a:pt x="5149" y="4166"/>
                </a:lnTo>
                <a:lnTo>
                  <a:pt x="5147" y="4164"/>
                </a:lnTo>
                <a:lnTo>
                  <a:pt x="5145" y="4162"/>
                </a:lnTo>
                <a:lnTo>
                  <a:pt x="5144" y="4160"/>
                </a:lnTo>
                <a:lnTo>
                  <a:pt x="5142" y="4158"/>
                </a:lnTo>
                <a:lnTo>
                  <a:pt x="5142" y="4156"/>
                </a:lnTo>
                <a:lnTo>
                  <a:pt x="5141" y="4154"/>
                </a:lnTo>
                <a:lnTo>
                  <a:pt x="5141" y="4152"/>
                </a:lnTo>
                <a:lnTo>
                  <a:pt x="5141" y="4150"/>
                </a:lnTo>
                <a:lnTo>
                  <a:pt x="5141" y="4148"/>
                </a:lnTo>
                <a:lnTo>
                  <a:pt x="5141" y="4146"/>
                </a:lnTo>
                <a:lnTo>
                  <a:pt x="5142" y="4144"/>
                </a:lnTo>
                <a:lnTo>
                  <a:pt x="5143" y="4142"/>
                </a:lnTo>
                <a:lnTo>
                  <a:pt x="5144" y="4140"/>
                </a:lnTo>
                <a:lnTo>
                  <a:pt x="5145" y="4138"/>
                </a:lnTo>
                <a:lnTo>
                  <a:pt x="5147" y="4137"/>
                </a:lnTo>
                <a:lnTo>
                  <a:pt x="5149" y="4135"/>
                </a:lnTo>
                <a:lnTo>
                  <a:pt x="5151" y="4134"/>
                </a:lnTo>
                <a:lnTo>
                  <a:pt x="5153" y="4132"/>
                </a:lnTo>
                <a:lnTo>
                  <a:pt x="5156" y="4131"/>
                </a:lnTo>
                <a:lnTo>
                  <a:pt x="5258" y="4088"/>
                </a:lnTo>
                <a:lnTo>
                  <a:pt x="5357" y="4043"/>
                </a:lnTo>
                <a:lnTo>
                  <a:pt x="5359" y="4042"/>
                </a:lnTo>
                <a:lnTo>
                  <a:pt x="5362" y="4041"/>
                </a:lnTo>
                <a:lnTo>
                  <a:pt x="5364" y="4041"/>
                </a:lnTo>
                <a:lnTo>
                  <a:pt x="5367" y="4040"/>
                </a:lnTo>
                <a:lnTo>
                  <a:pt x="5370" y="4040"/>
                </a:lnTo>
                <a:lnTo>
                  <a:pt x="5373" y="4040"/>
                </a:lnTo>
                <a:lnTo>
                  <a:pt x="5375" y="4040"/>
                </a:lnTo>
                <a:lnTo>
                  <a:pt x="5378" y="4041"/>
                </a:lnTo>
                <a:lnTo>
                  <a:pt x="5381" y="4041"/>
                </a:lnTo>
                <a:lnTo>
                  <a:pt x="5383" y="4042"/>
                </a:lnTo>
                <a:lnTo>
                  <a:pt x="5386" y="4043"/>
                </a:lnTo>
                <a:lnTo>
                  <a:pt x="5388" y="4044"/>
                </a:lnTo>
                <a:lnTo>
                  <a:pt x="5390" y="4045"/>
                </a:lnTo>
                <a:lnTo>
                  <a:pt x="5392" y="4047"/>
                </a:lnTo>
                <a:lnTo>
                  <a:pt x="5394" y="4048"/>
                </a:lnTo>
                <a:lnTo>
                  <a:pt x="5396" y="4050"/>
                </a:lnTo>
                <a:moveTo>
                  <a:pt x="2020" y="4147"/>
                </a:moveTo>
                <a:lnTo>
                  <a:pt x="2021" y="4145"/>
                </a:lnTo>
                <a:lnTo>
                  <a:pt x="2023" y="4143"/>
                </a:lnTo>
                <a:lnTo>
                  <a:pt x="2025" y="4142"/>
                </a:lnTo>
                <a:lnTo>
                  <a:pt x="2027" y="4140"/>
                </a:lnTo>
                <a:lnTo>
                  <a:pt x="2029" y="4139"/>
                </a:lnTo>
                <a:lnTo>
                  <a:pt x="2031" y="4137"/>
                </a:lnTo>
                <a:lnTo>
                  <a:pt x="2034" y="4137"/>
                </a:lnTo>
                <a:lnTo>
                  <a:pt x="2036" y="4136"/>
                </a:lnTo>
                <a:lnTo>
                  <a:pt x="2039" y="4135"/>
                </a:lnTo>
                <a:lnTo>
                  <a:pt x="2042" y="4135"/>
                </a:lnTo>
                <a:lnTo>
                  <a:pt x="2044" y="4135"/>
                </a:lnTo>
                <a:lnTo>
                  <a:pt x="2047" y="4135"/>
                </a:lnTo>
                <a:lnTo>
                  <a:pt x="2050" y="4135"/>
                </a:lnTo>
                <a:lnTo>
                  <a:pt x="2052" y="4135"/>
                </a:lnTo>
                <a:lnTo>
                  <a:pt x="2055" y="4136"/>
                </a:lnTo>
                <a:lnTo>
                  <a:pt x="2058" y="4137"/>
                </a:lnTo>
                <a:lnTo>
                  <a:pt x="2268" y="4210"/>
                </a:lnTo>
                <a:lnTo>
                  <a:pt x="2271" y="4211"/>
                </a:lnTo>
                <a:lnTo>
                  <a:pt x="2273" y="4212"/>
                </a:lnTo>
                <a:lnTo>
                  <a:pt x="2275" y="4213"/>
                </a:lnTo>
                <a:lnTo>
                  <a:pt x="2278" y="4215"/>
                </a:lnTo>
                <a:lnTo>
                  <a:pt x="2279" y="4216"/>
                </a:lnTo>
                <a:lnTo>
                  <a:pt x="2281" y="4218"/>
                </a:lnTo>
                <a:lnTo>
                  <a:pt x="2282" y="4220"/>
                </a:lnTo>
                <a:lnTo>
                  <a:pt x="2284" y="4221"/>
                </a:lnTo>
                <a:lnTo>
                  <a:pt x="2284" y="4223"/>
                </a:lnTo>
                <a:lnTo>
                  <a:pt x="2285" y="4225"/>
                </a:lnTo>
                <a:lnTo>
                  <a:pt x="2285" y="4227"/>
                </a:lnTo>
                <a:lnTo>
                  <a:pt x="2286" y="4230"/>
                </a:lnTo>
                <a:lnTo>
                  <a:pt x="2285" y="4232"/>
                </a:lnTo>
                <a:lnTo>
                  <a:pt x="2285" y="4234"/>
                </a:lnTo>
                <a:lnTo>
                  <a:pt x="2284" y="4236"/>
                </a:lnTo>
                <a:lnTo>
                  <a:pt x="2283" y="4238"/>
                </a:lnTo>
                <a:lnTo>
                  <a:pt x="2282" y="4240"/>
                </a:lnTo>
                <a:lnTo>
                  <a:pt x="2280" y="4242"/>
                </a:lnTo>
                <a:lnTo>
                  <a:pt x="2278" y="4244"/>
                </a:lnTo>
                <a:lnTo>
                  <a:pt x="2277" y="4245"/>
                </a:lnTo>
                <a:lnTo>
                  <a:pt x="2275" y="4247"/>
                </a:lnTo>
                <a:lnTo>
                  <a:pt x="2272" y="4248"/>
                </a:lnTo>
                <a:lnTo>
                  <a:pt x="2270" y="4249"/>
                </a:lnTo>
                <a:lnTo>
                  <a:pt x="2268" y="4250"/>
                </a:lnTo>
                <a:lnTo>
                  <a:pt x="2265" y="4250"/>
                </a:lnTo>
                <a:lnTo>
                  <a:pt x="2263" y="4251"/>
                </a:lnTo>
                <a:lnTo>
                  <a:pt x="2260" y="4251"/>
                </a:lnTo>
                <a:lnTo>
                  <a:pt x="2257" y="4251"/>
                </a:lnTo>
                <a:lnTo>
                  <a:pt x="2254" y="4251"/>
                </a:lnTo>
                <a:lnTo>
                  <a:pt x="2252" y="4251"/>
                </a:lnTo>
                <a:lnTo>
                  <a:pt x="2249" y="4251"/>
                </a:lnTo>
                <a:lnTo>
                  <a:pt x="2246" y="4250"/>
                </a:lnTo>
                <a:lnTo>
                  <a:pt x="2033" y="4176"/>
                </a:lnTo>
                <a:lnTo>
                  <a:pt x="2030" y="4175"/>
                </a:lnTo>
                <a:lnTo>
                  <a:pt x="2028" y="4174"/>
                </a:lnTo>
                <a:lnTo>
                  <a:pt x="2026" y="4172"/>
                </a:lnTo>
                <a:lnTo>
                  <a:pt x="2024" y="4170"/>
                </a:lnTo>
                <a:lnTo>
                  <a:pt x="2022" y="4169"/>
                </a:lnTo>
                <a:lnTo>
                  <a:pt x="2021" y="4167"/>
                </a:lnTo>
                <a:lnTo>
                  <a:pt x="2020" y="4165"/>
                </a:lnTo>
                <a:lnTo>
                  <a:pt x="2018" y="4163"/>
                </a:lnTo>
                <a:lnTo>
                  <a:pt x="2018" y="4161"/>
                </a:lnTo>
                <a:lnTo>
                  <a:pt x="2017" y="4159"/>
                </a:lnTo>
                <a:lnTo>
                  <a:pt x="2017" y="4157"/>
                </a:lnTo>
                <a:lnTo>
                  <a:pt x="2017" y="4155"/>
                </a:lnTo>
                <a:lnTo>
                  <a:pt x="2017" y="4153"/>
                </a:lnTo>
                <a:lnTo>
                  <a:pt x="2018" y="4151"/>
                </a:lnTo>
                <a:lnTo>
                  <a:pt x="2019" y="4149"/>
                </a:lnTo>
                <a:lnTo>
                  <a:pt x="2020" y="4147"/>
                </a:lnTo>
                <a:moveTo>
                  <a:pt x="4987" y="4220"/>
                </a:moveTo>
                <a:lnTo>
                  <a:pt x="4988" y="4222"/>
                </a:lnTo>
                <a:lnTo>
                  <a:pt x="4989" y="4224"/>
                </a:lnTo>
                <a:lnTo>
                  <a:pt x="4989" y="4226"/>
                </a:lnTo>
                <a:lnTo>
                  <a:pt x="4989" y="4229"/>
                </a:lnTo>
                <a:lnTo>
                  <a:pt x="4989" y="4231"/>
                </a:lnTo>
                <a:lnTo>
                  <a:pt x="4989" y="4233"/>
                </a:lnTo>
                <a:lnTo>
                  <a:pt x="4988" y="4235"/>
                </a:lnTo>
                <a:lnTo>
                  <a:pt x="4988" y="4237"/>
                </a:lnTo>
                <a:lnTo>
                  <a:pt x="4986" y="4239"/>
                </a:lnTo>
                <a:lnTo>
                  <a:pt x="4985" y="4240"/>
                </a:lnTo>
                <a:lnTo>
                  <a:pt x="4984" y="4242"/>
                </a:lnTo>
                <a:lnTo>
                  <a:pt x="4982" y="4244"/>
                </a:lnTo>
                <a:lnTo>
                  <a:pt x="4980" y="4245"/>
                </a:lnTo>
                <a:lnTo>
                  <a:pt x="4978" y="4246"/>
                </a:lnTo>
                <a:lnTo>
                  <a:pt x="4975" y="4247"/>
                </a:lnTo>
                <a:lnTo>
                  <a:pt x="4973" y="4248"/>
                </a:lnTo>
                <a:lnTo>
                  <a:pt x="4919" y="4267"/>
                </a:lnTo>
                <a:lnTo>
                  <a:pt x="4865" y="4284"/>
                </a:lnTo>
                <a:lnTo>
                  <a:pt x="4757" y="4317"/>
                </a:lnTo>
                <a:lnTo>
                  <a:pt x="4754" y="4318"/>
                </a:lnTo>
                <a:lnTo>
                  <a:pt x="4751" y="4318"/>
                </a:lnTo>
                <a:lnTo>
                  <a:pt x="4748" y="4318"/>
                </a:lnTo>
                <a:lnTo>
                  <a:pt x="4745" y="4318"/>
                </a:lnTo>
                <a:lnTo>
                  <a:pt x="4743" y="4318"/>
                </a:lnTo>
                <a:lnTo>
                  <a:pt x="4740" y="4318"/>
                </a:lnTo>
                <a:lnTo>
                  <a:pt x="4737" y="4317"/>
                </a:lnTo>
                <a:lnTo>
                  <a:pt x="4735" y="4317"/>
                </a:lnTo>
                <a:lnTo>
                  <a:pt x="4732" y="4316"/>
                </a:lnTo>
                <a:lnTo>
                  <a:pt x="4730" y="4314"/>
                </a:lnTo>
                <a:lnTo>
                  <a:pt x="4728" y="4313"/>
                </a:lnTo>
                <a:lnTo>
                  <a:pt x="4726" y="4312"/>
                </a:lnTo>
                <a:lnTo>
                  <a:pt x="4724" y="4310"/>
                </a:lnTo>
                <a:lnTo>
                  <a:pt x="4722" y="4308"/>
                </a:lnTo>
                <a:lnTo>
                  <a:pt x="4721" y="4306"/>
                </a:lnTo>
                <a:lnTo>
                  <a:pt x="4720" y="4304"/>
                </a:lnTo>
                <a:lnTo>
                  <a:pt x="4719" y="4302"/>
                </a:lnTo>
                <a:lnTo>
                  <a:pt x="4718" y="4300"/>
                </a:lnTo>
                <a:lnTo>
                  <a:pt x="4718" y="4298"/>
                </a:lnTo>
                <a:lnTo>
                  <a:pt x="4718" y="4296"/>
                </a:lnTo>
                <a:lnTo>
                  <a:pt x="4718" y="4294"/>
                </a:lnTo>
                <a:lnTo>
                  <a:pt x="4719" y="4292"/>
                </a:lnTo>
                <a:lnTo>
                  <a:pt x="4720" y="4290"/>
                </a:lnTo>
                <a:lnTo>
                  <a:pt x="4721" y="4288"/>
                </a:lnTo>
                <a:lnTo>
                  <a:pt x="4722" y="4286"/>
                </a:lnTo>
                <a:lnTo>
                  <a:pt x="4723" y="4284"/>
                </a:lnTo>
                <a:lnTo>
                  <a:pt x="4725" y="4283"/>
                </a:lnTo>
                <a:lnTo>
                  <a:pt x="4727" y="4281"/>
                </a:lnTo>
                <a:lnTo>
                  <a:pt x="4729" y="4280"/>
                </a:lnTo>
                <a:lnTo>
                  <a:pt x="4731" y="4278"/>
                </a:lnTo>
                <a:lnTo>
                  <a:pt x="4734" y="4277"/>
                </a:lnTo>
                <a:lnTo>
                  <a:pt x="4737" y="4276"/>
                </a:lnTo>
                <a:lnTo>
                  <a:pt x="4949" y="4209"/>
                </a:lnTo>
                <a:lnTo>
                  <a:pt x="4952" y="4208"/>
                </a:lnTo>
                <a:lnTo>
                  <a:pt x="4954" y="4208"/>
                </a:lnTo>
                <a:lnTo>
                  <a:pt x="4957" y="4207"/>
                </a:lnTo>
                <a:lnTo>
                  <a:pt x="4960" y="4207"/>
                </a:lnTo>
                <a:lnTo>
                  <a:pt x="4963" y="4207"/>
                </a:lnTo>
                <a:lnTo>
                  <a:pt x="4966" y="4207"/>
                </a:lnTo>
                <a:lnTo>
                  <a:pt x="4968" y="4208"/>
                </a:lnTo>
                <a:lnTo>
                  <a:pt x="4971" y="4209"/>
                </a:lnTo>
                <a:lnTo>
                  <a:pt x="4974" y="4209"/>
                </a:lnTo>
                <a:lnTo>
                  <a:pt x="4976" y="4210"/>
                </a:lnTo>
                <a:lnTo>
                  <a:pt x="4978" y="4212"/>
                </a:lnTo>
                <a:lnTo>
                  <a:pt x="4980" y="4213"/>
                </a:lnTo>
                <a:lnTo>
                  <a:pt x="4982" y="4215"/>
                </a:lnTo>
                <a:lnTo>
                  <a:pt x="4984" y="4216"/>
                </a:lnTo>
                <a:lnTo>
                  <a:pt x="4985" y="4218"/>
                </a:lnTo>
                <a:lnTo>
                  <a:pt x="4987" y="4220"/>
                </a:lnTo>
                <a:moveTo>
                  <a:pt x="2447" y="4287"/>
                </a:moveTo>
                <a:lnTo>
                  <a:pt x="2448" y="4285"/>
                </a:lnTo>
                <a:lnTo>
                  <a:pt x="2449" y="4283"/>
                </a:lnTo>
                <a:lnTo>
                  <a:pt x="2451" y="4281"/>
                </a:lnTo>
                <a:lnTo>
                  <a:pt x="2452" y="4279"/>
                </a:lnTo>
                <a:lnTo>
                  <a:pt x="2454" y="4278"/>
                </a:lnTo>
                <a:lnTo>
                  <a:pt x="2456" y="4277"/>
                </a:lnTo>
                <a:lnTo>
                  <a:pt x="2459" y="4275"/>
                </a:lnTo>
                <a:lnTo>
                  <a:pt x="2461" y="4275"/>
                </a:lnTo>
                <a:lnTo>
                  <a:pt x="2464" y="4274"/>
                </a:lnTo>
                <a:lnTo>
                  <a:pt x="2466" y="4273"/>
                </a:lnTo>
                <a:lnTo>
                  <a:pt x="2469" y="4273"/>
                </a:lnTo>
                <a:lnTo>
                  <a:pt x="2472" y="4273"/>
                </a:lnTo>
                <a:lnTo>
                  <a:pt x="2474" y="4273"/>
                </a:lnTo>
                <a:lnTo>
                  <a:pt x="2477" y="4273"/>
                </a:lnTo>
                <a:lnTo>
                  <a:pt x="2480" y="4273"/>
                </a:lnTo>
                <a:lnTo>
                  <a:pt x="2483" y="4274"/>
                </a:lnTo>
                <a:lnTo>
                  <a:pt x="2703" y="4328"/>
                </a:lnTo>
                <a:lnTo>
                  <a:pt x="2706" y="4329"/>
                </a:lnTo>
                <a:lnTo>
                  <a:pt x="2708" y="4330"/>
                </a:lnTo>
                <a:lnTo>
                  <a:pt x="2710" y="4331"/>
                </a:lnTo>
                <a:lnTo>
                  <a:pt x="2713" y="4332"/>
                </a:lnTo>
                <a:lnTo>
                  <a:pt x="2715" y="4333"/>
                </a:lnTo>
                <a:lnTo>
                  <a:pt x="2716" y="4335"/>
                </a:lnTo>
                <a:lnTo>
                  <a:pt x="2718" y="4336"/>
                </a:lnTo>
                <a:lnTo>
                  <a:pt x="2719" y="4338"/>
                </a:lnTo>
                <a:lnTo>
                  <a:pt x="2721" y="4340"/>
                </a:lnTo>
                <a:lnTo>
                  <a:pt x="2722" y="4342"/>
                </a:lnTo>
                <a:lnTo>
                  <a:pt x="2722" y="4344"/>
                </a:lnTo>
                <a:lnTo>
                  <a:pt x="2723" y="4346"/>
                </a:lnTo>
                <a:lnTo>
                  <a:pt x="2723" y="4348"/>
                </a:lnTo>
                <a:lnTo>
                  <a:pt x="2723" y="4351"/>
                </a:lnTo>
                <a:lnTo>
                  <a:pt x="2722" y="4353"/>
                </a:lnTo>
                <a:lnTo>
                  <a:pt x="2722" y="4355"/>
                </a:lnTo>
                <a:lnTo>
                  <a:pt x="2721" y="4357"/>
                </a:lnTo>
                <a:lnTo>
                  <a:pt x="2720" y="4359"/>
                </a:lnTo>
                <a:lnTo>
                  <a:pt x="2718" y="4361"/>
                </a:lnTo>
                <a:lnTo>
                  <a:pt x="2717" y="4362"/>
                </a:lnTo>
                <a:lnTo>
                  <a:pt x="2715" y="4364"/>
                </a:lnTo>
                <a:lnTo>
                  <a:pt x="2713" y="4365"/>
                </a:lnTo>
                <a:lnTo>
                  <a:pt x="2711" y="4367"/>
                </a:lnTo>
                <a:lnTo>
                  <a:pt x="2708" y="4368"/>
                </a:lnTo>
                <a:lnTo>
                  <a:pt x="2706" y="4369"/>
                </a:lnTo>
                <a:lnTo>
                  <a:pt x="2703" y="4369"/>
                </a:lnTo>
                <a:lnTo>
                  <a:pt x="2701" y="4370"/>
                </a:lnTo>
                <a:lnTo>
                  <a:pt x="2698" y="4370"/>
                </a:lnTo>
                <a:lnTo>
                  <a:pt x="2695" y="4371"/>
                </a:lnTo>
                <a:lnTo>
                  <a:pt x="2692" y="4371"/>
                </a:lnTo>
                <a:lnTo>
                  <a:pt x="2690" y="4370"/>
                </a:lnTo>
                <a:lnTo>
                  <a:pt x="2687" y="4370"/>
                </a:lnTo>
                <a:lnTo>
                  <a:pt x="2464" y="4315"/>
                </a:lnTo>
                <a:lnTo>
                  <a:pt x="2461" y="4314"/>
                </a:lnTo>
                <a:lnTo>
                  <a:pt x="2459" y="4313"/>
                </a:lnTo>
                <a:lnTo>
                  <a:pt x="2456" y="4312"/>
                </a:lnTo>
                <a:lnTo>
                  <a:pt x="2454" y="4311"/>
                </a:lnTo>
                <a:lnTo>
                  <a:pt x="2452" y="4309"/>
                </a:lnTo>
                <a:lnTo>
                  <a:pt x="2451" y="4307"/>
                </a:lnTo>
                <a:lnTo>
                  <a:pt x="2449" y="4306"/>
                </a:lnTo>
                <a:lnTo>
                  <a:pt x="2448" y="4304"/>
                </a:lnTo>
                <a:lnTo>
                  <a:pt x="2447" y="4302"/>
                </a:lnTo>
                <a:lnTo>
                  <a:pt x="2446" y="4300"/>
                </a:lnTo>
                <a:lnTo>
                  <a:pt x="2446" y="4298"/>
                </a:lnTo>
                <a:lnTo>
                  <a:pt x="2445" y="4295"/>
                </a:lnTo>
                <a:lnTo>
                  <a:pt x="2445" y="4293"/>
                </a:lnTo>
                <a:lnTo>
                  <a:pt x="2446" y="4291"/>
                </a:lnTo>
                <a:lnTo>
                  <a:pt x="2446" y="4289"/>
                </a:lnTo>
                <a:lnTo>
                  <a:pt x="2447" y="4287"/>
                </a:lnTo>
                <a:moveTo>
                  <a:pt x="4554" y="4347"/>
                </a:moveTo>
                <a:lnTo>
                  <a:pt x="4554" y="4349"/>
                </a:lnTo>
                <a:lnTo>
                  <a:pt x="4555" y="4352"/>
                </a:lnTo>
                <a:lnTo>
                  <a:pt x="4555" y="4354"/>
                </a:lnTo>
                <a:lnTo>
                  <a:pt x="4555" y="4356"/>
                </a:lnTo>
                <a:lnTo>
                  <a:pt x="4554" y="4358"/>
                </a:lnTo>
                <a:lnTo>
                  <a:pt x="4553" y="4360"/>
                </a:lnTo>
                <a:lnTo>
                  <a:pt x="4552" y="4362"/>
                </a:lnTo>
                <a:lnTo>
                  <a:pt x="4551" y="4364"/>
                </a:lnTo>
                <a:lnTo>
                  <a:pt x="4550" y="4366"/>
                </a:lnTo>
                <a:lnTo>
                  <a:pt x="4548" y="4367"/>
                </a:lnTo>
                <a:lnTo>
                  <a:pt x="4547" y="4369"/>
                </a:lnTo>
                <a:lnTo>
                  <a:pt x="4545" y="4370"/>
                </a:lnTo>
                <a:lnTo>
                  <a:pt x="4542" y="4371"/>
                </a:lnTo>
                <a:lnTo>
                  <a:pt x="4540" y="4372"/>
                </a:lnTo>
                <a:lnTo>
                  <a:pt x="4537" y="4373"/>
                </a:lnTo>
                <a:lnTo>
                  <a:pt x="4535" y="4374"/>
                </a:lnTo>
                <a:lnTo>
                  <a:pt x="4308" y="4419"/>
                </a:lnTo>
                <a:lnTo>
                  <a:pt x="4305" y="4419"/>
                </a:lnTo>
                <a:lnTo>
                  <a:pt x="4302" y="4420"/>
                </a:lnTo>
                <a:lnTo>
                  <a:pt x="4299" y="4420"/>
                </a:lnTo>
                <a:lnTo>
                  <a:pt x="4297" y="4419"/>
                </a:lnTo>
                <a:lnTo>
                  <a:pt x="4294" y="4419"/>
                </a:lnTo>
                <a:lnTo>
                  <a:pt x="4291" y="4418"/>
                </a:lnTo>
                <a:lnTo>
                  <a:pt x="4289" y="4417"/>
                </a:lnTo>
                <a:lnTo>
                  <a:pt x="4287" y="4416"/>
                </a:lnTo>
                <a:lnTo>
                  <a:pt x="4284" y="4415"/>
                </a:lnTo>
                <a:lnTo>
                  <a:pt x="4282" y="4414"/>
                </a:lnTo>
                <a:lnTo>
                  <a:pt x="4280" y="4412"/>
                </a:lnTo>
                <a:lnTo>
                  <a:pt x="4279" y="4411"/>
                </a:lnTo>
                <a:lnTo>
                  <a:pt x="4277" y="4409"/>
                </a:lnTo>
                <a:lnTo>
                  <a:pt x="4276" y="4407"/>
                </a:lnTo>
                <a:lnTo>
                  <a:pt x="4275" y="4405"/>
                </a:lnTo>
                <a:lnTo>
                  <a:pt x="4274" y="4403"/>
                </a:lnTo>
                <a:lnTo>
                  <a:pt x="4273" y="4401"/>
                </a:lnTo>
                <a:lnTo>
                  <a:pt x="4273" y="4399"/>
                </a:lnTo>
                <a:lnTo>
                  <a:pt x="4273" y="4396"/>
                </a:lnTo>
                <a:lnTo>
                  <a:pt x="4274" y="4394"/>
                </a:lnTo>
                <a:lnTo>
                  <a:pt x="4274" y="4392"/>
                </a:lnTo>
                <a:lnTo>
                  <a:pt x="4275" y="4390"/>
                </a:lnTo>
                <a:lnTo>
                  <a:pt x="4277" y="4388"/>
                </a:lnTo>
                <a:lnTo>
                  <a:pt x="4278" y="4386"/>
                </a:lnTo>
                <a:lnTo>
                  <a:pt x="4280" y="4385"/>
                </a:lnTo>
                <a:lnTo>
                  <a:pt x="4281" y="4383"/>
                </a:lnTo>
                <a:lnTo>
                  <a:pt x="4283" y="4382"/>
                </a:lnTo>
                <a:lnTo>
                  <a:pt x="4286" y="4380"/>
                </a:lnTo>
                <a:lnTo>
                  <a:pt x="4288" y="4379"/>
                </a:lnTo>
                <a:lnTo>
                  <a:pt x="4290" y="4378"/>
                </a:lnTo>
                <a:lnTo>
                  <a:pt x="4293" y="4378"/>
                </a:lnTo>
                <a:lnTo>
                  <a:pt x="4296" y="4377"/>
                </a:lnTo>
                <a:lnTo>
                  <a:pt x="4519" y="4333"/>
                </a:lnTo>
                <a:lnTo>
                  <a:pt x="4522" y="4332"/>
                </a:lnTo>
                <a:lnTo>
                  <a:pt x="4524" y="4332"/>
                </a:lnTo>
                <a:lnTo>
                  <a:pt x="4527" y="4332"/>
                </a:lnTo>
                <a:lnTo>
                  <a:pt x="4530" y="4332"/>
                </a:lnTo>
                <a:lnTo>
                  <a:pt x="4532" y="4332"/>
                </a:lnTo>
                <a:lnTo>
                  <a:pt x="4535" y="4333"/>
                </a:lnTo>
                <a:lnTo>
                  <a:pt x="4538" y="4334"/>
                </a:lnTo>
                <a:lnTo>
                  <a:pt x="4540" y="4334"/>
                </a:lnTo>
                <a:lnTo>
                  <a:pt x="4542" y="4335"/>
                </a:lnTo>
                <a:lnTo>
                  <a:pt x="4544" y="4337"/>
                </a:lnTo>
                <a:lnTo>
                  <a:pt x="4546" y="4338"/>
                </a:lnTo>
                <a:lnTo>
                  <a:pt x="4548" y="4340"/>
                </a:lnTo>
                <a:lnTo>
                  <a:pt x="4550" y="4341"/>
                </a:lnTo>
                <a:lnTo>
                  <a:pt x="4551" y="4343"/>
                </a:lnTo>
                <a:lnTo>
                  <a:pt x="4553" y="4345"/>
                </a:lnTo>
                <a:lnTo>
                  <a:pt x="4554" y="4347"/>
                </a:lnTo>
                <a:moveTo>
                  <a:pt x="2892" y="4388"/>
                </a:moveTo>
                <a:lnTo>
                  <a:pt x="2893" y="4386"/>
                </a:lnTo>
                <a:lnTo>
                  <a:pt x="2893" y="4384"/>
                </a:lnTo>
                <a:lnTo>
                  <a:pt x="2895" y="4382"/>
                </a:lnTo>
                <a:lnTo>
                  <a:pt x="2896" y="4380"/>
                </a:lnTo>
                <a:lnTo>
                  <a:pt x="2898" y="4378"/>
                </a:lnTo>
                <a:lnTo>
                  <a:pt x="2900" y="4377"/>
                </a:lnTo>
                <a:lnTo>
                  <a:pt x="2902" y="4375"/>
                </a:lnTo>
                <a:lnTo>
                  <a:pt x="2904" y="4374"/>
                </a:lnTo>
                <a:lnTo>
                  <a:pt x="2906" y="4373"/>
                </a:lnTo>
                <a:lnTo>
                  <a:pt x="2909" y="4372"/>
                </a:lnTo>
                <a:lnTo>
                  <a:pt x="2911" y="4372"/>
                </a:lnTo>
                <a:lnTo>
                  <a:pt x="2914" y="4371"/>
                </a:lnTo>
                <a:lnTo>
                  <a:pt x="2917" y="4371"/>
                </a:lnTo>
                <a:lnTo>
                  <a:pt x="2920" y="4371"/>
                </a:lnTo>
                <a:lnTo>
                  <a:pt x="2923" y="4371"/>
                </a:lnTo>
                <a:lnTo>
                  <a:pt x="2926" y="4371"/>
                </a:lnTo>
                <a:lnTo>
                  <a:pt x="3152" y="4404"/>
                </a:lnTo>
                <a:lnTo>
                  <a:pt x="3155" y="4404"/>
                </a:lnTo>
                <a:lnTo>
                  <a:pt x="3157" y="4405"/>
                </a:lnTo>
                <a:lnTo>
                  <a:pt x="3160" y="4406"/>
                </a:lnTo>
                <a:lnTo>
                  <a:pt x="3163" y="4407"/>
                </a:lnTo>
                <a:lnTo>
                  <a:pt x="3165" y="4408"/>
                </a:lnTo>
                <a:lnTo>
                  <a:pt x="3167" y="4410"/>
                </a:lnTo>
                <a:lnTo>
                  <a:pt x="3169" y="4411"/>
                </a:lnTo>
                <a:lnTo>
                  <a:pt x="3171" y="4413"/>
                </a:lnTo>
                <a:lnTo>
                  <a:pt x="3172" y="4415"/>
                </a:lnTo>
                <a:lnTo>
                  <a:pt x="3173" y="4416"/>
                </a:lnTo>
                <a:lnTo>
                  <a:pt x="3174" y="4418"/>
                </a:lnTo>
                <a:lnTo>
                  <a:pt x="3175" y="4420"/>
                </a:lnTo>
                <a:lnTo>
                  <a:pt x="3176" y="4422"/>
                </a:lnTo>
                <a:lnTo>
                  <a:pt x="3176" y="4425"/>
                </a:lnTo>
                <a:lnTo>
                  <a:pt x="3176" y="4427"/>
                </a:lnTo>
                <a:lnTo>
                  <a:pt x="3176" y="4429"/>
                </a:lnTo>
                <a:lnTo>
                  <a:pt x="3175" y="4431"/>
                </a:lnTo>
                <a:lnTo>
                  <a:pt x="3174" y="4433"/>
                </a:lnTo>
                <a:lnTo>
                  <a:pt x="3173" y="4435"/>
                </a:lnTo>
                <a:lnTo>
                  <a:pt x="3172" y="4437"/>
                </a:lnTo>
                <a:lnTo>
                  <a:pt x="3171" y="4438"/>
                </a:lnTo>
                <a:lnTo>
                  <a:pt x="3169" y="4440"/>
                </a:lnTo>
                <a:lnTo>
                  <a:pt x="3167" y="4442"/>
                </a:lnTo>
                <a:lnTo>
                  <a:pt x="3165" y="4443"/>
                </a:lnTo>
                <a:lnTo>
                  <a:pt x="3162" y="4444"/>
                </a:lnTo>
                <a:lnTo>
                  <a:pt x="3160" y="4445"/>
                </a:lnTo>
                <a:lnTo>
                  <a:pt x="3157" y="4446"/>
                </a:lnTo>
                <a:lnTo>
                  <a:pt x="3155" y="4447"/>
                </a:lnTo>
                <a:lnTo>
                  <a:pt x="3152" y="4447"/>
                </a:lnTo>
                <a:lnTo>
                  <a:pt x="3149" y="4447"/>
                </a:lnTo>
                <a:lnTo>
                  <a:pt x="3147" y="4447"/>
                </a:lnTo>
                <a:lnTo>
                  <a:pt x="3144" y="4447"/>
                </a:lnTo>
                <a:lnTo>
                  <a:pt x="2914" y="4414"/>
                </a:lnTo>
                <a:lnTo>
                  <a:pt x="2911" y="4413"/>
                </a:lnTo>
                <a:lnTo>
                  <a:pt x="2908" y="4413"/>
                </a:lnTo>
                <a:lnTo>
                  <a:pt x="2906" y="4412"/>
                </a:lnTo>
                <a:lnTo>
                  <a:pt x="2903" y="4410"/>
                </a:lnTo>
                <a:lnTo>
                  <a:pt x="2901" y="4409"/>
                </a:lnTo>
                <a:lnTo>
                  <a:pt x="2899" y="4408"/>
                </a:lnTo>
                <a:lnTo>
                  <a:pt x="2897" y="4406"/>
                </a:lnTo>
                <a:lnTo>
                  <a:pt x="2896" y="4404"/>
                </a:lnTo>
                <a:lnTo>
                  <a:pt x="2894" y="4403"/>
                </a:lnTo>
                <a:lnTo>
                  <a:pt x="2893" y="4401"/>
                </a:lnTo>
                <a:lnTo>
                  <a:pt x="2892" y="4399"/>
                </a:lnTo>
                <a:lnTo>
                  <a:pt x="2892" y="4397"/>
                </a:lnTo>
                <a:lnTo>
                  <a:pt x="2891" y="4395"/>
                </a:lnTo>
                <a:lnTo>
                  <a:pt x="2891" y="4392"/>
                </a:lnTo>
                <a:lnTo>
                  <a:pt x="2891" y="4390"/>
                </a:lnTo>
                <a:lnTo>
                  <a:pt x="2892" y="4388"/>
                </a:lnTo>
                <a:moveTo>
                  <a:pt x="4102" y="4426"/>
                </a:moveTo>
                <a:lnTo>
                  <a:pt x="4102" y="4428"/>
                </a:lnTo>
                <a:lnTo>
                  <a:pt x="4102" y="4430"/>
                </a:lnTo>
                <a:lnTo>
                  <a:pt x="4102" y="4433"/>
                </a:lnTo>
                <a:lnTo>
                  <a:pt x="4101" y="4435"/>
                </a:lnTo>
                <a:lnTo>
                  <a:pt x="4100" y="4437"/>
                </a:lnTo>
                <a:lnTo>
                  <a:pt x="4099" y="4439"/>
                </a:lnTo>
                <a:lnTo>
                  <a:pt x="4098" y="4441"/>
                </a:lnTo>
                <a:lnTo>
                  <a:pt x="4096" y="4442"/>
                </a:lnTo>
                <a:lnTo>
                  <a:pt x="4094" y="4444"/>
                </a:lnTo>
                <a:lnTo>
                  <a:pt x="4092" y="4445"/>
                </a:lnTo>
                <a:lnTo>
                  <a:pt x="4090" y="4447"/>
                </a:lnTo>
                <a:lnTo>
                  <a:pt x="4088" y="4448"/>
                </a:lnTo>
                <a:lnTo>
                  <a:pt x="4086" y="4449"/>
                </a:lnTo>
                <a:lnTo>
                  <a:pt x="4083" y="4450"/>
                </a:lnTo>
                <a:lnTo>
                  <a:pt x="4080" y="4451"/>
                </a:lnTo>
                <a:lnTo>
                  <a:pt x="4078" y="4451"/>
                </a:lnTo>
                <a:lnTo>
                  <a:pt x="3845" y="4470"/>
                </a:lnTo>
                <a:lnTo>
                  <a:pt x="3842" y="4470"/>
                </a:lnTo>
                <a:lnTo>
                  <a:pt x="3839" y="4470"/>
                </a:lnTo>
                <a:lnTo>
                  <a:pt x="3836" y="4470"/>
                </a:lnTo>
                <a:lnTo>
                  <a:pt x="3833" y="4469"/>
                </a:lnTo>
                <a:lnTo>
                  <a:pt x="3831" y="4468"/>
                </a:lnTo>
                <a:lnTo>
                  <a:pt x="3828" y="4467"/>
                </a:lnTo>
                <a:lnTo>
                  <a:pt x="3826" y="4466"/>
                </a:lnTo>
                <a:lnTo>
                  <a:pt x="3824" y="4465"/>
                </a:lnTo>
                <a:lnTo>
                  <a:pt x="3822" y="4463"/>
                </a:lnTo>
                <a:lnTo>
                  <a:pt x="3820" y="4462"/>
                </a:lnTo>
                <a:lnTo>
                  <a:pt x="3818" y="4460"/>
                </a:lnTo>
                <a:lnTo>
                  <a:pt x="3817" y="4458"/>
                </a:lnTo>
                <a:lnTo>
                  <a:pt x="3816" y="4456"/>
                </a:lnTo>
                <a:lnTo>
                  <a:pt x="3815" y="4454"/>
                </a:lnTo>
                <a:lnTo>
                  <a:pt x="3814" y="4452"/>
                </a:lnTo>
                <a:lnTo>
                  <a:pt x="3814" y="4450"/>
                </a:lnTo>
                <a:lnTo>
                  <a:pt x="3814" y="4448"/>
                </a:lnTo>
                <a:lnTo>
                  <a:pt x="3814" y="4446"/>
                </a:lnTo>
                <a:lnTo>
                  <a:pt x="3814" y="4443"/>
                </a:lnTo>
                <a:lnTo>
                  <a:pt x="3815" y="4441"/>
                </a:lnTo>
                <a:lnTo>
                  <a:pt x="3816" y="4439"/>
                </a:lnTo>
                <a:lnTo>
                  <a:pt x="3818" y="4437"/>
                </a:lnTo>
                <a:lnTo>
                  <a:pt x="3819" y="4436"/>
                </a:lnTo>
                <a:lnTo>
                  <a:pt x="3821" y="4434"/>
                </a:lnTo>
                <a:lnTo>
                  <a:pt x="3823" y="4432"/>
                </a:lnTo>
                <a:lnTo>
                  <a:pt x="3825" y="4431"/>
                </a:lnTo>
                <a:lnTo>
                  <a:pt x="3827" y="4430"/>
                </a:lnTo>
                <a:lnTo>
                  <a:pt x="3830" y="4428"/>
                </a:lnTo>
                <a:lnTo>
                  <a:pt x="3832" y="4428"/>
                </a:lnTo>
                <a:lnTo>
                  <a:pt x="3835" y="4427"/>
                </a:lnTo>
                <a:lnTo>
                  <a:pt x="3838" y="4426"/>
                </a:lnTo>
                <a:lnTo>
                  <a:pt x="3841" y="4426"/>
                </a:lnTo>
                <a:lnTo>
                  <a:pt x="3898" y="4423"/>
                </a:lnTo>
                <a:lnTo>
                  <a:pt x="3955" y="4419"/>
                </a:lnTo>
                <a:lnTo>
                  <a:pt x="4070" y="4408"/>
                </a:lnTo>
                <a:lnTo>
                  <a:pt x="4073" y="4408"/>
                </a:lnTo>
                <a:lnTo>
                  <a:pt x="4075" y="4408"/>
                </a:lnTo>
                <a:lnTo>
                  <a:pt x="4078" y="4408"/>
                </a:lnTo>
                <a:lnTo>
                  <a:pt x="4081" y="4408"/>
                </a:lnTo>
                <a:lnTo>
                  <a:pt x="4083" y="4409"/>
                </a:lnTo>
                <a:lnTo>
                  <a:pt x="4086" y="4410"/>
                </a:lnTo>
                <a:lnTo>
                  <a:pt x="4088" y="4411"/>
                </a:lnTo>
                <a:lnTo>
                  <a:pt x="4090" y="4412"/>
                </a:lnTo>
                <a:lnTo>
                  <a:pt x="4092" y="4413"/>
                </a:lnTo>
                <a:lnTo>
                  <a:pt x="4094" y="4415"/>
                </a:lnTo>
                <a:lnTo>
                  <a:pt x="4096" y="4417"/>
                </a:lnTo>
                <a:lnTo>
                  <a:pt x="4098" y="4418"/>
                </a:lnTo>
                <a:lnTo>
                  <a:pt x="4099" y="4420"/>
                </a:lnTo>
                <a:lnTo>
                  <a:pt x="4100" y="4422"/>
                </a:lnTo>
                <a:lnTo>
                  <a:pt x="4101" y="4424"/>
                </a:lnTo>
                <a:lnTo>
                  <a:pt x="4102" y="4426"/>
                </a:lnTo>
                <a:moveTo>
                  <a:pt x="3350" y="4444"/>
                </a:moveTo>
                <a:lnTo>
                  <a:pt x="3350" y="4442"/>
                </a:lnTo>
                <a:lnTo>
                  <a:pt x="3351" y="4440"/>
                </a:lnTo>
                <a:lnTo>
                  <a:pt x="3352" y="4438"/>
                </a:lnTo>
                <a:lnTo>
                  <a:pt x="3353" y="4436"/>
                </a:lnTo>
                <a:lnTo>
                  <a:pt x="3355" y="4434"/>
                </a:lnTo>
                <a:lnTo>
                  <a:pt x="3356" y="4432"/>
                </a:lnTo>
                <a:lnTo>
                  <a:pt x="3358" y="4431"/>
                </a:lnTo>
                <a:lnTo>
                  <a:pt x="3360" y="4429"/>
                </a:lnTo>
                <a:lnTo>
                  <a:pt x="3362" y="4428"/>
                </a:lnTo>
                <a:lnTo>
                  <a:pt x="3364" y="4427"/>
                </a:lnTo>
                <a:lnTo>
                  <a:pt x="3367" y="4426"/>
                </a:lnTo>
                <a:lnTo>
                  <a:pt x="3369" y="4425"/>
                </a:lnTo>
                <a:lnTo>
                  <a:pt x="3372" y="4424"/>
                </a:lnTo>
                <a:lnTo>
                  <a:pt x="3375" y="4424"/>
                </a:lnTo>
                <a:lnTo>
                  <a:pt x="3378" y="4424"/>
                </a:lnTo>
                <a:lnTo>
                  <a:pt x="3381" y="4424"/>
                </a:lnTo>
                <a:lnTo>
                  <a:pt x="3611" y="4432"/>
                </a:lnTo>
                <a:lnTo>
                  <a:pt x="3614" y="4432"/>
                </a:lnTo>
                <a:lnTo>
                  <a:pt x="3617" y="4432"/>
                </a:lnTo>
                <a:lnTo>
                  <a:pt x="3619" y="4433"/>
                </a:lnTo>
                <a:lnTo>
                  <a:pt x="3622" y="4434"/>
                </a:lnTo>
                <a:lnTo>
                  <a:pt x="3624" y="4435"/>
                </a:lnTo>
                <a:lnTo>
                  <a:pt x="3627" y="4436"/>
                </a:lnTo>
                <a:lnTo>
                  <a:pt x="3629" y="4437"/>
                </a:lnTo>
                <a:lnTo>
                  <a:pt x="3631" y="4439"/>
                </a:lnTo>
                <a:lnTo>
                  <a:pt x="3633" y="4440"/>
                </a:lnTo>
                <a:lnTo>
                  <a:pt x="3634" y="4442"/>
                </a:lnTo>
                <a:lnTo>
                  <a:pt x="3635" y="4444"/>
                </a:lnTo>
                <a:lnTo>
                  <a:pt x="3637" y="4446"/>
                </a:lnTo>
                <a:lnTo>
                  <a:pt x="3638" y="4448"/>
                </a:lnTo>
                <a:lnTo>
                  <a:pt x="3638" y="4450"/>
                </a:lnTo>
                <a:lnTo>
                  <a:pt x="3639" y="4452"/>
                </a:lnTo>
                <a:lnTo>
                  <a:pt x="3639" y="4454"/>
                </a:lnTo>
                <a:lnTo>
                  <a:pt x="3639" y="4456"/>
                </a:lnTo>
                <a:lnTo>
                  <a:pt x="3638" y="4458"/>
                </a:lnTo>
                <a:lnTo>
                  <a:pt x="3637" y="4460"/>
                </a:lnTo>
                <a:lnTo>
                  <a:pt x="3636" y="4462"/>
                </a:lnTo>
                <a:lnTo>
                  <a:pt x="3635" y="4464"/>
                </a:lnTo>
                <a:lnTo>
                  <a:pt x="3634" y="4466"/>
                </a:lnTo>
                <a:lnTo>
                  <a:pt x="3632" y="4468"/>
                </a:lnTo>
                <a:lnTo>
                  <a:pt x="3630" y="4469"/>
                </a:lnTo>
                <a:lnTo>
                  <a:pt x="3628" y="4470"/>
                </a:lnTo>
                <a:lnTo>
                  <a:pt x="3626" y="4472"/>
                </a:lnTo>
                <a:lnTo>
                  <a:pt x="3624" y="4473"/>
                </a:lnTo>
                <a:lnTo>
                  <a:pt x="3621" y="4473"/>
                </a:lnTo>
                <a:lnTo>
                  <a:pt x="3619" y="4474"/>
                </a:lnTo>
                <a:lnTo>
                  <a:pt x="3616" y="4475"/>
                </a:lnTo>
                <a:lnTo>
                  <a:pt x="3614" y="4475"/>
                </a:lnTo>
                <a:lnTo>
                  <a:pt x="3611" y="4475"/>
                </a:lnTo>
                <a:lnTo>
                  <a:pt x="3377" y="4467"/>
                </a:lnTo>
                <a:lnTo>
                  <a:pt x="3374" y="4467"/>
                </a:lnTo>
                <a:lnTo>
                  <a:pt x="3371" y="4466"/>
                </a:lnTo>
                <a:lnTo>
                  <a:pt x="3368" y="4466"/>
                </a:lnTo>
                <a:lnTo>
                  <a:pt x="3366" y="4465"/>
                </a:lnTo>
                <a:lnTo>
                  <a:pt x="3363" y="4464"/>
                </a:lnTo>
                <a:lnTo>
                  <a:pt x="3361" y="4462"/>
                </a:lnTo>
                <a:lnTo>
                  <a:pt x="3359" y="4461"/>
                </a:lnTo>
                <a:lnTo>
                  <a:pt x="3357" y="4460"/>
                </a:lnTo>
                <a:lnTo>
                  <a:pt x="3355" y="4458"/>
                </a:lnTo>
                <a:lnTo>
                  <a:pt x="3354" y="4456"/>
                </a:lnTo>
                <a:lnTo>
                  <a:pt x="3352" y="4454"/>
                </a:lnTo>
                <a:lnTo>
                  <a:pt x="3351" y="4453"/>
                </a:lnTo>
                <a:lnTo>
                  <a:pt x="3351" y="4451"/>
                </a:lnTo>
                <a:lnTo>
                  <a:pt x="3350" y="4448"/>
                </a:lnTo>
                <a:lnTo>
                  <a:pt x="3350" y="4446"/>
                </a:lnTo>
                <a:lnTo>
                  <a:pt x="3350" y="4444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 a list + image 3">
  <p:cSld name="MAIN_POINT_2_4"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p118"/>
          <p:cNvSpPr/>
          <p:nvPr/>
        </p:nvSpPr>
        <p:spPr>
          <a:xfrm>
            <a:off x="-11292" y="-8910"/>
            <a:ext cx="3125317" cy="14623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7" name="Google Shape;1667;p118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8" name="Google Shape;1668;p118"/>
          <p:cNvSpPr>
            <a:spLocks noGrp="1"/>
          </p:cNvSpPr>
          <p:nvPr>
            <p:ph type="pic" idx="2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1669" name="Google Shape;1669;p11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670" name="Google Shape;1670;p118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671" name="Google Shape;1671;p118"/>
          <p:cNvSpPr/>
          <p:nvPr/>
        </p:nvSpPr>
        <p:spPr>
          <a:xfrm>
            <a:off x="4855875" y="445025"/>
            <a:ext cx="3726000" cy="104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2" name="Google Shape;1672;p118"/>
          <p:cNvSpPr/>
          <p:nvPr/>
        </p:nvSpPr>
        <p:spPr>
          <a:xfrm>
            <a:off x="4855875" y="1753439"/>
            <a:ext cx="3726000" cy="1076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3" name="Google Shape;1673;p118"/>
          <p:cNvSpPr/>
          <p:nvPr/>
        </p:nvSpPr>
        <p:spPr>
          <a:xfrm>
            <a:off x="4855875" y="3070475"/>
            <a:ext cx="3726000" cy="1077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4" name="Google Shape;1674;p118"/>
          <p:cNvSpPr txBox="1">
            <a:spLocks noGrp="1"/>
          </p:cNvSpPr>
          <p:nvPr>
            <p:ph type="body" idx="1"/>
          </p:nvPr>
        </p:nvSpPr>
        <p:spPr>
          <a:xfrm>
            <a:off x="5481550" y="547625"/>
            <a:ext cx="29727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675" name="Google Shape;1675;p118"/>
          <p:cNvSpPr txBox="1">
            <a:spLocks noGrp="1"/>
          </p:cNvSpPr>
          <p:nvPr>
            <p:ph type="body" idx="3"/>
          </p:nvPr>
        </p:nvSpPr>
        <p:spPr>
          <a:xfrm>
            <a:off x="5481550" y="1872537"/>
            <a:ext cx="2972700" cy="8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676" name="Google Shape;1676;p118"/>
          <p:cNvSpPr txBox="1">
            <a:spLocks noGrp="1"/>
          </p:cNvSpPr>
          <p:nvPr>
            <p:ph type="body" idx="4"/>
          </p:nvPr>
        </p:nvSpPr>
        <p:spPr>
          <a:xfrm>
            <a:off x="5481550" y="3189875"/>
            <a:ext cx="2972700" cy="8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677" name="Google Shape;1677;p118"/>
          <p:cNvSpPr txBox="1"/>
          <p:nvPr/>
        </p:nvSpPr>
        <p:spPr>
          <a:xfrm>
            <a:off x="5041100" y="8336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1</a:t>
            </a:r>
            <a:endParaRPr>
              <a:solidFill>
                <a:schemeClr val="accen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678" name="Google Shape;1678;p118"/>
          <p:cNvSpPr txBox="1"/>
          <p:nvPr/>
        </p:nvSpPr>
        <p:spPr>
          <a:xfrm>
            <a:off x="5041100" y="2146400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2</a:t>
            </a:r>
            <a:endParaRPr>
              <a:solidFill>
                <a:schemeClr val="accen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679" name="Google Shape;1679;p118"/>
          <p:cNvSpPr txBox="1"/>
          <p:nvPr/>
        </p:nvSpPr>
        <p:spPr>
          <a:xfrm>
            <a:off x="5041100" y="345942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3</a:t>
            </a:r>
            <a:endParaRPr>
              <a:solidFill>
                <a:schemeClr val="accen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Points v1 2">
  <p:cSld name="CUSTOM_5_1_5_3">
    <p:spTree>
      <p:nvGrpSpPr>
        <p:cNvPr id="1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" name="Google Shape;1681;p119"/>
          <p:cNvSpPr/>
          <p:nvPr/>
        </p:nvSpPr>
        <p:spPr>
          <a:xfrm rot="-224338">
            <a:off x="-61798" y="4492763"/>
            <a:ext cx="917235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2" name="Google Shape;1682;p119"/>
          <p:cNvSpPr/>
          <p:nvPr/>
        </p:nvSpPr>
        <p:spPr>
          <a:xfrm>
            <a:off x="-874673" y="-676922"/>
            <a:ext cx="3848510" cy="1136471"/>
          </a:xfrm>
          <a:custGeom>
            <a:avLst/>
            <a:gdLst/>
            <a:ahLst/>
            <a:cxnLst/>
            <a:rect l="l" t="t" r="r" b="b"/>
            <a:pathLst>
              <a:path w="15154" h="4475" extrusionOk="0">
                <a:moveTo>
                  <a:pt x="12494" y="43"/>
                </a:moveTo>
                <a:lnTo>
                  <a:pt x="12265" y="45"/>
                </a:lnTo>
                <a:lnTo>
                  <a:pt x="12262" y="45"/>
                </a:lnTo>
                <a:lnTo>
                  <a:pt x="12260" y="45"/>
                </a:lnTo>
                <a:lnTo>
                  <a:pt x="12257" y="44"/>
                </a:lnTo>
                <a:lnTo>
                  <a:pt x="12254" y="43"/>
                </a:lnTo>
                <a:lnTo>
                  <a:pt x="12252" y="43"/>
                </a:lnTo>
                <a:lnTo>
                  <a:pt x="12250" y="42"/>
                </a:lnTo>
                <a:lnTo>
                  <a:pt x="12247" y="40"/>
                </a:lnTo>
                <a:lnTo>
                  <a:pt x="12245" y="39"/>
                </a:lnTo>
                <a:lnTo>
                  <a:pt x="12244" y="38"/>
                </a:lnTo>
                <a:lnTo>
                  <a:pt x="12242" y="36"/>
                </a:lnTo>
                <a:lnTo>
                  <a:pt x="12240" y="34"/>
                </a:lnTo>
                <a:lnTo>
                  <a:pt x="12239" y="32"/>
                </a:lnTo>
                <a:lnTo>
                  <a:pt x="12238" y="30"/>
                </a:lnTo>
                <a:lnTo>
                  <a:pt x="12237" y="28"/>
                </a:lnTo>
                <a:lnTo>
                  <a:pt x="12237" y="26"/>
                </a:lnTo>
                <a:lnTo>
                  <a:pt x="12236" y="24"/>
                </a:lnTo>
                <a:lnTo>
                  <a:pt x="12236" y="22"/>
                </a:lnTo>
                <a:lnTo>
                  <a:pt x="12237" y="20"/>
                </a:lnTo>
                <a:lnTo>
                  <a:pt x="12237" y="18"/>
                </a:lnTo>
                <a:lnTo>
                  <a:pt x="12238" y="15"/>
                </a:lnTo>
                <a:lnTo>
                  <a:pt x="12239" y="14"/>
                </a:lnTo>
                <a:lnTo>
                  <a:pt x="12241" y="12"/>
                </a:lnTo>
                <a:lnTo>
                  <a:pt x="12242" y="10"/>
                </a:lnTo>
                <a:lnTo>
                  <a:pt x="12244" y="8"/>
                </a:lnTo>
                <a:lnTo>
                  <a:pt x="12246" y="7"/>
                </a:lnTo>
                <a:lnTo>
                  <a:pt x="12248" y="6"/>
                </a:lnTo>
                <a:lnTo>
                  <a:pt x="12251" y="4"/>
                </a:lnTo>
                <a:lnTo>
                  <a:pt x="12253" y="3"/>
                </a:lnTo>
                <a:lnTo>
                  <a:pt x="12256" y="2"/>
                </a:lnTo>
                <a:lnTo>
                  <a:pt x="12258" y="2"/>
                </a:lnTo>
                <a:lnTo>
                  <a:pt x="12261" y="1"/>
                </a:lnTo>
                <a:lnTo>
                  <a:pt x="12264" y="1"/>
                </a:lnTo>
                <a:lnTo>
                  <a:pt x="12495" y="0"/>
                </a:lnTo>
                <a:lnTo>
                  <a:pt x="12498" y="0"/>
                </a:lnTo>
                <a:lnTo>
                  <a:pt x="12501" y="0"/>
                </a:lnTo>
                <a:lnTo>
                  <a:pt x="12503" y="1"/>
                </a:lnTo>
                <a:lnTo>
                  <a:pt x="12506" y="2"/>
                </a:lnTo>
                <a:lnTo>
                  <a:pt x="12508" y="3"/>
                </a:lnTo>
                <a:lnTo>
                  <a:pt x="12511" y="4"/>
                </a:lnTo>
                <a:lnTo>
                  <a:pt x="12513" y="5"/>
                </a:lnTo>
                <a:lnTo>
                  <a:pt x="12515" y="6"/>
                </a:lnTo>
                <a:lnTo>
                  <a:pt x="12517" y="8"/>
                </a:lnTo>
                <a:lnTo>
                  <a:pt x="12518" y="10"/>
                </a:lnTo>
                <a:lnTo>
                  <a:pt x="12520" y="12"/>
                </a:lnTo>
                <a:lnTo>
                  <a:pt x="12521" y="13"/>
                </a:lnTo>
                <a:lnTo>
                  <a:pt x="12522" y="16"/>
                </a:lnTo>
                <a:lnTo>
                  <a:pt x="12523" y="18"/>
                </a:lnTo>
                <a:lnTo>
                  <a:pt x="12523" y="20"/>
                </a:lnTo>
                <a:lnTo>
                  <a:pt x="12523" y="22"/>
                </a:lnTo>
                <a:lnTo>
                  <a:pt x="12523" y="24"/>
                </a:lnTo>
                <a:lnTo>
                  <a:pt x="12523" y="26"/>
                </a:lnTo>
                <a:lnTo>
                  <a:pt x="12522" y="28"/>
                </a:lnTo>
                <a:lnTo>
                  <a:pt x="12521" y="30"/>
                </a:lnTo>
                <a:lnTo>
                  <a:pt x="12520" y="32"/>
                </a:lnTo>
                <a:lnTo>
                  <a:pt x="12518" y="34"/>
                </a:lnTo>
                <a:lnTo>
                  <a:pt x="12517" y="36"/>
                </a:lnTo>
                <a:lnTo>
                  <a:pt x="12515" y="37"/>
                </a:lnTo>
                <a:lnTo>
                  <a:pt x="12513" y="38"/>
                </a:lnTo>
                <a:lnTo>
                  <a:pt x="12510" y="40"/>
                </a:lnTo>
                <a:lnTo>
                  <a:pt x="12508" y="41"/>
                </a:lnTo>
                <a:lnTo>
                  <a:pt x="12505" y="41"/>
                </a:lnTo>
                <a:lnTo>
                  <a:pt x="12503" y="42"/>
                </a:lnTo>
                <a:lnTo>
                  <a:pt x="12500" y="43"/>
                </a:lnTo>
                <a:lnTo>
                  <a:pt x="12497" y="43"/>
                </a:lnTo>
                <a:lnTo>
                  <a:pt x="12494" y="43"/>
                </a:lnTo>
                <a:moveTo>
                  <a:pt x="12699" y="25"/>
                </a:moveTo>
                <a:lnTo>
                  <a:pt x="12699" y="23"/>
                </a:lnTo>
                <a:lnTo>
                  <a:pt x="12700" y="21"/>
                </a:lnTo>
                <a:lnTo>
                  <a:pt x="12701" y="19"/>
                </a:lnTo>
                <a:lnTo>
                  <a:pt x="12702" y="17"/>
                </a:lnTo>
                <a:lnTo>
                  <a:pt x="12703" y="15"/>
                </a:lnTo>
                <a:lnTo>
                  <a:pt x="12704" y="13"/>
                </a:lnTo>
                <a:lnTo>
                  <a:pt x="12706" y="11"/>
                </a:lnTo>
                <a:lnTo>
                  <a:pt x="12708" y="10"/>
                </a:lnTo>
                <a:lnTo>
                  <a:pt x="12710" y="9"/>
                </a:lnTo>
                <a:lnTo>
                  <a:pt x="12712" y="7"/>
                </a:lnTo>
                <a:lnTo>
                  <a:pt x="12715" y="6"/>
                </a:lnTo>
                <a:lnTo>
                  <a:pt x="12717" y="6"/>
                </a:lnTo>
                <a:lnTo>
                  <a:pt x="12720" y="5"/>
                </a:lnTo>
                <a:lnTo>
                  <a:pt x="12723" y="4"/>
                </a:lnTo>
                <a:lnTo>
                  <a:pt x="12725" y="4"/>
                </a:lnTo>
                <a:lnTo>
                  <a:pt x="12728" y="4"/>
                </a:lnTo>
                <a:lnTo>
                  <a:pt x="12959" y="14"/>
                </a:lnTo>
                <a:lnTo>
                  <a:pt x="12962" y="14"/>
                </a:lnTo>
                <a:lnTo>
                  <a:pt x="12965" y="14"/>
                </a:lnTo>
                <a:lnTo>
                  <a:pt x="12968" y="15"/>
                </a:lnTo>
                <a:lnTo>
                  <a:pt x="12970" y="16"/>
                </a:lnTo>
                <a:lnTo>
                  <a:pt x="12973" y="17"/>
                </a:lnTo>
                <a:lnTo>
                  <a:pt x="12975" y="18"/>
                </a:lnTo>
                <a:lnTo>
                  <a:pt x="12977" y="19"/>
                </a:lnTo>
                <a:lnTo>
                  <a:pt x="12979" y="21"/>
                </a:lnTo>
                <a:lnTo>
                  <a:pt x="12981" y="23"/>
                </a:lnTo>
                <a:lnTo>
                  <a:pt x="12982" y="24"/>
                </a:lnTo>
                <a:lnTo>
                  <a:pt x="12984" y="26"/>
                </a:lnTo>
                <a:lnTo>
                  <a:pt x="12985" y="28"/>
                </a:lnTo>
                <a:lnTo>
                  <a:pt x="12985" y="30"/>
                </a:lnTo>
                <a:lnTo>
                  <a:pt x="12986" y="33"/>
                </a:lnTo>
                <a:lnTo>
                  <a:pt x="12986" y="35"/>
                </a:lnTo>
                <a:lnTo>
                  <a:pt x="12986" y="37"/>
                </a:lnTo>
                <a:lnTo>
                  <a:pt x="12986" y="39"/>
                </a:lnTo>
                <a:lnTo>
                  <a:pt x="12985" y="41"/>
                </a:lnTo>
                <a:lnTo>
                  <a:pt x="12984" y="43"/>
                </a:lnTo>
                <a:lnTo>
                  <a:pt x="12983" y="45"/>
                </a:lnTo>
                <a:lnTo>
                  <a:pt x="12982" y="47"/>
                </a:lnTo>
                <a:lnTo>
                  <a:pt x="12980" y="49"/>
                </a:lnTo>
                <a:lnTo>
                  <a:pt x="12978" y="50"/>
                </a:lnTo>
                <a:lnTo>
                  <a:pt x="12976" y="52"/>
                </a:lnTo>
                <a:lnTo>
                  <a:pt x="12974" y="53"/>
                </a:lnTo>
                <a:lnTo>
                  <a:pt x="12972" y="54"/>
                </a:lnTo>
                <a:lnTo>
                  <a:pt x="12969" y="55"/>
                </a:lnTo>
                <a:lnTo>
                  <a:pt x="12967" y="56"/>
                </a:lnTo>
                <a:lnTo>
                  <a:pt x="12964" y="57"/>
                </a:lnTo>
                <a:lnTo>
                  <a:pt x="12961" y="57"/>
                </a:lnTo>
                <a:lnTo>
                  <a:pt x="12958" y="57"/>
                </a:lnTo>
                <a:lnTo>
                  <a:pt x="12955" y="57"/>
                </a:lnTo>
                <a:lnTo>
                  <a:pt x="12726" y="48"/>
                </a:lnTo>
                <a:lnTo>
                  <a:pt x="12723" y="48"/>
                </a:lnTo>
                <a:lnTo>
                  <a:pt x="12720" y="47"/>
                </a:lnTo>
                <a:lnTo>
                  <a:pt x="12718" y="47"/>
                </a:lnTo>
                <a:lnTo>
                  <a:pt x="12715" y="46"/>
                </a:lnTo>
                <a:lnTo>
                  <a:pt x="12713" y="45"/>
                </a:lnTo>
                <a:lnTo>
                  <a:pt x="12710" y="43"/>
                </a:lnTo>
                <a:lnTo>
                  <a:pt x="12708" y="42"/>
                </a:lnTo>
                <a:lnTo>
                  <a:pt x="12706" y="41"/>
                </a:lnTo>
                <a:lnTo>
                  <a:pt x="12705" y="39"/>
                </a:lnTo>
                <a:lnTo>
                  <a:pt x="12703" y="37"/>
                </a:lnTo>
                <a:lnTo>
                  <a:pt x="12702" y="35"/>
                </a:lnTo>
                <a:lnTo>
                  <a:pt x="12701" y="34"/>
                </a:lnTo>
                <a:lnTo>
                  <a:pt x="12700" y="31"/>
                </a:lnTo>
                <a:lnTo>
                  <a:pt x="12699" y="29"/>
                </a:lnTo>
                <a:lnTo>
                  <a:pt x="12699" y="27"/>
                </a:lnTo>
                <a:lnTo>
                  <a:pt x="12699" y="25"/>
                </a:lnTo>
                <a:moveTo>
                  <a:pt x="12060" y="29"/>
                </a:moveTo>
                <a:lnTo>
                  <a:pt x="12060" y="31"/>
                </a:lnTo>
                <a:lnTo>
                  <a:pt x="12060" y="33"/>
                </a:lnTo>
                <a:lnTo>
                  <a:pt x="12059" y="35"/>
                </a:lnTo>
                <a:lnTo>
                  <a:pt x="12059" y="38"/>
                </a:lnTo>
                <a:lnTo>
                  <a:pt x="12058" y="39"/>
                </a:lnTo>
                <a:lnTo>
                  <a:pt x="12056" y="41"/>
                </a:lnTo>
                <a:lnTo>
                  <a:pt x="12055" y="43"/>
                </a:lnTo>
                <a:lnTo>
                  <a:pt x="12053" y="45"/>
                </a:lnTo>
                <a:lnTo>
                  <a:pt x="12051" y="46"/>
                </a:lnTo>
                <a:lnTo>
                  <a:pt x="12049" y="47"/>
                </a:lnTo>
                <a:lnTo>
                  <a:pt x="12047" y="49"/>
                </a:lnTo>
                <a:lnTo>
                  <a:pt x="12044" y="50"/>
                </a:lnTo>
                <a:lnTo>
                  <a:pt x="12042" y="51"/>
                </a:lnTo>
                <a:lnTo>
                  <a:pt x="12039" y="51"/>
                </a:lnTo>
                <a:lnTo>
                  <a:pt x="12036" y="52"/>
                </a:lnTo>
                <a:lnTo>
                  <a:pt x="12033" y="52"/>
                </a:lnTo>
                <a:lnTo>
                  <a:pt x="11805" y="66"/>
                </a:lnTo>
                <a:lnTo>
                  <a:pt x="11802" y="66"/>
                </a:lnTo>
                <a:lnTo>
                  <a:pt x="11799" y="66"/>
                </a:lnTo>
                <a:lnTo>
                  <a:pt x="11797" y="66"/>
                </a:lnTo>
                <a:lnTo>
                  <a:pt x="11794" y="65"/>
                </a:lnTo>
                <a:lnTo>
                  <a:pt x="11791" y="64"/>
                </a:lnTo>
                <a:lnTo>
                  <a:pt x="11789" y="63"/>
                </a:lnTo>
                <a:lnTo>
                  <a:pt x="11786" y="62"/>
                </a:lnTo>
                <a:lnTo>
                  <a:pt x="11784" y="61"/>
                </a:lnTo>
                <a:lnTo>
                  <a:pt x="11782" y="59"/>
                </a:lnTo>
                <a:lnTo>
                  <a:pt x="11780" y="58"/>
                </a:lnTo>
                <a:lnTo>
                  <a:pt x="11779" y="56"/>
                </a:lnTo>
                <a:lnTo>
                  <a:pt x="11777" y="54"/>
                </a:lnTo>
                <a:lnTo>
                  <a:pt x="11776" y="52"/>
                </a:lnTo>
                <a:lnTo>
                  <a:pt x="11775" y="50"/>
                </a:lnTo>
                <a:lnTo>
                  <a:pt x="11775" y="48"/>
                </a:lnTo>
                <a:lnTo>
                  <a:pt x="11774" y="46"/>
                </a:lnTo>
                <a:lnTo>
                  <a:pt x="11774" y="44"/>
                </a:lnTo>
                <a:lnTo>
                  <a:pt x="11774" y="42"/>
                </a:lnTo>
                <a:lnTo>
                  <a:pt x="11775" y="39"/>
                </a:lnTo>
                <a:lnTo>
                  <a:pt x="11775" y="37"/>
                </a:lnTo>
                <a:lnTo>
                  <a:pt x="11776" y="36"/>
                </a:lnTo>
                <a:lnTo>
                  <a:pt x="11777" y="34"/>
                </a:lnTo>
                <a:lnTo>
                  <a:pt x="11779" y="32"/>
                </a:lnTo>
                <a:lnTo>
                  <a:pt x="11780" y="30"/>
                </a:lnTo>
                <a:lnTo>
                  <a:pt x="11782" y="29"/>
                </a:lnTo>
                <a:lnTo>
                  <a:pt x="11784" y="27"/>
                </a:lnTo>
                <a:lnTo>
                  <a:pt x="11786" y="26"/>
                </a:lnTo>
                <a:lnTo>
                  <a:pt x="11789" y="25"/>
                </a:lnTo>
                <a:lnTo>
                  <a:pt x="11791" y="24"/>
                </a:lnTo>
                <a:lnTo>
                  <a:pt x="11794" y="23"/>
                </a:lnTo>
                <a:lnTo>
                  <a:pt x="11796" y="22"/>
                </a:lnTo>
                <a:lnTo>
                  <a:pt x="11799" y="22"/>
                </a:lnTo>
                <a:lnTo>
                  <a:pt x="12030" y="9"/>
                </a:lnTo>
                <a:lnTo>
                  <a:pt x="12033" y="9"/>
                </a:lnTo>
                <a:lnTo>
                  <a:pt x="12036" y="9"/>
                </a:lnTo>
                <a:lnTo>
                  <a:pt x="12038" y="9"/>
                </a:lnTo>
                <a:lnTo>
                  <a:pt x="12041" y="10"/>
                </a:lnTo>
                <a:lnTo>
                  <a:pt x="12044" y="11"/>
                </a:lnTo>
                <a:lnTo>
                  <a:pt x="12046" y="12"/>
                </a:lnTo>
                <a:lnTo>
                  <a:pt x="12048" y="13"/>
                </a:lnTo>
                <a:lnTo>
                  <a:pt x="12050" y="14"/>
                </a:lnTo>
                <a:lnTo>
                  <a:pt x="12052" y="16"/>
                </a:lnTo>
                <a:lnTo>
                  <a:pt x="12054" y="17"/>
                </a:lnTo>
                <a:lnTo>
                  <a:pt x="12056" y="19"/>
                </a:lnTo>
                <a:lnTo>
                  <a:pt x="12057" y="21"/>
                </a:lnTo>
                <a:lnTo>
                  <a:pt x="12058" y="23"/>
                </a:lnTo>
                <a:lnTo>
                  <a:pt x="12059" y="25"/>
                </a:lnTo>
                <a:lnTo>
                  <a:pt x="12060" y="27"/>
                </a:lnTo>
                <a:lnTo>
                  <a:pt x="12060" y="29"/>
                </a:lnTo>
                <a:moveTo>
                  <a:pt x="13160" y="48"/>
                </a:moveTo>
                <a:lnTo>
                  <a:pt x="13160" y="46"/>
                </a:lnTo>
                <a:lnTo>
                  <a:pt x="13161" y="44"/>
                </a:lnTo>
                <a:lnTo>
                  <a:pt x="13162" y="42"/>
                </a:lnTo>
                <a:lnTo>
                  <a:pt x="13163" y="40"/>
                </a:lnTo>
                <a:lnTo>
                  <a:pt x="13165" y="38"/>
                </a:lnTo>
                <a:lnTo>
                  <a:pt x="13166" y="36"/>
                </a:lnTo>
                <a:lnTo>
                  <a:pt x="13168" y="35"/>
                </a:lnTo>
                <a:lnTo>
                  <a:pt x="13170" y="33"/>
                </a:lnTo>
                <a:lnTo>
                  <a:pt x="13172" y="32"/>
                </a:lnTo>
                <a:lnTo>
                  <a:pt x="13175" y="31"/>
                </a:lnTo>
                <a:lnTo>
                  <a:pt x="13177" y="30"/>
                </a:lnTo>
                <a:lnTo>
                  <a:pt x="13180" y="29"/>
                </a:lnTo>
                <a:lnTo>
                  <a:pt x="13182" y="28"/>
                </a:lnTo>
                <a:lnTo>
                  <a:pt x="13185" y="28"/>
                </a:lnTo>
                <a:lnTo>
                  <a:pt x="13188" y="28"/>
                </a:lnTo>
                <a:lnTo>
                  <a:pt x="13191" y="28"/>
                </a:lnTo>
                <a:lnTo>
                  <a:pt x="13423" y="47"/>
                </a:lnTo>
                <a:lnTo>
                  <a:pt x="13426" y="47"/>
                </a:lnTo>
                <a:lnTo>
                  <a:pt x="13429" y="48"/>
                </a:lnTo>
                <a:lnTo>
                  <a:pt x="13432" y="49"/>
                </a:lnTo>
                <a:lnTo>
                  <a:pt x="13434" y="49"/>
                </a:lnTo>
                <a:lnTo>
                  <a:pt x="13436" y="51"/>
                </a:lnTo>
                <a:lnTo>
                  <a:pt x="13439" y="52"/>
                </a:lnTo>
                <a:lnTo>
                  <a:pt x="13441" y="53"/>
                </a:lnTo>
                <a:lnTo>
                  <a:pt x="13442" y="55"/>
                </a:lnTo>
                <a:lnTo>
                  <a:pt x="13444" y="57"/>
                </a:lnTo>
                <a:lnTo>
                  <a:pt x="13445" y="58"/>
                </a:lnTo>
                <a:lnTo>
                  <a:pt x="13446" y="60"/>
                </a:lnTo>
                <a:lnTo>
                  <a:pt x="13447" y="62"/>
                </a:lnTo>
                <a:lnTo>
                  <a:pt x="13448" y="64"/>
                </a:lnTo>
                <a:lnTo>
                  <a:pt x="13448" y="67"/>
                </a:lnTo>
                <a:lnTo>
                  <a:pt x="13448" y="69"/>
                </a:lnTo>
                <a:lnTo>
                  <a:pt x="13448" y="71"/>
                </a:lnTo>
                <a:lnTo>
                  <a:pt x="13448" y="73"/>
                </a:lnTo>
                <a:lnTo>
                  <a:pt x="13447" y="75"/>
                </a:lnTo>
                <a:lnTo>
                  <a:pt x="13446" y="77"/>
                </a:lnTo>
                <a:lnTo>
                  <a:pt x="13445" y="79"/>
                </a:lnTo>
                <a:lnTo>
                  <a:pt x="13443" y="81"/>
                </a:lnTo>
                <a:lnTo>
                  <a:pt x="13441" y="83"/>
                </a:lnTo>
                <a:lnTo>
                  <a:pt x="13439" y="84"/>
                </a:lnTo>
                <a:lnTo>
                  <a:pt x="13437" y="86"/>
                </a:lnTo>
                <a:lnTo>
                  <a:pt x="13435" y="87"/>
                </a:lnTo>
                <a:lnTo>
                  <a:pt x="13433" y="88"/>
                </a:lnTo>
                <a:lnTo>
                  <a:pt x="13430" y="89"/>
                </a:lnTo>
                <a:lnTo>
                  <a:pt x="13428" y="90"/>
                </a:lnTo>
                <a:lnTo>
                  <a:pt x="13425" y="90"/>
                </a:lnTo>
                <a:lnTo>
                  <a:pt x="13422" y="90"/>
                </a:lnTo>
                <a:lnTo>
                  <a:pt x="13419" y="90"/>
                </a:lnTo>
                <a:lnTo>
                  <a:pt x="13416" y="90"/>
                </a:lnTo>
                <a:lnTo>
                  <a:pt x="13186" y="71"/>
                </a:lnTo>
                <a:lnTo>
                  <a:pt x="13183" y="71"/>
                </a:lnTo>
                <a:lnTo>
                  <a:pt x="13180" y="70"/>
                </a:lnTo>
                <a:lnTo>
                  <a:pt x="13178" y="69"/>
                </a:lnTo>
                <a:lnTo>
                  <a:pt x="13175" y="69"/>
                </a:lnTo>
                <a:lnTo>
                  <a:pt x="13173" y="67"/>
                </a:lnTo>
                <a:lnTo>
                  <a:pt x="13170" y="66"/>
                </a:lnTo>
                <a:lnTo>
                  <a:pt x="13168" y="65"/>
                </a:lnTo>
                <a:lnTo>
                  <a:pt x="13166" y="63"/>
                </a:lnTo>
                <a:lnTo>
                  <a:pt x="13165" y="62"/>
                </a:lnTo>
                <a:lnTo>
                  <a:pt x="13163" y="60"/>
                </a:lnTo>
                <a:lnTo>
                  <a:pt x="13162" y="58"/>
                </a:lnTo>
                <a:lnTo>
                  <a:pt x="13161" y="56"/>
                </a:lnTo>
                <a:lnTo>
                  <a:pt x="13160" y="54"/>
                </a:lnTo>
                <a:lnTo>
                  <a:pt x="13160" y="52"/>
                </a:lnTo>
                <a:lnTo>
                  <a:pt x="13160" y="50"/>
                </a:lnTo>
                <a:lnTo>
                  <a:pt x="13160" y="48"/>
                </a:lnTo>
                <a:moveTo>
                  <a:pt x="11599" y="62"/>
                </a:moveTo>
                <a:lnTo>
                  <a:pt x="11599" y="64"/>
                </a:lnTo>
                <a:lnTo>
                  <a:pt x="11599" y="66"/>
                </a:lnTo>
                <a:lnTo>
                  <a:pt x="11599" y="69"/>
                </a:lnTo>
                <a:lnTo>
                  <a:pt x="11598" y="71"/>
                </a:lnTo>
                <a:lnTo>
                  <a:pt x="11598" y="73"/>
                </a:lnTo>
                <a:lnTo>
                  <a:pt x="11596" y="75"/>
                </a:lnTo>
                <a:lnTo>
                  <a:pt x="11595" y="76"/>
                </a:lnTo>
                <a:lnTo>
                  <a:pt x="11594" y="78"/>
                </a:lnTo>
                <a:lnTo>
                  <a:pt x="11592" y="80"/>
                </a:lnTo>
                <a:lnTo>
                  <a:pt x="11590" y="81"/>
                </a:lnTo>
                <a:lnTo>
                  <a:pt x="11588" y="82"/>
                </a:lnTo>
                <a:lnTo>
                  <a:pt x="11586" y="83"/>
                </a:lnTo>
                <a:lnTo>
                  <a:pt x="11583" y="84"/>
                </a:lnTo>
                <a:lnTo>
                  <a:pt x="11581" y="85"/>
                </a:lnTo>
                <a:lnTo>
                  <a:pt x="11578" y="86"/>
                </a:lnTo>
                <a:lnTo>
                  <a:pt x="11575" y="86"/>
                </a:lnTo>
                <a:lnTo>
                  <a:pt x="11348" y="114"/>
                </a:lnTo>
                <a:lnTo>
                  <a:pt x="11345" y="114"/>
                </a:lnTo>
                <a:lnTo>
                  <a:pt x="11342" y="114"/>
                </a:lnTo>
                <a:lnTo>
                  <a:pt x="11340" y="114"/>
                </a:lnTo>
                <a:lnTo>
                  <a:pt x="11337" y="114"/>
                </a:lnTo>
                <a:lnTo>
                  <a:pt x="11334" y="113"/>
                </a:lnTo>
                <a:lnTo>
                  <a:pt x="11332" y="112"/>
                </a:lnTo>
                <a:lnTo>
                  <a:pt x="11329" y="111"/>
                </a:lnTo>
                <a:lnTo>
                  <a:pt x="11327" y="110"/>
                </a:lnTo>
                <a:lnTo>
                  <a:pt x="11325" y="109"/>
                </a:lnTo>
                <a:lnTo>
                  <a:pt x="11323" y="107"/>
                </a:lnTo>
                <a:lnTo>
                  <a:pt x="11321" y="106"/>
                </a:lnTo>
                <a:lnTo>
                  <a:pt x="11319" y="104"/>
                </a:lnTo>
                <a:lnTo>
                  <a:pt x="11318" y="102"/>
                </a:lnTo>
                <a:lnTo>
                  <a:pt x="11317" y="100"/>
                </a:lnTo>
                <a:lnTo>
                  <a:pt x="11316" y="98"/>
                </a:lnTo>
                <a:lnTo>
                  <a:pt x="11315" y="96"/>
                </a:lnTo>
                <a:lnTo>
                  <a:pt x="11315" y="94"/>
                </a:lnTo>
                <a:lnTo>
                  <a:pt x="11315" y="92"/>
                </a:lnTo>
                <a:lnTo>
                  <a:pt x="11315" y="89"/>
                </a:lnTo>
                <a:lnTo>
                  <a:pt x="11315" y="87"/>
                </a:lnTo>
                <a:lnTo>
                  <a:pt x="11316" y="85"/>
                </a:lnTo>
                <a:lnTo>
                  <a:pt x="11317" y="83"/>
                </a:lnTo>
                <a:lnTo>
                  <a:pt x="11318" y="81"/>
                </a:lnTo>
                <a:lnTo>
                  <a:pt x="11320" y="80"/>
                </a:lnTo>
                <a:lnTo>
                  <a:pt x="11321" y="78"/>
                </a:lnTo>
                <a:lnTo>
                  <a:pt x="11323" y="77"/>
                </a:lnTo>
                <a:lnTo>
                  <a:pt x="11325" y="75"/>
                </a:lnTo>
                <a:lnTo>
                  <a:pt x="11327" y="74"/>
                </a:lnTo>
                <a:lnTo>
                  <a:pt x="11330" y="73"/>
                </a:lnTo>
                <a:lnTo>
                  <a:pt x="11333" y="72"/>
                </a:lnTo>
                <a:lnTo>
                  <a:pt x="11335" y="71"/>
                </a:lnTo>
                <a:lnTo>
                  <a:pt x="11338" y="71"/>
                </a:lnTo>
                <a:lnTo>
                  <a:pt x="11567" y="43"/>
                </a:lnTo>
                <a:lnTo>
                  <a:pt x="11570" y="43"/>
                </a:lnTo>
                <a:lnTo>
                  <a:pt x="11573" y="43"/>
                </a:lnTo>
                <a:lnTo>
                  <a:pt x="11576" y="43"/>
                </a:lnTo>
                <a:lnTo>
                  <a:pt x="11579" y="44"/>
                </a:lnTo>
                <a:lnTo>
                  <a:pt x="11581" y="45"/>
                </a:lnTo>
                <a:lnTo>
                  <a:pt x="11584" y="45"/>
                </a:lnTo>
                <a:lnTo>
                  <a:pt x="11586" y="46"/>
                </a:lnTo>
                <a:lnTo>
                  <a:pt x="11588" y="48"/>
                </a:lnTo>
                <a:lnTo>
                  <a:pt x="11591" y="49"/>
                </a:lnTo>
                <a:lnTo>
                  <a:pt x="11592" y="50"/>
                </a:lnTo>
                <a:lnTo>
                  <a:pt x="11594" y="52"/>
                </a:lnTo>
                <a:lnTo>
                  <a:pt x="11596" y="54"/>
                </a:lnTo>
                <a:lnTo>
                  <a:pt x="11597" y="56"/>
                </a:lnTo>
                <a:lnTo>
                  <a:pt x="11598" y="58"/>
                </a:lnTo>
                <a:lnTo>
                  <a:pt x="11599" y="60"/>
                </a:lnTo>
                <a:lnTo>
                  <a:pt x="11599" y="62"/>
                </a:lnTo>
                <a:moveTo>
                  <a:pt x="13619" y="88"/>
                </a:moveTo>
                <a:lnTo>
                  <a:pt x="13620" y="86"/>
                </a:lnTo>
                <a:lnTo>
                  <a:pt x="13620" y="84"/>
                </a:lnTo>
                <a:lnTo>
                  <a:pt x="13622" y="82"/>
                </a:lnTo>
                <a:lnTo>
                  <a:pt x="13623" y="80"/>
                </a:lnTo>
                <a:lnTo>
                  <a:pt x="13624" y="78"/>
                </a:lnTo>
                <a:lnTo>
                  <a:pt x="13626" y="76"/>
                </a:lnTo>
                <a:lnTo>
                  <a:pt x="13628" y="75"/>
                </a:lnTo>
                <a:lnTo>
                  <a:pt x="13630" y="74"/>
                </a:lnTo>
                <a:lnTo>
                  <a:pt x="13633" y="73"/>
                </a:lnTo>
                <a:lnTo>
                  <a:pt x="13635" y="72"/>
                </a:lnTo>
                <a:lnTo>
                  <a:pt x="13637" y="71"/>
                </a:lnTo>
                <a:lnTo>
                  <a:pt x="13640" y="70"/>
                </a:lnTo>
                <a:lnTo>
                  <a:pt x="13643" y="70"/>
                </a:lnTo>
                <a:lnTo>
                  <a:pt x="13646" y="70"/>
                </a:lnTo>
                <a:lnTo>
                  <a:pt x="13648" y="70"/>
                </a:lnTo>
                <a:lnTo>
                  <a:pt x="13651" y="70"/>
                </a:lnTo>
                <a:lnTo>
                  <a:pt x="13885" y="97"/>
                </a:lnTo>
                <a:lnTo>
                  <a:pt x="13888" y="97"/>
                </a:lnTo>
                <a:lnTo>
                  <a:pt x="13891" y="98"/>
                </a:lnTo>
                <a:lnTo>
                  <a:pt x="13893" y="99"/>
                </a:lnTo>
                <a:lnTo>
                  <a:pt x="13896" y="100"/>
                </a:lnTo>
                <a:lnTo>
                  <a:pt x="13898" y="101"/>
                </a:lnTo>
                <a:lnTo>
                  <a:pt x="13900" y="103"/>
                </a:lnTo>
                <a:lnTo>
                  <a:pt x="13902" y="104"/>
                </a:lnTo>
                <a:lnTo>
                  <a:pt x="13904" y="106"/>
                </a:lnTo>
                <a:lnTo>
                  <a:pt x="13905" y="108"/>
                </a:lnTo>
                <a:lnTo>
                  <a:pt x="13907" y="110"/>
                </a:lnTo>
                <a:lnTo>
                  <a:pt x="13908" y="112"/>
                </a:lnTo>
                <a:lnTo>
                  <a:pt x="13908" y="114"/>
                </a:lnTo>
                <a:lnTo>
                  <a:pt x="13909" y="116"/>
                </a:lnTo>
                <a:lnTo>
                  <a:pt x="13909" y="118"/>
                </a:lnTo>
                <a:lnTo>
                  <a:pt x="13909" y="120"/>
                </a:lnTo>
                <a:lnTo>
                  <a:pt x="13909" y="122"/>
                </a:lnTo>
                <a:lnTo>
                  <a:pt x="13908" y="124"/>
                </a:lnTo>
                <a:lnTo>
                  <a:pt x="13907" y="126"/>
                </a:lnTo>
                <a:lnTo>
                  <a:pt x="13906" y="128"/>
                </a:lnTo>
                <a:lnTo>
                  <a:pt x="13905" y="130"/>
                </a:lnTo>
                <a:lnTo>
                  <a:pt x="13903" y="132"/>
                </a:lnTo>
                <a:lnTo>
                  <a:pt x="13901" y="133"/>
                </a:lnTo>
                <a:lnTo>
                  <a:pt x="13899" y="135"/>
                </a:lnTo>
                <a:lnTo>
                  <a:pt x="13897" y="136"/>
                </a:lnTo>
                <a:lnTo>
                  <a:pt x="13895" y="137"/>
                </a:lnTo>
                <a:lnTo>
                  <a:pt x="13892" y="138"/>
                </a:lnTo>
                <a:lnTo>
                  <a:pt x="13890" y="139"/>
                </a:lnTo>
                <a:lnTo>
                  <a:pt x="13887" y="140"/>
                </a:lnTo>
                <a:lnTo>
                  <a:pt x="13884" y="140"/>
                </a:lnTo>
                <a:lnTo>
                  <a:pt x="13882" y="140"/>
                </a:lnTo>
                <a:lnTo>
                  <a:pt x="13879" y="140"/>
                </a:lnTo>
                <a:lnTo>
                  <a:pt x="13876" y="140"/>
                </a:lnTo>
                <a:lnTo>
                  <a:pt x="13643" y="113"/>
                </a:lnTo>
                <a:lnTo>
                  <a:pt x="13640" y="112"/>
                </a:lnTo>
                <a:lnTo>
                  <a:pt x="13637" y="112"/>
                </a:lnTo>
                <a:lnTo>
                  <a:pt x="13635" y="111"/>
                </a:lnTo>
                <a:lnTo>
                  <a:pt x="13632" y="110"/>
                </a:lnTo>
                <a:lnTo>
                  <a:pt x="13630" y="109"/>
                </a:lnTo>
                <a:lnTo>
                  <a:pt x="13628" y="107"/>
                </a:lnTo>
                <a:lnTo>
                  <a:pt x="13626" y="106"/>
                </a:lnTo>
                <a:lnTo>
                  <a:pt x="13624" y="104"/>
                </a:lnTo>
                <a:lnTo>
                  <a:pt x="13623" y="102"/>
                </a:lnTo>
                <a:lnTo>
                  <a:pt x="13622" y="101"/>
                </a:lnTo>
                <a:lnTo>
                  <a:pt x="13621" y="99"/>
                </a:lnTo>
                <a:lnTo>
                  <a:pt x="13620" y="97"/>
                </a:lnTo>
                <a:lnTo>
                  <a:pt x="13619" y="95"/>
                </a:lnTo>
                <a:lnTo>
                  <a:pt x="13619" y="92"/>
                </a:lnTo>
                <a:lnTo>
                  <a:pt x="13619" y="90"/>
                </a:lnTo>
                <a:lnTo>
                  <a:pt x="13619" y="88"/>
                </a:lnTo>
                <a:moveTo>
                  <a:pt x="11144" y="123"/>
                </a:moveTo>
                <a:lnTo>
                  <a:pt x="11145" y="125"/>
                </a:lnTo>
                <a:lnTo>
                  <a:pt x="11145" y="127"/>
                </a:lnTo>
                <a:lnTo>
                  <a:pt x="11145" y="129"/>
                </a:lnTo>
                <a:lnTo>
                  <a:pt x="11144" y="131"/>
                </a:lnTo>
                <a:lnTo>
                  <a:pt x="11144" y="133"/>
                </a:lnTo>
                <a:lnTo>
                  <a:pt x="11143" y="135"/>
                </a:lnTo>
                <a:lnTo>
                  <a:pt x="11142" y="137"/>
                </a:lnTo>
                <a:lnTo>
                  <a:pt x="11140" y="139"/>
                </a:lnTo>
                <a:lnTo>
                  <a:pt x="11139" y="141"/>
                </a:lnTo>
                <a:lnTo>
                  <a:pt x="11137" y="142"/>
                </a:lnTo>
                <a:lnTo>
                  <a:pt x="11135" y="144"/>
                </a:lnTo>
                <a:lnTo>
                  <a:pt x="11133" y="145"/>
                </a:lnTo>
                <a:lnTo>
                  <a:pt x="11130" y="146"/>
                </a:lnTo>
                <a:lnTo>
                  <a:pt x="11128" y="147"/>
                </a:lnTo>
                <a:lnTo>
                  <a:pt x="11125" y="148"/>
                </a:lnTo>
                <a:lnTo>
                  <a:pt x="11122" y="149"/>
                </a:lnTo>
                <a:lnTo>
                  <a:pt x="10898" y="192"/>
                </a:lnTo>
                <a:lnTo>
                  <a:pt x="10895" y="192"/>
                </a:lnTo>
                <a:lnTo>
                  <a:pt x="10893" y="193"/>
                </a:lnTo>
                <a:lnTo>
                  <a:pt x="10890" y="193"/>
                </a:lnTo>
                <a:lnTo>
                  <a:pt x="10887" y="192"/>
                </a:lnTo>
                <a:lnTo>
                  <a:pt x="10885" y="192"/>
                </a:lnTo>
                <a:lnTo>
                  <a:pt x="10882" y="191"/>
                </a:lnTo>
                <a:lnTo>
                  <a:pt x="10879" y="191"/>
                </a:lnTo>
                <a:lnTo>
                  <a:pt x="10877" y="190"/>
                </a:lnTo>
                <a:lnTo>
                  <a:pt x="10875" y="189"/>
                </a:lnTo>
                <a:lnTo>
                  <a:pt x="10873" y="187"/>
                </a:lnTo>
                <a:lnTo>
                  <a:pt x="10871" y="186"/>
                </a:lnTo>
                <a:lnTo>
                  <a:pt x="10869" y="184"/>
                </a:lnTo>
                <a:lnTo>
                  <a:pt x="10867" y="183"/>
                </a:lnTo>
                <a:lnTo>
                  <a:pt x="10866" y="181"/>
                </a:lnTo>
                <a:lnTo>
                  <a:pt x="10864" y="179"/>
                </a:lnTo>
                <a:lnTo>
                  <a:pt x="10863" y="177"/>
                </a:lnTo>
                <a:lnTo>
                  <a:pt x="10863" y="175"/>
                </a:lnTo>
                <a:lnTo>
                  <a:pt x="10862" y="172"/>
                </a:lnTo>
                <a:lnTo>
                  <a:pt x="10862" y="170"/>
                </a:lnTo>
                <a:lnTo>
                  <a:pt x="10863" y="168"/>
                </a:lnTo>
                <a:lnTo>
                  <a:pt x="10863" y="166"/>
                </a:lnTo>
                <a:lnTo>
                  <a:pt x="10864" y="164"/>
                </a:lnTo>
                <a:lnTo>
                  <a:pt x="10865" y="162"/>
                </a:lnTo>
                <a:lnTo>
                  <a:pt x="10866" y="160"/>
                </a:lnTo>
                <a:lnTo>
                  <a:pt x="10868" y="158"/>
                </a:lnTo>
                <a:lnTo>
                  <a:pt x="10869" y="157"/>
                </a:lnTo>
                <a:lnTo>
                  <a:pt x="10871" y="155"/>
                </a:lnTo>
                <a:lnTo>
                  <a:pt x="10873" y="154"/>
                </a:lnTo>
                <a:lnTo>
                  <a:pt x="10876" y="153"/>
                </a:lnTo>
                <a:lnTo>
                  <a:pt x="10878" y="151"/>
                </a:lnTo>
                <a:lnTo>
                  <a:pt x="10881" y="151"/>
                </a:lnTo>
                <a:lnTo>
                  <a:pt x="10883" y="150"/>
                </a:lnTo>
                <a:lnTo>
                  <a:pt x="11110" y="106"/>
                </a:lnTo>
                <a:lnTo>
                  <a:pt x="11113" y="106"/>
                </a:lnTo>
                <a:lnTo>
                  <a:pt x="11116" y="106"/>
                </a:lnTo>
                <a:lnTo>
                  <a:pt x="11119" y="106"/>
                </a:lnTo>
                <a:lnTo>
                  <a:pt x="11121" y="106"/>
                </a:lnTo>
                <a:lnTo>
                  <a:pt x="11124" y="107"/>
                </a:lnTo>
                <a:lnTo>
                  <a:pt x="11127" y="107"/>
                </a:lnTo>
                <a:lnTo>
                  <a:pt x="11129" y="108"/>
                </a:lnTo>
                <a:lnTo>
                  <a:pt x="11131" y="109"/>
                </a:lnTo>
                <a:lnTo>
                  <a:pt x="11134" y="110"/>
                </a:lnTo>
                <a:lnTo>
                  <a:pt x="11136" y="112"/>
                </a:lnTo>
                <a:lnTo>
                  <a:pt x="11138" y="113"/>
                </a:lnTo>
                <a:lnTo>
                  <a:pt x="11139" y="115"/>
                </a:lnTo>
                <a:lnTo>
                  <a:pt x="11141" y="117"/>
                </a:lnTo>
                <a:lnTo>
                  <a:pt x="11142" y="119"/>
                </a:lnTo>
                <a:lnTo>
                  <a:pt x="11143" y="121"/>
                </a:lnTo>
                <a:lnTo>
                  <a:pt x="11144" y="123"/>
                </a:lnTo>
                <a:moveTo>
                  <a:pt x="14076" y="145"/>
                </a:moveTo>
                <a:lnTo>
                  <a:pt x="14077" y="143"/>
                </a:lnTo>
                <a:lnTo>
                  <a:pt x="14078" y="141"/>
                </a:lnTo>
                <a:lnTo>
                  <a:pt x="14079" y="139"/>
                </a:lnTo>
                <a:lnTo>
                  <a:pt x="14080" y="137"/>
                </a:lnTo>
                <a:lnTo>
                  <a:pt x="14082" y="135"/>
                </a:lnTo>
                <a:lnTo>
                  <a:pt x="14084" y="134"/>
                </a:lnTo>
                <a:lnTo>
                  <a:pt x="14086" y="132"/>
                </a:lnTo>
                <a:lnTo>
                  <a:pt x="14088" y="131"/>
                </a:lnTo>
                <a:lnTo>
                  <a:pt x="14090" y="130"/>
                </a:lnTo>
                <a:lnTo>
                  <a:pt x="14093" y="129"/>
                </a:lnTo>
                <a:lnTo>
                  <a:pt x="14095" y="128"/>
                </a:lnTo>
                <a:lnTo>
                  <a:pt x="14098" y="128"/>
                </a:lnTo>
                <a:lnTo>
                  <a:pt x="14101" y="127"/>
                </a:lnTo>
                <a:lnTo>
                  <a:pt x="14103" y="127"/>
                </a:lnTo>
                <a:lnTo>
                  <a:pt x="14106" y="128"/>
                </a:lnTo>
                <a:lnTo>
                  <a:pt x="14109" y="128"/>
                </a:lnTo>
                <a:lnTo>
                  <a:pt x="14338" y="162"/>
                </a:lnTo>
                <a:lnTo>
                  <a:pt x="14341" y="162"/>
                </a:lnTo>
                <a:lnTo>
                  <a:pt x="14343" y="163"/>
                </a:lnTo>
                <a:lnTo>
                  <a:pt x="14346" y="164"/>
                </a:lnTo>
                <a:lnTo>
                  <a:pt x="14348" y="165"/>
                </a:lnTo>
                <a:lnTo>
                  <a:pt x="14350" y="166"/>
                </a:lnTo>
                <a:lnTo>
                  <a:pt x="14352" y="168"/>
                </a:lnTo>
                <a:lnTo>
                  <a:pt x="14354" y="169"/>
                </a:lnTo>
                <a:lnTo>
                  <a:pt x="14356" y="171"/>
                </a:lnTo>
                <a:lnTo>
                  <a:pt x="14357" y="173"/>
                </a:lnTo>
                <a:lnTo>
                  <a:pt x="14358" y="175"/>
                </a:lnTo>
                <a:lnTo>
                  <a:pt x="14359" y="176"/>
                </a:lnTo>
                <a:lnTo>
                  <a:pt x="14360" y="178"/>
                </a:lnTo>
                <a:lnTo>
                  <a:pt x="14360" y="181"/>
                </a:lnTo>
                <a:lnTo>
                  <a:pt x="14361" y="183"/>
                </a:lnTo>
                <a:lnTo>
                  <a:pt x="14360" y="185"/>
                </a:lnTo>
                <a:lnTo>
                  <a:pt x="14360" y="187"/>
                </a:lnTo>
                <a:lnTo>
                  <a:pt x="14359" y="189"/>
                </a:lnTo>
                <a:lnTo>
                  <a:pt x="14358" y="191"/>
                </a:lnTo>
                <a:lnTo>
                  <a:pt x="14357" y="193"/>
                </a:lnTo>
                <a:lnTo>
                  <a:pt x="14356" y="195"/>
                </a:lnTo>
                <a:lnTo>
                  <a:pt x="14354" y="197"/>
                </a:lnTo>
                <a:lnTo>
                  <a:pt x="14352" y="198"/>
                </a:lnTo>
                <a:lnTo>
                  <a:pt x="14350" y="200"/>
                </a:lnTo>
                <a:lnTo>
                  <a:pt x="14348" y="201"/>
                </a:lnTo>
                <a:lnTo>
                  <a:pt x="14346" y="202"/>
                </a:lnTo>
                <a:lnTo>
                  <a:pt x="14343" y="203"/>
                </a:lnTo>
                <a:lnTo>
                  <a:pt x="14341" y="204"/>
                </a:lnTo>
                <a:lnTo>
                  <a:pt x="14338" y="204"/>
                </a:lnTo>
                <a:lnTo>
                  <a:pt x="14335" y="204"/>
                </a:lnTo>
                <a:lnTo>
                  <a:pt x="14333" y="205"/>
                </a:lnTo>
                <a:lnTo>
                  <a:pt x="14330" y="204"/>
                </a:lnTo>
                <a:lnTo>
                  <a:pt x="14327" y="204"/>
                </a:lnTo>
                <a:lnTo>
                  <a:pt x="14099" y="170"/>
                </a:lnTo>
                <a:lnTo>
                  <a:pt x="14096" y="169"/>
                </a:lnTo>
                <a:lnTo>
                  <a:pt x="14094" y="169"/>
                </a:lnTo>
                <a:lnTo>
                  <a:pt x="14091" y="168"/>
                </a:lnTo>
                <a:lnTo>
                  <a:pt x="14089" y="167"/>
                </a:lnTo>
                <a:lnTo>
                  <a:pt x="14086" y="166"/>
                </a:lnTo>
                <a:lnTo>
                  <a:pt x="14084" y="164"/>
                </a:lnTo>
                <a:lnTo>
                  <a:pt x="14083" y="163"/>
                </a:lnTo>
                <a:lnTo>
                  <a:pt x="14081" y="161"/>
                </a:lnTo>
                <a:lnTo>
                  <a:pt x="14079" y="159"/>
                </a:lnTo>
                <a:lnTo>
                  <a:pt x="14078" y="158"/>
                </a:lnTo>
                <a:lnTo>
                  <a:pt x="14077" y="156"/>
                </a:lnTo>
                <a:lnTo>
                  <a:pt x="14076" y="154"/>
                </a:lnTo>
                <a:lnTo>
                  <a:pt x="14076" y="152"/>
                </a:lnTo>
                <a:lnTo>
                  <a:pt x="14076" y="149"/>
                </a:lnTo>
                <a:lnTo>
                  <a:pt x="14076" y="147"/>
                </a:lnTo>
                <a:lnTo>
                  <a:pt x="14076" y="145"/>
                </a:lnTo>
                <a:moveTo>
                  <a:pt x="14533" y="216"/>
                </a:moveTo>
                <a:lnTo>
                  <a:pt x="14534" y="214"/>
                </a:lnTo>
                <a:lnTo>
                  <a:pt x="14535" y="212"/>
                </a:lnTo>
                <a:lnTo>
                  <a:pt x="14536" y="210"/>
                </a:lnTo>
                <a:lnTo>
                  <a:pt x="14538" y="208"/>
                </a:lnTo>
                <a:lnTo>
                  <a:pt x="14539" y="206"/>
                </a:lnTo>
                <a:lnTo>
                  <a:pt x="14541" y="205"/>
                </a:lnTo>
                <a:lnTo>
                  <a:pt x="14543" y="203"/>
                </a:lnTo>
                <a:lnTo>
                  <a:pt x="14546" y="202"/>
                </a:lnTo>
                <a:lnTo>
                  <a:pt x="14548" y="201"/>
                </a:lnTo>
                <a:lnTo>
                  <a:pt x="14550" y="200"/>
                </a:lnTo>
                <a:lnTo>
                  <a:pt x="14553" y="200"/>
                </a:lnTo>
                <a:lnTo>
                  <a:pt x="14556" y="199"/>
                </a:lnTo>
                <a:lnTo>
                  <a:pt x="14559" y="199"/>
                </a:lnTo>
                <a:lnTo>
                  <a:pt x="14561" y="199"/>
                </a:lnTo>
                <a:lnTo>
                  <a:pt x="14564" y="199"/>
                </a:lnTo>
                <a:lnTo>
                  <a:pt x="14567" y="199"/>
                </a:lnTo>
                <a:lnTo>
                  <a:pt x="14790" y="239"/>
                </a:lnTo>
                <a:lnTo>
                  <a:pt x="14793" y="240"/>
                </a:lnTo>
                <a:lnTo>
                  <a:pt x="14795" y="240"/>
                </a:lnTo>
                <a:lnTo>
                  <a:pt x="14798" y="242"/>
                </a:lnTo>
                <a:lnTo>
                  <a:pt x="14800" y="243"/>
                </a:lnTo>
                <a:lnTo>
                  <a:pt x="14802" y="244"/>
                </a:lnTo>
                <a:lnTo>
                  <a:pt x="14804" y="246"/>
                </a:lnTo>
                <a:lnTo>
                  <a:pt x="14806" y="247"/>
                </a:lnTo>
                <a:lnTo>
                  <a:pt x="14807" y="249"/>
                </a:lnTo>
                <a:lnTo>
                  <a:pt x="14808" y="251"/>
                </a:lnTo>
                <a:lnTo>
                  <a:pt x="14809" y="253"/>
                </a:lnTo>
                <a:lnTo>
                  <a:pt x="14810" y="255"/>
                </a:lnTo>
                <a:lnTo>
                  <a:pt x="14811" y="257"/>
                </a:lnTo>
                <a:lnTo>
                  <a:pt x="14811" y="259"/>
                </a:lnTo>
                <a:lnTo>
                  <a:pt x="14811" y="261"/>
                </a:lnTo>
                <a:lnTo>
                  <a:pt x="14811" y="263"/>
                </a:lnTo>
                <a:lnTo>
                  <a:pt x="14810" y="265"/>
                </a:lnTo>
                <a:lnTo>
                  <a:pt x="14809" y="267"/>
                </a:lnTo>
                <a:lnTo>
                  <a:pt x="14808" y="269"/>
                </a:lnTo>
                <a:lnTo>
                  <a:pt x="14807" y="271"/>
                </a:lnTo>
                <a:lnTo>
                  <a:pt x="14806" y="273"/>
                </a:lnTo>
                <a:lnTo>
                  <a:pt x="14804" y="275"/>
                </a:lnTo>
                <a:lnTo>
                  <a:pt x="14802" y="276"/>
                </a:lnTo>
                <a:lnTo>
                  <a:pt x="14800" y="277"/>
                </a:lnTo>
                <a:lnTo>
                  <a:pt x="14798" y="279"/>
                </a:lnTo>
                <a:lnTo>
                  <a:pt x="14795" y="280"/>
                </a:lnTo>
                <a:lnTo>
                  <a:pt x="14793" y="280"/>
                </a:lnTo>
                <a:lnTo>
                  <a:pt x="14790" y="281"/>
                </a:lnTo>
                <a:lnTo>
                  <a:pt x="14787" y="281"/>
                </a:lnTo>
                <a:lnTo>
                  <a:pt x="14784" y="282"/>
                </a:lnTo>
                <a:lnTo>
                  <a:pt x="14782" y="282"/>
                </a:lnTo>
                <a:lnTo>
                  <a:pt x="14779" y="281"/>
                </a:lnTo>
                <a:lnTo>
                  <a:pt x="14776" y="281"/>
                </a:lnTo>
                <a:lnTo>
                  <a:pt x="14555" y="242"/>
                </a:lnTo>
                <a:lnTo>
                  <a:pt x="14552" y="241"/>
                </a:lnTo>
                <a:lnTo>
                  <a:pt x="14549" y="240"/>
                </a:lnTo>
                <a:lnTo>
                  <a:pt x="14547" y="239"/>
                </a:lnTo>
                <a:lnTo>
                  <a:pt x="14544" y="238"/>
                </a:lnTo>
                <a:lnTo>
                  <a:pt x="14542" y="237"/>
                </a:lnTo>
                <a:lnTo>
                  <a:pt x="14540" y="236"/>
                </a:lnTo>
                <a:lnTo>
                  <a:pt x="14538" y="234"/>
                </a:lnTo>
                <a:lnTo>
                  <a:pt x="14537" y="232"/>
                </a:lnTo>
                <a:lnTo>
                  <a:pt x="14536" y="231"/>
                </a:lnTo>
                <a:lnTo>
                  <a:pt x="14534" y="229"/>
                </a:lnTo>
                <a:lnTo>
                  <a:pt x="14534" y="227"/>
                </a:lnTo>
                <a:lnTo>
                  <a:pt x="14533" y="225"/>
                </a:lnTo>
                <a:lnTo>
                  <a:pt x="14533" y="223"/>
                </a:lnTo>
                <a:lnTo>
                  <a:pt x="14532" y="220"/>
                </a:lnTo>
                <a:lnTo>
                  <a:pt x="14533" y="218"/>
                </a:lnTo>
                <a:lnTo>
                  <a:pt x="14533" y="216"/>
                </a:lnTo>
                <a:moveTo>
                  <a:pt x="10698" y="215"/>
                </a:moveTo>
                <a:lnTo>
                  <a:pt x="10699" y="217"/>
                </a:lnTo>
                <a:lnTo>
                  <a:pt x="10700" y="219"/>
                </a:lnTo>
                <a:lnTo>
                  <a:pt x="10700" y="221"/>
                </a:lnTo>
                <a:lnTo>
                  <a:pt x="10700" y="223"/>
                </a:lnTo>
                <a:lnTo>
                  <a:pt x="10699" y="225"/>
                </a:lnTo>
                <a:lnTo>
                  <a:pt x="10699" y="227"/>
                </a:lnTo>
                <a:lnTo>
                  <a:pt x="10698" y="229"/>
                </a:lnTo>
                <a:lnTo>
                  <a:pt x="10697" y="231"/>
                </a:lnTo>
                <a:lnTo>
                  <a:pt x="10695" y="233"/>
                </a:lnTo>
                <a:lnTo>
                  <a:pt x="10694" y="235"/>
                </a:lnTo>
                <a:lnTo>
                  <a:pt x="10692" y="236"/>
                </a:lnTo>
                <a:lnTo>
                  <a:pt x="10690" y="238"/>
                </a:lnTo>
                <a:lnTo>
                  <a:pt x="10688" y="239"/>
                </a:lnTo>
                <a:lnTo>
                  <a:pt x="10686" y="240"/>
                </a:lnTo>
                <a:lnTo>
                  <a:pt x="10683" y="241"/>
                </a:lnTo>
                <a:lnTo>
                  <a:pt x="10680" y="242"/>
                </a:lnTo>
                <a:lnTo>
                  <a:pt x="10461" y="302"/>
                </a:lnTo>
                <a:lnTo>
                  <a:pt x="10459" y="303"/>
                </a:lnTo>
                <a:lnTo>
                  <a:pt x="10456" y="303"/>
                </a:lnTo>
                <a:lnTo>
                  <a:pt x="10453" y="303"/>
                </a:lnTo>
                <a:lnTo>
                  <a:pt x="10450" y="303"/>
                </a:lnTo>
                <a:lnTo>
                  <a:pt x="10448" y="303"/>
                </a:lnTo>
                <a:lnTo>
                  <a:pt x="10445" y="302"/>
                </a:lnTo>
                <a:lnTo>
                  <a:pt x="10442" y="302"/>
                </a:lnTo>
                <a:lnTo>
                  <a:pt x="10440" y="301"/>
                </a:lnTo>
                <a:lnTo>
                  <a:pt x="10438" y="300"/>
                </a:lnTo>
                <a:lnTo>
                  <a:pt x="10435" y="299"/>
                </a:lnTo>
                <a:lnTo>
                  <a:pt x="10433" y="298"/>
                </a:lnTo>
                <a:lnTo>
                  <a:pt x="10431" y="296"/>
                </a:lnTo>
                <a:lnTo>
                  <a:pt x="10429" y="295"/>
                </a:lnTo>
                <a:lnTo>
                  <a:pt x="10428" y="293"/>
                </a:lnTo>
                <a:lnTo>
                  <a:pt x="10426" y="291"/>
                </a:lnTo>
                <a:lnTo>
                  <a:pt x="10425" y="289"/>
                </a:lnTo>
                <a:lnTo>
                  <a:pt x="10424" y="287"/>
                </a:lnTo>
                <a:lnTo>
                  <a:pt x="10424" y="285"/>
                </a:lnTo>
                <a:lnTo>
                  <a:pt x="10423" y="283"/>
                </a:lnTo>
                <a:lnTo>
                  <a:pt x="10423" y="280"/>
                </a:lnTo>
                <a:lnTo>
                  <a:pt x="10423" y="278"/>
                </a:lnTo>
                <a:lnTo>
                  <a:pt x="10424" y="276"/>
                </a:lnTo>
                <a:lnTo>
                  <a:pt x="10424" y="274"/>
                </a:lnTo>
                <a:lnTo>
                  <a:pt x="10425" y="272"/>
                </a:lnTo>
                <a:lnTo>
                  <a:pt x="10427" y="270"/>
                </a:lnTo>
                <a:lnTo>
                  <a:pt x="10428" y="269"/>
                </a:lnTo>
                <a:lnTo>
                  <a:pt x="10430" y="267"/>
                </a:lnTo>
                <a:lnTo>
                  <a:pt x="10432" y="265"/>
                </a:lnTo>
                <a:lnTo>
                  <a:pt x="10434" y="264"/>
                </a:lnTo>
                <a:lnTo>
                  <a:pt x="10436" y="263"/>
                </a:lnTo>
                <a:lnTo>
                  <a:pt x="10439" y="262"/>
                </a:lnTo>
                <a:lnTo>
                  <a:pt x="10441" y="261"/>
                </a:lnTo>
                <a:lnTo>
                  <a:pt x="10662" y="201"/>
                </a:lnTo>
                <a:lnTo>
                  <a:pt x="10665" y="200"/>
                </a:lnTo>
                <a:lnTo>
                  <a:pt x="10668" y="200"/>
                </a:lnTo>
                <a:lnTo>
                  <a:pt x="10671" y="200"/>
                </a:lnTo>
                <a:lnTo>
                  <a:pt x="10674" y="200"/>
                </a:lnTo>
                <a:lnTo>
                  <a:pt x="10676" y="200"/>
                </a:lnTo>
                <a:lnTo>
                  <a:pt x="10679" y="200"/>
                </a:lnTo>
                <a:lnTo>
                  <a:pt x="10682" y="201"/>
                </a:lnTo>
                <a:lnTo>
                  <a:pt x="10684" y="202"/>
                </a:lnTo>
                <a:lnTo>
                  <a:pt x="10686" y="203"/>
                </a:lnTo>
                <a:lnTo>
                  <a:pt x="10689" y="204"/>
                </a:lnTo>
                <a:lnTo>
                  <a:pt x="10691" y="206"/>
                </a:lnTo>
                <a:lnTo>
                  <a:pt x="10693" y="207"/>
                </a:lnTo>
                <a:lnTo>
                  <a:pt x="10694" y="209"/>
                </a:lnTo>
                <a:lnTo>
                  <a:pt x="10696" y="211"/>
                </a:lnTo>
                <a:lnTo>
                  <a:pt x="10697" y="213"/>
                </a:lnTo>
                <a:lnTo>
                  <a:pt x="10698" y="215"/>
                </a:lnTo>
                <a:moveTo>
                  <a:pt x="14983" y="298"/>
                </a:moveTo>
                <a:lnTo>
                  <a:pt x="14984" y="296"/>
                </a:lnTo>
                <a:lnTo>
                  <a:pt x="14985" y="294"/>
                </a:lnTo>
                <a:lnTo>
                  <a:pt x="14986" y="292"/>
                </a:lnTo>
                <a:lnTo>
                  <a:pt x="14987" y="291"/>
                </a:lnTo>
                <a:lnTo>
                  <a:pt x="14989" y="289"/>
                </a:lnTo>
                <a:lnTo>
                  <a:pt x="14991" y="288"/>
                </a:lnTo>
                <a:lnTo>
                  <a:pt x="14993" y="286"/>
                </a:lnTo>
                <a:lnTo>
                  <a:pt x="14996" y="285"/>
                </a:lnTo>
                <a:lnTo>
                  <a:pt x="14998" y="284"/>
                </a:lnTo>
                <a:lnTo>
                  <a:pt x="15000" y="283"/>
                </a:lnTo>
                <a:lnTo>
                  <a:pt x="15003" y="283"/>
                </a:lnTo>
                <a:lnTo>
                  <a:pt x="15006" y="282"/>
                </a:lnTo>
                <a:lnTo>
                  <a:pt x="15009" y="282"/>
                </a:lnTo>
                <a:lnTo>
                  <a:pt x="15011" y="282"/>
                </a:lnTo>
                <a:lnTo>
                  <a:pt x="15014" y="282"/>
                </a:lnTo>
                <a:lnTo>
                  <a:pt x="15017" y="283"/>
                </a:lnTo>
                <a:lnTo>
                  <a:pt x="15133" y="306"/>
                </a:lnTo>
                <a:lnTo>
                  <a:pt x="15136" y="307"/>
                </a:lnTo>
                <a:lnTo>
                  <a:pt x="15138" y="307"/>
                </a:lnTo>
                <a:lnTo>
                  <a:pt x="15141" y="308"/>
                </a:lnTo>
                <a:lnTo>
                  <a:pt x="15143" y="310"/>
                </a:lnTo>
                <a:lnTo>
                  <a:pt x="15145" y="311"/>
                </a:lnTo>
                <a:lnTo>
                  <a:pt x="15147" y="313"/>
                </a:lnTo>
                <a:lnTo>
                  <a:pt x="15149" y="314"/>
                </a:lnTo>
                <a:lnTo>
                  <a:pt x="15150" y="316"/>
                </a:lnTo>
                <a:lnTo>
                  <a:pt x="15151" y="318"/>
                </a:lnTo>
                <a:lnTo>
                  <a:pt x="15152" y="320"/>
                </a:lnTo>
                <a:lnTo>
                  <a:pt x="15153" y="322"/>
                </a:lnTo>
                <a:lnTo>
                  <a:pt x="15154" y="324"/>
                </a:lnTo>
                <a:lnTo>
                  <a:pt x="15154" y="326"/>
                </a:lnTo>
                <a:lnTo>
                  <a:pt x="15154" y="328"/>
                </a:lnTo>
                <a:lnTo>
                  <a:pt x="15154" y="330"/>
                </a:lnTo>
                <a:lnTo>
                  <a:pt x="15153" y="332"/>
                </a:lnTo>
                <a:lnTo>
                  <a:pt x="15152" y="334"/>
                </a:lnTo>
                <a:lnTo>
                  <a:pt x="15151" y="336"/>
                </a:lnTo>
                <a:lnTo>
                  <a:pt x="15150" y="338"/>
                </a:lnTo>
                <a:lnTo>
                  <a:pt x="15148" y="340"/>
                </a:lnTo>
                <a:lnTo>
                  <a:pt x="15146" y="342"/>
                </a:lnTo>
                <a:lnTo>
                  <a:pt x="15144" y="343"/>
                </a:lnTo>
                <a:lnTo>
                  <a:pt x="15142" y="344"/>
                </a:lnTo>
                <a:lnTo>
                  <a:pt x="15140" y="346"/>
                </a:lnTo>
                <a:lnTo>
                  <a:pt x="15137" y="347"/>
                </a:lnTo>
                <a:lnTo>
                  <a:pt x="15135" y="347"/>
                </a:lnTo>
                <a:lnTo>
                  <a:pt x="15132" y="348"/>
                </a:lnTo>
                <a:lnTo>
                  <a:pt x="15129" y="348"/>
                </a:lnTo>
                <a:lnTo>
                  <a:pt x="15126" y="349"/>
                </a:lnTo>
                <a:lnTo>
                  <a:pt x="15124" y="349"/>
                </a:lnTo>
                <a:lnTo>
                  <a:pt x="15121" y="348"/>
                </a:lnTo>
                <a:lnTo>
                  <a:pt x="15118" y="348"/>
                </a:lnTo>
                <a:lnTo>
                  <a:pt x="15003" y="325"/>
                </a:lnTo>
                <a:lnTo>
                  <a:pt x="15000" y="324"/>
                </a:lnTo>
                <a:lnTo>
                  <a:pt x="14998" y="323"/>
                </a:lnTo>
                <a:lnTo>
                  <a:pt x="14995" y="322"/>
                </a:lnTo>
                <a:lnTo>
                  <a:pt x="14993" y="321"/>
                </a:lnTo>
                <a:lnTo>
                  <a:pt x="14991" y="320"/>
                </a:lnTo>
                <a:lnTo>
                  <a:pt x="14989" y="318"/>
                </a:lnTo>
                <a:lnTo>
                  <a:pt x="14987" y="317"/>
                </a:lnTo>
                <a:lnTo>
                  <a:pt x="14986" y="315"/>
                </a:lnTo>
                <a:lnTo>
                  <a:pt x="14985" y="313"/>
                </a:lnTo>
                <a:lnTo>
                  <a:pt x="14984" y="311"/>
                </a:lnTo>
                <a:lnTo>
                  <a:pt x="14983" y="309"/>
                </a:lnTo>
                <a:lnTo>
                  <a:pt x="14982" y="307"/>
                </a:lnTo>
                <a:lnTo>
                  <a:pt x="14982" y="305"/>
                </a:lnTo>
                <a:lnTo>
                  <a:pt x="14982" y="302"/>
                </a:lnTo>
                <a:lnTo>
                  <a:pt x="14982" y="300"/>
                </a:lnTo>
                <a:lnTo>
                  <a:pt x="14983" y="298"/>
                </a:lnTo>
                <a:moveTo>
                  <a:pt x="10264" y="340"/>
                </a:moveTo>
                <a:lnTo>
                  <a:pt x="10265" y="342"/>
                </a:lnTo>
                <a:lnTo>
                  <a:pt x="10266" y="344"/>
                </a:lnTo>
                <a:lnTo>
                  <a:pt x="10266" y="346"/>
                </a:lnTo>
                <a:lnTo>
                  <a:pt x="10267" y="348"/>
                </a:lnTo>
                <a:lnTo>
                  <a:pt x="10267" y="351"/>
                </a:lnTo>
                <a:lnTo>
                  <a:pt x="10266" y="353"/>
                </a:lnTo>
                <a:lnTo>
                  <a:pt x="10266" y="355"/>
                </a:lnTo>
                <a:lnTo>
                  <a:pt x="10265" y="357"/>
                </a:lnTo>
                <a:lnTo>
                  <a:pt x="10264" y="359"/>
                </a:lnTo>
                <a:lnTo>
                  <a:pt x="10262" y="360"/>
                </a:lnTo>
                <a:lnTo>
                  <a:pt x="10261" y="362"/>
                </a:lnTo>
                <a:lnTo>
                  <a:pt x="10259" y="364"/>
                </a:lnTo>
                <a:lnTo>
                  <a:pt x="10257" y="365"/>
                </a:lnTo>
                <a:lnTo>
                  <a:pt x="10255" y="367"/>
                </a:lnTo>
                <a:lnTo>
                  <a:pt x="10252" y="368"/>
                </a:lnTo>
                <a:lnTo>
                  <a:pt x="10249" y="369"/>
                </a:lnTo>
                <a:lnTo>
                  <a:pt x="10042" y="444"/>
                </a:lnTo>
                <a:lnTo>
                  <a:pt x="10040" y="445"/>
                </a:lnTo>
                <a:lnTo>
                  <a:pt x="10037" y="446"/>
                </a:lnTo>
                <a:lnTo>
                  <a:pt x="10034" y="446"/>
                </a:lnTo>
                <a:lnTo>
                  <a:pt x="10031" y="446"/>
                </a:lnTo>
                <a:lnTo>
                  <a:pt x="10029" y="446"/>
                </a:lnTo>
                <a:lnTo>
                  <a:pt x="10026" y="446"/>
                </a:lnTo>
                <a:lnTo>
                  <a:pt x="10023" y="446"/>
                </a:lnTo>
                <a:lnTo>
                  <a:pt x="10021" y="445"/>
                </a:lnTo>
                <a:lnTo>
                  <a:pt x="10018" y="445"/>
                </a:lnTo>
                <a:lnTo>
                  <a:pt x="10016" y="444"/>
                </a:lnTo>
                <a:lnTo>
                  <a:pt x="10013" y="443"/>
                </a:lnTo>
                <a:lnTo>
                  <a:pt x="10011" y="441"/>
                </a:lnTo>
                <a:lnTo>
                  <a:pt x="10009" y="440"/>
                </a:lnTo>
                <a:lnTo>
                  <a:pt x="10007" y="438"/>
                </a:lnTo>
                <a:lnTo>
                  <a:pt x="10006" y="437"/>
                </a:lnTo>
                <a:lnTo>
                  <a:pt x="10004" y="435"/>
                </a:lnTo>
                <a:lnTo>
                  <a:pt x="10003" y="433"/>
                </a:lnTo>
                <a:lnTo>
                  <a:pt x="10002" y="431"/>
                </a:lnTo>
                <a:lnTo>
                  <a:pt x="10002" y="429"/>
                </a:lnTo>
                <a:lnTo>
                  <a:pt x="10001" y="426"/>
                </a:lnTo>
                <a:lnTo>
                  <a:pt x="10001" y="424"/>
                </a:lnTo>
                <a:lnTo>
                  <a:pt x="10001" y="422"/>
                </a:lnTo>
                <a:lnTo>
                  <a:pt x="10002" y="420"/>
                </a:lnTo>
                <a:lnTo>
                  <a:pt x="10002" y="418"/>
                </a:lnTo>
                <a:lnTo>
                  <a:pt x="10003" y="416"/>
                </a:lnTo>
                <a:lnTo>
                  <a:pt x="10005" y="414"/>
                </a:lnTo>
                <a:lnTo>
                  <a:pt x="10006" y="412"/>
                </a:lnTo>
                <a:lnTo>
                  <a:pt x="10008" y="411"/>
                </a:lnTo>
                <a:lnTo>
                  <a:pt x="10009" y="409"/>
                </a:lnTo>
                <a:lnTo>
                  <a:pt x="10012" y="407"/>
                </a:lnTo>
                <a:lnTo>
                  <a:pt x="10014" y="406"/>
                </a:lnTo>
                <a:lnTo>
                  <a:pt x="10016" y="405"/>
                </a:lnTo>
                <a:lnTo>
                  <a:pt x="10226" y="329"/>
                </a:lnTo>
                <a:lnTo>
                  <a:pt x="10229" y="328"/>
                </a:lnTo>
                <a:lnTo>
                  <a:pt x="10232" y="328"/>
                </a:lnTo>
                <a:lnTo>
                  <a:pt x="10234" y="327"/>
                </a:lnTo>
                <a:lnTo>
                  <a:pt x="10237" y="327"/>
                </a:lnTo>
                <a:lnTo>
                  <a:pt x="10240" y="327"/>
                </a:lnTo>
                <a:lnTo>
                  <a:pt x="10243" y="327"/>
                </a:lnTo>
                <a:lnTo>
                  <a:pt x="10245" y="328"/>
                </a:lnTo>
                <a:lnTo>
                  <a:pt x="10248" y="328"/>
                </a:lnTo>
                <a:lnTo>
                  <a:pt x="10250" y="329"/>
                </a:lnTo>
                <a:lnTo>
                  <a:pt x="10253" y="330"/>
                </a:lnTo>
                <a:lnTo>
                  <a:pt x="10255" y="331"/>
                </a:lnTo>
                <a:lnTo>
                  <a:pt x="10257" y="333"/>
                </a:lnTo>
                <a:lnTo>
                  <a:pt x="10259" y="334"/>
                </a:lnTo>
                <a:lnTo>
                  <a:pt x="10261" y="336"/>
                </a:lnTo>
                <a:lnTo>
                  <a:pt x="10263" y="338"/>
                </a:lnTo>
                <a:lnTo>
                  <a:pt x="10264" y="340"/>
                </a:lnTo>
                <a:moveTo>
                  <a:pt x="9849" y="498"/>
                </a:moveTo>
                <a:lnTo>
                  <a:pt x="9851" y="500"/>
                </a:lnTo>
                <a:lnTo>
                  <a:pt x="9852" y="502"/>
                </a:lnTo>
                <a:lnTo>
                  <a:pt x="9853" y="504"/>
                </a:lnTo>
                <a:lnTo>
                  <a:pt x="9853" y="506"/>
                </a:lnTo>
                <a:lnTo>
                  <a:pt x="9853" y="509"/>
                </a:lnTo>
                <a:lnTo>
                  <a:pt x="9853" y="511"/>
                </a:lnTo>
                <a:lnTo>
                  <a:pt x="9853" y="513"/>
                </a:lnTo>
                <a:lnTo>
                  <a:pt x="9852" y="515"/>
                </a:lnTo>
                <a:lnTo>
                  <a:pt x="9851" y="517"/>
                </a:lnTo>
                <a:lnTo>
                  <a:pt x="9850" y="519"/>
                </a:lnTo>
                <a:lnTo>
                  <a:pt x="9849" y="520"/>
                </a:lnTo>
                <a:lnTo>
                  <a:pt x="9848" y="522"/>
                </a:lnTo>
                <a:lnTo>
                  <a:pt x="9846" y="524"/>
                </a:lnTo>
                <a:lnTo>
                  <a:pt x="9844" y="525"/>
                </a:lnTo>
                <a:lnTo>
                  <a:pt x="9842" y="527"/>
                </a:lnTo>
                <a:lnTo>
                  <a:pt x="9839" y="528"/>
                </a:lnTo>
                <a:lnTo>
                  <a:pt x="9642" y="619"/>
                </a:lnTo>
                <a:lnTo>
                  <a:pt x="9640" y="620"/>
                </a:lnTo>
                <a:lnTo>
                  <a:pt x="9637" y="621"/>
                </a:lnTo>
                <a:lnTo>
                  <a:pt x="9635" y="621"/>
                </a:lnTo>
                <a:lnTo>
                  <a:pt x="9632" y="622"/>
                </a:lnTo>
                <a:lnTo>
                  <a:pt x="9629" y="622"/>
                </a:lnTo>
                <a:lnTo>
                  <a:pt x="9626" y="622"/>
                </a:lnTo>
                <a:lnTo>
                  <a:pt x="9624" y="622"/>
                </a:lnTo>
                <a:lnTo>
                  <a:pt x="9621" y="621"/>
                </a:lnTo>
                <a:lnTo>
                  <a:pt x="9618" y="621"/>
                </a:lnTo>
                <a:lnTo>
                  <a:pt x="9616" y="620"/>
                </a:lnTo>
                <a:lnTo>
                  <a:pt x="9613" y="619"/>
                </a:lnTo>
                <a:lnTo>
                  <a:pt x="9611" y="618"/>
                </a:lnTo>
                <a:lnTo>
                  <a:pt x="9609" y="617"/>
                </a:lnTo>
                <a:lnTo>
                  <a:pt x="9607" y="615"/>
                </a:lnTo>
                <a:lnTo>
                  <a:pt x="9605" y="614"/>
                </a:lnTo>
                <a:lnTo>
                  <a:pt x="9603" y="612"/>
                </a:lnTo>
                <a:lnTo>
                  <a:pt x="9602" y="610"/>
                </a:lnTo>
                <a:lnTo>
                  <a:pt x="9601" y="608"/>
                </a:lnTo>
                <a:lnTo>
                  <a:pt x="9600" y="606"/>
                </a:lnTo>
                <a:lnTo>
                  <a:pt x="9599" y="604"/>
                </a:lnTo>
                <a:lnTo>
                  <a:pt x="9599" y="602"/>
                </a:lnTo>
                <a:lnTo>
                  <a:pt x="9599" y="600"/>
                </a:lnTo>
                <a:lnTo>
                  <a:pt x="9599" y="598"/>
                </a:lnTo>
                <a:lnTo>
                  <a:pt x="9599" y="596"/>
                </a:lnTo>
                <a:lnTo>
                  <a:pt x="9600" y="594"/>
                </a:lnTo>
                <a:lnTo>
                  <a:pt x="9601" y="592"/>
                </a:lnTo>
                <a:lnTo>
                  <a:pt x="9602" y="590"/>
                </a:lnTo>
                <a:lnTo>
                  <a:pt x="9603" y="588"/>
                </a:lnTo>
                <a:lnTo>
                  <a:pt x="9605" y="586"/>
                </a:lnTo>
                <a:lnTo>
                  <a:pt x="9607" y="585"/>
                </a:lnTo>
                <a:lnTo>
                  <a:pt x="9609" y="583"/>
                </a:lnTo>
                <a:lnTo>
                  <a:pt x="9611" y="582"/>
                </a:lnTo>
                <a:lnTo>
                  <a:pt x="9810" y="490"/>
                </a:lnTo>
                <a:lnTo>
                  <a:pt x="9813" y="489"/>
                </a:lnTo>
                <a:lnTo>
                  <a:pt x="9816" y="488"/>
                </a:lnTo>
                <a:lnTo>
                  <a:pt x="9818" y="488"/>
                </a:lnTo>
                <a:lnTo>
                  <a:pt x="9821" y="487"/>
                </a:lnTo>
                <a:lnTo>
                  <a:pt x="9824" y="487"/>
                </a:lnTo>
                <a:lnTo>
                  <a:pt x="9827" y="487"/>
                </a:lnTo>
                <a:lnTo>
                  <a:pt x="9829" y="487"/>
                </a:lnTo>
                <a:lnTo>
                  <a:pt x="9832" y="488"/>
                </a:lnTo>
                <a:lnTo>
                  <a:pt x="9835" y="489"/>
                </a:lnTo>
                <a:lnTo>
                  <a:pt x="9837" y="489"/>
                </a:lnTo>
                <a:lnTo>
                  <a:pt x="9840" y="490"/>
                </a:lnTo>
                <a:lnTo>
                  <a:pt x="9842" y="492"/>
                </a:lnTo>
                <a:lnTo>
                  <a:pt x="9844" y="493"/>
                </a:lnTo>
                <a:lnTo>
                  <a:pt x="9846" y="494"/>
                </a:lnTo>
                <a:lnTo>
                  <a:pt x="9848" y="496"/>
                </a:lnTo>
                <a:lnTo>
                  <a:pt x="9849" y="498"/>
                </a:lnTo>
                <a:moveTo>
                  <a:pt x="9458" y="687"/>
                </a:moveTo>
                <a:lnTo>
                  <a:pt x="9460" y="689"/>
                </a:lnTo>
                <a:lnTo>
                  <a:pt x="9461" y="691"/>
                </a:lnTo>
                <a:lnTo>
                  <a:pt x="9462" y="693"/>
                </a:lnTo>
                <a:lnTo>
                  <a:pt x="9463" y="695"/>
                </a:lnTo>
                <a:lnTo>
                  <a:pt x="9463" y="697"/>
                </a:lnTo>
                <a:lnTo>
                  <a:pt x="9464" y="699"/>
                </a:lnTo>
                <a:lnTo>
                  <a:pt x="9463" y="701"/>
                </a:lnTo>
                <a:lnTo>
                  <a:pt x="9463" y="703"/>
                </a:lnTo>
                <a:lnTo>
                  <a:pt x="9463" y="705"/>
                </a:lnTo>
                <a:lnTo>
                  <a:pt x="9462" y="707"/>
                </a:lnTo>
                <a:lnTo>
                  <a:pt x="9461" y="709"/>
                </a:lnTo>
                <a:lnTo>
                  <a:pt x="9459" y="711"/>
                </a:lnTo>
                <a:lnTo>
                  <a:pt x="9458" y="712"/>
                </a:lnTo>
                <a:lnTo>
                  <a:pt x="9456" y="714"/>
                </a:lnTo>
                <a:lnTo>
                  <a:pt x="9454" y="715"/>
                </a:lnTo>
                <a:lnTo>
                  <a:pt x="9451" y="717"/>
                </a:lnTo>
                <a:lnTo>
                  <a:pt x="9266" y="823"/>
                </a:lnTo>
                <a:lnTo>
                  <a:pt x="9264" y="824"/>
                </a:lnTo>
                <a:lnTo>
                  <a:pt x="9262" y="825"/>
                </a:lnTo>
                <a:lnTo>
                  <a:pt x="9259" y="826"/>
                </a:lnTo>
                <a:lnTo>
                  <a:pt x="9256" y="826"/>
                </a:lnTo>
                <a:lnTo>
                  <a:pt x="9254" y="827"/>
                </a:lnTo>
                <a:lnTo>
                  <a:pt x="9251" y="827"/>
                </a:lnTo>
                <a:lnTo>
                  <a:pt x="9248" y="827"/>
                </a:lnTo>
                <a:lnTo>
                  <a:pt x="9246" y="827"/>
                </a:lnTo>
                <a:lnTo>
                  <a:pt x="9243" y="826"/>
                </a:lnTo>
                <a:lnTo>
                  <a:pt x="9241" y="826"/>
                </a:lnTo>
                <a:lnTo>
                  <a:pt x="9238" y="825"/>
                </a:lnTo>
                <a:lnTo>
                  <a:pt x="9236" y="824"/>
                </a:lnTo>
                <a:lnTo>
                  <a:pt x="9233" y="823"/>
                </a:lnTo>
                <a:lnTo>
                  <a:pt x="9231" y="822"/>
                </a:lnTo>
                <a:lnTo>
                  <a:pt x="9229" y="820"/>
                </a:lnTo>
                <a:lnTo>
                  <a:pt x="9227" y="819"/>
                </a:lnTo>
                <a:lnTo>
                  <a:pt x="9226" y="817"/>
                </a:lnTo>
                <a:lnTo>
                  <a:pt x="9224" y="815"/>
                </a:lnTo>
                <a:lnTo>
                  <a:pt x="9223" y="813"/>
                </a:lnTo>
                <a:lnTo>
                  <a:pt x="9222" y="811"/>
                </a:lnTo>
                <a:lnTo>
                  <a:pt x="9221" y="809"/>
                </a:lnTo>
                <a:lnTo>
                  <a:pt x="9221" y="807"/>
                </a:lnTo>
                <a:lnTo>
                  <a:pt x="9221" y="805"/>
                </a:lnTo>
                <a:lnTo>
                  <a:pt x="9221" y="803"/>
                </a:lnTo>
                <a:lnTo>
                  <a:pt x="9222" y="801"/>
                </a:lnTo>
                <a:lnTo>
                  <a:pt x="9222" y="799"/>
                </a:lnTo>
                <a:lnTo>
                  <a:pt x="9223" y="797"/>
                </a:lnTo>
                <a:lnTo>
                  <a:pt x="9224" y="795"/>
                </a:lnTo>
                <a:lnTo>
                  <a:pt x="9226" y="793"/>
                </a:lnTo>
                <a:lnTo>
                  <a:pt x="9227" y="791"/>
                </a:lnTo>
                <a:lnTo>
                  <a:pt x="9229" y="789"/>
                </a:lnTo>
                <a:lnTo>
                  <a:pt x="9231" y="788"/>
                </a:lnTo>
                <a:lnTo>
                  <a:pt x="9418" y="682"/>
                </a:lnTo>
                <a:lnTo>
                  <a:pt x="9421" y="681"/>
                </a:lnTo>
                <a:lnTo>
                  <a:pt x="9423" y="680"/>
                </a:lnTo>
                <a:lnTo>
                  <a:pt x="9426" y="679"/>
                </a:lnTo>
                <a:lnTo>
                  <a:pt x="9429" y="678"/>
                </a:lnTo>
                <a:lnTo>
                  <a:pt x="9432" y="678"/>
                </a:lnTo>
                <a:lnTo>
                  <a:pt x="9434" y="678"/>
                </a:lnTo>
                <a:lnTo>
                  <a:pt x="9437" y="678"/>
                </a:lnTo>
                <a:lnTo>
                  <a:pt x="9440" y="678"/>
                </a:lnTo>
                <a:lnTo>
                  <a:pt x="9443" y="678"/>
                </a:lnTo>
                <a:lnTo>
                  <a:pt x="9445" y="679"/>
                </a:lnTo>
                <a:lnTo>
                  <a:pt x="9448" y="680"/>
                </a:lnTo>
                <a:lnTo>
                  <a:pt x="9450" y="681"/>
                </a:lnTo>
                <a:lnTo>
                  <a:pt x="9452" y="682"/>
                </a:lnTo>
                <a:lnTo>
                  <a:pt x="9455" y="683"/>
                </a:lnTo>
                <a:lnTo>
                  <a:pt x="9457" y="685"/>
                </a:lnTo>
                <a:lnTo>
                  <a:pt x="9458" y="687"/>
                </a:lnTo>
                <a:moveTo>
                  <a:pt x="9091" y="903"/>
                </a:moveTo>
                <a:lnTo>
                  <a:pt x="9093" y="905"/>
                </a:lnTo>
                <a:lnTo>
                  <a:pt x="9095" y="906"/>
                </a:lnTo>
                <a:lnTo>
                  <a:pt x="9096" y="908"/>
                </a:lnTo>
                <a:lnTo>
                  <a:pt x="9097" y="910"/>
                </a:lnTo>
                <a:lnTo>
                  <a:pt x="9098" y="912"/>
                </a:lnTo>
                <a:lnTo>
                  <a:pt x="9098" y="914"/>
                </a:lnTo>
                <a:lnTo>
                  <a:pt x="9098" y="917"/>
                </a:lnTo>
                <a:lnTo>
                  <a:pt x="9098" y="919"/>
                </a:lnTo>
                <a:lnTo>
                  <a:pt x="9098" y="921"/>
                </a:lnTo>
                <a:lnTo>
                  <a:pt x="9097" y="923"/>
                </a:lnTo>
                <a:lnTo>
                  <a:pt x="9096" y="925"/>
                </a:lnTo>
                <a:lnTo>
                  <a:pt x="9095" y="927"/>
                </a:lnTo>
                <a:lnTo>
                  <a:pt x="9094" y="929"/>
                </a:lnTo>
                <a:lnTo>
                  <a:pt x="9092" y="931"/>
                </a:lnTo>
                <a:lnTo>
                  <a:pt x="9091" y="932"/>
                </a:lnTo>
                <a:lnTo>
                  <a:pt x="9088" y="934"/>
                </a:lnTo>
                <a:lnTo>
                  <a:pt x="8916" y="1051"/>
                </a:lnTo>
                <a:lnTo>
                  <a:pt x="8914" y="1052"/>
                </a:lnTo>
                <a:lnTo>
                  <a:pt x="8912" y="1053"/>
                </a:lnTo>
                <a:lnTo>
                  <a:pt x="8910" y="1054"/>
                </a:lnTo>
                <a:lnTo>
                  <a:pt x="8907" y="1055"/>
                </a:lnTo>
                <a:lnTo>
                  <a:pt x="8904" y="1056"/>
                </a:lnTo>
                <a:lnTo>
                  <a:pt x="8902" y="1056"/>
                </a:lnTo>
                <a:lnTo>
                  <a:pt x="8899" y="1057"/>
                </a:lnTo>
                <a:lnTo>
                  <a:pt x="8896" y="1057"/>
                </a:lnTo>
                <a:lnTo>
                  <a:pt x="8894" y="1056"/>
                </a:lnTo>
                <a:lnTo>
                  <a:pt x="8891" y="1056"/>
                </a:lnTo>
                <a:lnTo>
                  <a:pt x="8888" y="1056"/>
                </a:lnTo>
                <a:lnTo>
                  <a:pt x="8886" y="1055"/>
                </a:lnTo>
                <a:lnTo>
                  <a:pt x="8883" y="1054"/>
                </a:lnTo>
                <a:lnTo>
                  <a:pt x="8881" y="1053"/>
                </a:lnTo>
                <a:lnTo>
                  <a:pt x="8879" y="1051"/>
                </a:lnTo>
                <a:lnTo>
                  <a:pt x="8876" y="1050"/>
                </a:lnTo>
                <a:lnTo>
                  <a:pt x="8874" y="1048"/>
                </a:lnTo>
                <a:lnTo>
                  <a:pt x="8873" y="1046"/>
                </a:lnTo>
                <a:lnTo>
                  <a:pt x="8871" y="1044"/>
                </a:lnTo>
                <a:lnTo>
                  <a:pt x="8870" y="1042"/>
                </a:lnTo>
                <a:lnTo>
                  <a:pt x="8870" y="1040"/>
                </a:lnTo>
                <a:lnTo>
                  <a:pt x="8869" y="1038"/>
                </a:lnTo>
                <a:lnTo>
                  <a:pt x="8869" y="1036"/>
                </a:lnTo>
                <a:lnTo>
                  <a:pt x="8869" y="1034"/>
                </a:lnTo>
                <a:lnTo>
                  <a:pt x="8869" y="1032"/>
                </a:lnTo>
                <a:lnTo>
                  <a:pt x="8869" y="1030"/>
                </a:lnTo>
                <a:lnTo>
                  <a:pt x="8870" y="1028"/>
                </a:lnTo>
                <a:lnTo>
                  <a:pt x="8871" y="1026"/>
                </a:lnTo>
                <a:lnTo>
                  <a:pt x="8872" y="1024"/>
                </a:lnTo>
                <a:lnTo>
                  <a:pt x="8874" y="1022"/>
                </a:lnTo>
                <a:lnTo>
                  <a:pt x="8875" y="1020"/>
                </a:lnTo>
                <a:lnTo>
                  <a:pt x="8877" y="1019"/>
                </a:lnTo>
                <a:lnTo>
                  <a:pt x="9051" y="901"/>
                </a:lnTo>
                <a:lnTo>
                  <a:pt x="9054" y="899"/>
                </a:lnTo>
                <a:lnTo>
                  <a:pt x="9056" y="898"/>
                </a:lnTo>
                <a:lnTo>
                  <a:pt x="9059" y="897"/>
                </a:lnTo>
                <a:lnTo>
                  <a:pt x="9061" y="896"/>
                </a:lnTo>
                <a:lnTo>
                  <a:pt x="9064" y="896"/>
                </a:lnTo>
                <a:lnTo>
                  <a:pt x="9067" y="896"/>
                </a:lnTo>
                <a:lnTo>
                  <a:pt x="9069" y="895"/>
                </a:lnTo>
                <a:lnTo>
                  <a:pt x="9072" y="895"/>
                </a:lnTo>
                <a:lnTo>
                  <a:pt x="9075" y="896"/>
                </a:lnTo>
                <a:lnTo>
                  <a:pt x="9078" y="896"/>
                </a:lnTo>
                <a:lnTo>
                  <a:pt x="9080" y="897"/>
                </a:lnTo>
                <a:lnTo>
                  <a:pt x="9083" y="898"/>
                </a:lnTo>
                <a:lnTo>
                  <a:pt x="9085" y="899"/>
                </a:lnTo>
                <a:lnTo>
                  <a:pt x="9087" y="900"/>
                </a:lnTo>
                <a:lnTo>
                  <a:pt x="9089" y="901"/>
                </a:lnTo>
                <a:lnTo>
                  <a:pt x="9091" y="903"/>
                </a:lnTo>
                <a:moveTo>
                  <a:pt x="8750" y="1143"/>
                </a:moveTo>
                <a:lnTo>
                  <a:pt x="8752" y="1144"/>
                </a:lnTo>
                <a:lnTo>
                  <a:pt x="8754" y="1146"/>
                </a:lnTo>
                <a:lnTo>
                  <a:pt x="8755" y="1148"/>
                </a:lnTo>
                <a:lnTo>
                  <a:pt x="8757" y="1150"/>
                </a:lnTo>
                <a:lnTo>
                  <a:pt x="8758" y="1152"/>
                </a:lnTo>
                <a:lnTo>
                  <a:pt x="8758" y="1154"/>
                </a:lnTo>
                <a:lnTo>
                  <a:pt x="8759" y="1156"/>
                </a:lnTo>
                <a:lnTo>
                  <a:pt x="8759" y="1158"/>
                </a:lnTo>
                <a:lnTo>
                  <a:pt x="8759" y="1160"/>
                </a:lnTo>
                <a:lnTo>
                  <a:pt x="8758" y="1162"/>
                </a:lnTo>
                <a:lnTo>
                  <a:pt x="8758" y="1164"/>
                </a:lnTo>
                <a:lnTo>
                  <a:pt x="8757" y="1166"/>
                </a:lnTo>
                <a:lnTo>
                  <a:pt x="8755" y="1168"/>
                </a:lnTo>
                <a:lnTo>
                  <a:pt x="8754" y="1169"/>
                </a:lnTo>
                <a:lnTo>
                  <a:pt x="8752" y="1171"/>
                </a:lnTo>
                <a:lnTo>
                  <a:pt x="8750" y="1173"/>
                </a:lnTo>
                <a:lnTo>
                  <a:pt x="8589" y="1300"/>
                </a:lnTo>
                <a:lnTo>
                  <a:pt x="8587" y="1301"/>
                </a:lnTo>
                <a:lnTo>
                  <a:pt x="8585" y="1303"/>
                </a:lnTo>
                <a:lnTo>
                  <a:pt x="8583" y="1304"/>
                </a:lnTo>
                <a:lnTo>
                  <a:pt x="8580" y="1305"/>
                </a:lnTo>
                <a:lnTo>
                  <a:pt x="8577" y="1306"/>
                </a:lnTo>
                <a:lnTo>
                  <a:pt x="8575" y="1306"/>
                </a:lnTo>
                <a:lnTo>
                  <a:pt x="8572" y="1306"/>
                </a:lnTo>
                <a:lnTo>
                  <a:pt x="8569" y="1307"/>
                </a:lnTo>
                <a:lnTo>
                  <a:pt x="8567" y="1307"/>
                </a:lnTo>
                <a:lnTo>
                  <a:pt x="8564" y="1306"/>
                </a:lnTo>
                <a:lnTo>
                  <a:pt x="8561" y="1306"/>
                </a:lnTo>
                <a:lnTo>
                  <a:pt x="8559" y="1305"/>
                </a:lnTo>
                <a:lnTo>
                  <a:pt x="8556" y="1304"/>
                </a:lnTo>
                <a:lnTo>
                  <a:pt x="8554" y="1303"/>
                </a:lnTo>
                <a:lnTo>
                  <a:pt x="8552" y="1302"/>
                </a:lnTo>
                <a:lnTo>
                  <a:pt x="8549" y="1301"/>
                </a:lnTo>
                <a:lnTo>
                  <a:pt x="8547" y="1299"/>
                </a:lnTo>
                <a:lnTo>
                  <a:pt x="8545" y="1297"/>
                </a:lnTo>
                <a:lnTo>
                  <a:pt x="8544" y="1296"/>
                </a:lnTo>
                <a:lnTo>
                  <a:pt x="8543" y="1294"/>
                </a:lnTo>
                <a:lnTo>
                  <a:pt x="8542" y="1292"/>
                </a:lnTo>
                <a:lnTo>
                  <a:pt x="8541" y="1290"/>
                </a:lnTo>
                <a:lnTo>
                  <a:pt x="8540" y="1288"/>
                </a:lnTo>
                <a:lnTo>
                  <a:pt x="8540" y="1286"/>
                </a:lnTo>
                <a:lnTo>
                  <a:pt x="8540" y="1283"/>
                </a:lnTo>
                <a:lnTo>
                  <a:pt x="8541" y="1281"/>
                </a:lnTo>
                <a:lnTo>
                  <a:pt x="8541" y="1279"/>
                </a:lnTo>
                <a:lnTo>
                  <a:pt x="8542" y="1277"/>
                </a:lnTo>
                <a:lnTo>
                  <a:pt x="8543" y="1275"/>
                </a:lnTo>
                <a:lnTo>
                  <a:pt x="8545" y="1273"/>
                </a:lnTo>
                <a:lnTo>
                  <a:pt x="8547" y="1271"/>
                </a:lnTo>
                <a:lnTo>
                  <a:pt x="8548" y="1270"/>
                </a:lnTo>
                <a:lnTo>
                  <a:pt x="8710" y="1142"/>
                </a:lnTo>
                <a:lnTo>
                  <a:pt x="8713" y="1140"/>
                </a:lnTo>
                <a:lnTo>
                  <a:pt x="8715" y="1139"/>
                </a:lnTo>
                <a:lnTo>
                  <a:pt x="8717" y="1138"/>
                </a:lnTo>
                <a:lnTo>
                  <a:pt x="8720" y="1137"/>
                </a:lnTo>
                <a:lnTo>
                  <a:pt x="8722" y="1137"/>
                </a:lnTo>
                <a:lnTo>
                  <a:pt x="8725" y="1136"/>
                </a:lnTo>
                <a:lnTo>
                  <a:pt x="8728" y="1136"/>
                </a:lnTo>
                <a:lnTo>
                  <a:pt x="8730" y="1136"/>
                </a:lnTo>
                <a:lnTo>
                  <a:pt x="8733" y="1136"/>
                </a:lnTo>
                <a:lnTo>
                  <a:pt x="8736" y="1136"/>
                </a:lnTo>
                <a:lnTo>
                  <a:pt x="8738" y="1137"/>
                </a:lnTo>
                <a:lnTo>
                  <a:pt x="8741" y="1138"/>
                </a:lnTo>
                <a:lnTo>
                  <a:pt x="8744" y="1139"/>
                </a:lnTo>
                <a:lnTo>
                  <a:pt x="8746" y="1140"/>
                </a:lnTo>
                <a:lnTo>
                  <a:pt x="8748" y="1141"/>
                </a:lnTo>
                <a:lnTo>
                  <a:pt x="8750" y="1143"/>
                </a:lnTo>
                <a:moveTo>
                  <a:pt x="8431" y="1400"/>
                </a:moveTo>
                <a:lnTo>
                  <a:pt x="8434" y="1401"/>
                </a:lnTo>
                <a:lnTo>
                  <a:pt x="8435" y="1403"/>
                </a:lnTo>
                <a:lnTo>
                  <a:pt x="8437" y="1405"/>
                </a:lnTo>
                <a:lnTo>
                  <a:pt x="8438" y="1406"/>
                </a:lnTo>
                <a:lnTo>
                  <a:pt x="8439" y="1408"/>
                </a:lnTo>
                <a:lnTo>
                  <a:pt x="8440" y="1410"/>
                </a:lnTo>
                <a:lnTo>
                  <a:pt x="8441" y="1412"/>
                </a:lnTo>
                <a:lnTo>
                  <a:pt x="8441" y="1414"/>
                </a:lnTo>
                <a:lnTo>
                  <a:pt x="8441" y="1416"/>
                </a:lnTo>
                <a:lnTo>
                  <a:pt x="8441" y="1418"/>
                </a:lnTo>
                <a:lnTo>
                  <a:pt x="8440" y="1420"/>
                </a:lnTo>
                <a:lnTo>
                  <a:pt x="8439" y="1422"/>
                </a:lnTo>
                <a:lnTo>
                  <a:pt x="8438" y="1424"/>
                </a:lnTo>
                <a:lnTo>
                  <a:pt x="8437" y="1426"/>
                </a:lnTo>
                <a:lnTo>
                  <a:pt x="8435" y="1428"/>
                </a:lnTo>
                <a:lnTo>
                  <a:pt x="8433" y="1430"/>
                </a:lnTo>
                <a:lnTo>
                  <a:pt x="8283" y="1564"/>
                </a:lnTo>
                <a:lnTo>
                  <a:pt x="8281" y="1565"/>
                </a:lnTo>
                <a:lnTo>
                  <a:pt x="8279" y="1567"/>
                </a:lnTo>
                <a:lnTo>
                  <a:pt x="8277" y="1568"/>
                </a:lnTo>
                <a:lnTo>
                  <a:pt x="8275" y="1569"/>
                </a:lnTo>
                <a:lnTo>
                  <a:pt x="8272" y="1570"/>
                </a:lnTo>
                <a:lnTo>
                  <a:pt x="8270" y="1570"/>
                </a:lnTo>
                <a:lnTo>
                  <a:pt x="8267" y="1571"/>
                </a:lnTo>
                <a:lnTo>
                  <a:pt x="8264" y="1571"/>
                </a:lnTo>
                <a:lnTo>
                  <a:pt x="8261" y="1571"/>
                </a:lnTo>
                <a:lnTo>
                  <a:pt x="8259" y="1571"/>
                </a:lnTo>
                <a:lnTo>
                  <a:pt x="8256" y="1571"/>
                </a:lnTo>
                <a:lnTo>
                  <a:pt x="8253" y="1570"/>
                </a:lnTo>
                <a:lnTo>
                  <a:pt x="8251" y="1570"/>
                </a:lnTo>
                <a:lnTo>
                  <a:pt x="8248" y="1569"/>
                </a:lnTo>
                <a:lnTo>
                  <a:pt x="8246" y="1568"/>
                </a:lnTo>
                <a:lnTo>
                  <a:pt x="8243" y="1567"/>
                </a:lnTo>
                <a:lnTo>
                  <a:pt x="8241" y="1565"/>
                </a:lnTo>
                <a:lnTo>
                  <a:pt x="8239" y="1563"/>
                </a:lnTo>
                <a:lnTo>
                  <a:pt x="8238" y="1562"/>
                </a:lnTo>
                <a:lnTo>
                  <a:pt x="8236" y="1560"/>
                </a:lnTo>
                <a:lnTo>
                  <a:pt x="8235" y="1558"/>
                </a:lnTo>
                <a:lnTo>
                  <a:pt x="8234" y="1556"/>
                </a:lnTo>
                <a:lnTo>
                  <a:pt x="8234" y="1554"/>
                </a:lnTo>
                <a:lnTo>
                  <a:pt x="8233" y="1552"/>
                </a:lnTo>
                <a:lnTo>
                  <a:pt x="8233" y="1549"/>
                </a:lnTo>
                <a:lnTo>
                  <a:pt x="8233" y="1547"/>
                </a:lnTo>
                <a:lnTo>
                  <a:pt x="8234" y="1545"/>
                </a:lnTo>
                <a:lnTo>
                  <a:pt x="8234" y="1543"/>
                </a:lnTo>
                <a:lnTo>
                  <a:pt x="8235" y="1541"/>
                </a:lnTo>
                <a:lnTo>
                  <a:pt x="8236" y="1539"/>
                </a:lnTo>
                <a:lnTo>
                  <a:pt x="8238" y="1537"/>
                </a:lnTo>
                <a:lnTo>
                  <a:pt x="8239" y="1536"/>
                </a:lnTo>
                <a:lnTo>
                  <a:pt x="8391" y="1401"/>
                </a:lnTo>
                <a:lnTo>
                  <a:pt x="8393" y="1399"/>
                </a:lnTo>
                <a:lnTo>
                  <a:pt x="8396" y="1398"/>
                </a:lnTo>
                <a:lnTo>
                  <a:pt x="8398" y="1397"/>
                </a:lnTo>
                <a:lnTo>
                  <a:pt x="8400" y="1396"/>
                </a:lnTo>
                <a:lnTo>
                  <a:pt x="8403" y="1395"/>
                </a:lnTo>
                <a:lnTo>
                  <a:pt x="8405" y="1394"/>
                </a:lnTo>
                <a:lnTo>
                  <a:pt x="8408" y="1394"/>
                </a:lnTo>
                <a:lnTo>
                  <a:pt x="8411" y="1394"/>
                </a:lnTo>
                <a:lnTo>
                  <a:pt x="8413" y="1394"/>
                </a:lnTo>
                <a:lnTo>
                  <a:pt x="8416" y="1394"/>
                </a:lnTo>
                <a:lnTo>
                  <a:pt x="8419" y="1395"/>
                </a:lnTo>
                <a:lnTo>
                  <a:pt x="8422" y="1395"/>
                </a:lnTo>
                <a:lnTo>
                  <a:pt x="8424" y="1396"/>
                </a:lnTo>
                <a:lnTo>
                  <a:pt x="8427" y="1397"/>
                </a:lnTo>
                <a:lnTo>
                  <a:pt x="8429" y="1398"/>
                </a:lnTo>
                <a:lnTo>
                  <a:pt x="8431" y="1400"/>
                </a:lnTo>
                <a:moveTo>
                  <a:pt x="8132" y="1670"/>
                </a:moveTo>
                <a:lnTo>
                  <a:pt x="8135" y="1671"/>
                </a:lnTo>
                <a:lnTo>
                  <a:pt x="8136" y="1673"/>
                </a:lnTo>
                <a:lnTo>
                  <a:pt x="8138" y="1674"/>
                </a:lnTo>
                <a:lnTo>
                  <a:pt x="8140" y="1676"/>
                </a:lnTo>
                <a:lnTo>
                  <a:pt x="8141" y="1678"/>
                </a:lnTo>
                <a:lnTo>
                  <a:pt x="8142" y="1680"/>
                </a:lnTo>
                <a:lnTo>
                  <a:pt x="8142" y="1682"/>
                </a:lnTo>
                <a:lnTo>
                  <a:pt x="8143" y="1684"/>
                </a:lnTo>
                <a:lnTo>
                  <a:pt x="8143" y="1686"/>
                </a:lnTo>
                <a:lnTo>
                  <a:pt x="8143" y="1688"/>
                </a:lnTo>
                <a:lnTo>
                  <a:pt x="8142" y="1690"/>
                </a:lnTo>
                <a:lnTo>
                  <a:pt x="8142" y="1692"/>
                </a:lnTo>
                <a:lnTo>
                  <a:pt x="8141" y="1694"/>
                </a:lnTo>
                <a:lnTo>
                  <a:pt x="8140" y="1696"/>
                </a:lnTo>
                <a:lnTo>
                  <a:pt x="8138" y="1698"/>
                </a:lnTo>
                <a:lnTo>
                  <a:pt x="8136" y="1700"/>
                </a:lnTo>
                <a:lnTo>
                  <a:pt x="7993" y="1839"/>
                </a:lnTo>
                <a:lnTo>
                  <a:pt x="7992" y="1840"/>
                </a:lnTo>
                <a:lnTo>
                  <a:pt x="7989" y="1842"/>
                </a:lnTo>
                <a:lnTo>
                  <a:pt x="7987" y="1843"/>
                </a:lnTo>
                <a:lnTo>
                  <a:pt x="7985" y="1844"/>
                </a:lnTo>
                <a:lnTo>
                  <a:pt x="7982" y="1845"/>
                </a:lnTo>
                <a:lnTo>
                  <a:pt x="7980" y="1846"/>
                </a:lnTo>
                <a:lnTo>
                  <a:pt x="7977" y="1847"/>
                </a:lnTo>
                <a:lnTo>
                  <a:pt x="7974" y="1847"/>
                </a:lnTo>
                <a:lnTo>
                  <a:pt x="7971" y="1847"/>
                </a:lnTo>
                <a:lnTo>
                  <a:pt x="7969" y="1847"/>
                </a:lnTo>
                <a:lnTo>
                  <a:pt x="7966" y="1847"/>
                </a:lnTo>
                <a:lnTo>
                  <a:pt x="7963" y="1846"/>
                </a:lnTo>
                <a:lnTo>
                  <a:pt x="7961" y="1846"/>
                </a:lnTo>
                <a:lnTo>
                  <a:pt x="7958" y="1845"/>
                </a:lnTo>
                <a:lnTo>
                  <a:pt x="7956" y="1844"/>
                </a:lnTo>
                <a:lnTo>
                  <a:pt x="7953" y="1843"/>
                </a:lnTo>
                <a:lnTo>
                  <a:pt x="7951" y="1841"/>
                </a:lnTo>
                <a:lnTo>
                  <a:pt x="7949" y="1840"/>
                </a:lnTo>
                <a:lnTo>
                  <a:pt x="7947" y="1838"/>
                </a:lnTo>
                <a:lnTo>
                  <a:pt x="7946" y="1836"/>
                </a:lnTo>
                <a:lnTo>
                  <a:pt x="7945" y="1834"/>
                </a:lnTo>
                <a:lnTo>
                  <a:pt x="7944" y="1832"/>
                </a:lnTo>
                <a:lnTo>
                  <a:pt x="7943" y="1830"/>
                </a:lnTo>
                <a:lnTo>
                  <a:pt x="7942" y="1828"/>
                </a:lnTo>
                <a:lnTo>
                  <a:pt x="7942" y="1826"/>
                </a:lnTo>
                <a:lnTo>
                  <a:pt x="7942" y="1824"/>
                </a:lnTo>
                <a:lnTo>
                  <a:pt x="7943" y="1822"/>
                </a:lnTo>
                <a:lnTo>
                  <a:pt x="7943" y="1820"/>
                </a:lnTo>
                <a:lnTo>
                  <a:pt x="7944" y="1818"/>
                </a:lnTo>
                <a:lnTo>
                  <a:pt x="7945" y="1816"/>
                </a:lnTo>
                <a:lnTo>
                  <a:pt x="7947" y="1814"/>
                </a:lnTo>
                <a:lnTo>
                  <a:pt x="7948" y="1812"/>
                </a:lnTo>
                <a:lnTo>
                  <a:pt x="8092" y="1673"/>
                </a:lnTo>
                <a:lnTo>
                  <a:pt x="8094" y="1671"/>
                </a:lnTo>
                <a:lnTo>
                  <a:pt x="8096" y="1670"/>
                </a:lnTo>
                <a:lnTo>
                  <a:pt x="8098" y="1668"/>
                </a:lnTo>
                <a:lnTo>
                  <a:pt x="8101" y="1667"/>
                </a:lnTo>
                <a:lnTo>
                  <a:pt x="8103" y="1666"/>
                </a:lnTo>
                <a:lnTo>
                  <a:pt x="8106" y="1666"/>
                </a:lnTo>
                <a:lnTo>
                  <a:pt x="8108" y="1665"/>
                </a:lnTo>
                <a:lnTo>
                  <a:pt x="8111" y="1665"/>
                </a:lnTo>
                <a:lnTo>
                  <a:pt x="8114" y="1665"/>
                </a:lnTo>
                <a:lnTo>
                  <a:pt x="8116" y="1665"/>
                </a:lnTo>
                <a:lnTo>
                  <a:pt x="8119" y="1665"/>
                </a:lnTo>
                <a:lnTo>
                  <a:pt x="8122" y="1665"/>
                </a:lnTo>
                <a:lnTo>
                  <a:pt x="8125" y="1666"/>
                </a:lnTo>
                <a:lnTo>
                  <a:pt x="8127" y="1667"/>
                </a:lnTo>
                <a:lnTo>
                  <a:pt x="8130" y="1668"/>
                </a:lnTo>
                <a:lnTo>
                  <a:pt x="8132" y="1670"/>
                </a:lnTo>
                <a:moveTo>
                  <a:pt x="7847" y="1949"/>
                </a:moveTo>
                <a:lnTo>
                  <a:pt x="7850" y="1950"/>
                </a:lnTo>
                <a:lnTo>
                  <a:pt x="7852" y="1951"/>
                </a:lnTo>
                <a:lnTo>
                  <a:pt x="7853" y="1953"/>
                </a:lnTo>
                <a:lnTo>
                  <a:pt x="7855" y="1955"/>
                </a:lnTo>
                <a:lnTo>
                  <a:pt x="7856" y="1957"/>
                </a:lnTo>
                <a:lnTo>
                  <a:pt x="7857" y="1959"/>
                </a:lnTo>
                <a:lnTo>
                  <a:pt x="7858" y="1961"/>
                </a:lnTo>
                <a:lnTo>
                  <a:pt x="7858" y="1963"/>
                </a:lnTo>
                <a:lnTo>
                  <a:pt x="7858" y="1965"/>
                </a:lnTo>
                <a:lnTo>
                  <a:pt x="7858" y="1967"/>
                </a:lnTo>
                <a:lnTo>
                  <a:pt x="7858" y="1969"/>
                </a:lnTo>
                <a:lnTo>
                  <a:pt x="7858" y="1971"/>
                </a:lnTo>
                <a:lnTo>
                  <a:pt x="7857" y="1974"/>
                </a:lnTo>
                <a:lnTo>
                  <a:pt x="7856" y="1976"/>
                </a:lnTo>
                <a:lnTo>
                  <a:pt x="7854" y="1978"/>
                </a:lnTo>
                <a:lnTo>
                  <a:pt x="7852" y="1980"/>
                </a:lnTo>
                <a:lnTo>
                  <a:pt x="7714" y="2121"/>
                </a:lnTo>
                <a:lnTo>
                  <a:pt x="7713" y="2122"/>
                </a:lnTo>
                <a:lnTo>
                  <a:pt x="7710" y="2124"/>
                </a:lnTo>
                <a:lnTo>
                  <a:pt x="7708" y="2125"/>
                </a:lnTo>
                <a:lnTo>
                  <a:pt x="7706" y="2127"/>
                </a:lnTo>
                <a:lnTo>
                  <a:pt x="7703" y="2128"/>
                </a:lnTo>
                <a:lnTo>
                  <a:pt x="7701" y="2128"/>
                </a:lnTo>
                <a:lnTo>
                  <a:pt x="7698" y="2129"/>
                </a:lnTo>
                <a:lnTo>
                  <a:pt x="7696" y="2129"/>
                </a:lnTo>
                <a:lnTo>
                  <a:pt x="7693" y="2130"/>
                </a:lnTo>
                <a:lnTo>
                  <a:pt x="7690" y="2130"/>
                </a:lnTo>
                <a:lnTo>
                  <a:pt x="7688" y="2129"/>
                </a:lnTo>
                <a:lnTo>
                  <a:pt x="7685" y="2129"/>
                </a:lnTo>
                <a:lnTo>
                  <a:pt x="7682" y="2129"/>
                </a:lnTo>
                <a:lnTo>
                  <a:pt x="7680" y="2128"/>
                </a:lnTo>
                <a:lnTo>
                  <a:pt x="7677" y="2127"/>
                </a:lnTo>
                <a:lnTo>
                  <a:pt x="7674" y="2126"/>
                </a:lnTo>
                <a:lnTo>
                  <a:pt x="7672" y="2124"/>
                </a:lnTo>
                <a:lnTo>
                  <a:pt x="7670" y="2123"/>
                </a:lnTo>
                <a:lnTo>
                  <a:pt x="7668" y="2121"/>
                </a:lnTo>
                <a:lnTo>
                  <a:pt x="7667" y="2119"/>
                </a:lnTo>
                <a:lnTo>
                  <a:pt x="7666" y="2117"/>
                </a:lnTo>
                <a:lnTo>
                  <a:pt x="7665" y="2115"/>
                </a:lnTo>
                <a:lnTo>
                  <a:pt x="7664" y="2113"/>
                </a:lnTo>
                <a:lnTo>
                  <a:pt x="7663" y="2111"/>
                </a:lnTo>
                <a:lnTo>
                  <a:pt x="7663" y="2109"/>
                </a:lnTo>
                <a:lnTo>
                  <a:pt x="7663" y="2107"/>
                </a:lnTo>
                <a:lnTo>
                  <a:pt x="7663" y="2105"/>
                </a:lnTo>
                <a:lnTo>
                  <a:pt x="7664" y="2103"/>
                </a:lnTo>
                <a:lnTo>
                  <a:pt x="7665" y="2101"/>
                </a:lnTo>
                <a:lnTo>
                  <a:pt x="7666" y="2099"/>
                </a:lnTo>
                <a:lnTo>
                  <a:pt x="7667" y="2097"/>
                </a:lnTo>
                <a:lnTo>
                  <a:pt x="7668" y="2096"/>
                </a:lnTo>
                <a:lnTo>
                  <a:pt x="7807" y="1953"/>
                </a:lnTo>
                <a:lnTo>
                  <a:pt x="7809" y="1951"/>
                </a:lnTo>
                <a:lnTo>
                  <a:pt x="7811" y="1950"/>
                </a:lnTo>
                <a:lnTo>
                  <a:pt x="7813" y="1948"/>
                </a:lnTo>
                <a:lnTo>
                  <a:pt x="7816" y="1947"/>
                </a:lnTo>
                <a:lnTo>
                  <a:pt x="7818" y="1946"/>
                </a:lnTo>
                <a:lnTo>
                  <a:pt x="7821" y="1945"/>
                </a:lnTo>
                <a:lnTo>
                  <a:pt x="7823" y="1945"/>
                </a:lnTo>
                <a:lnTo>
                  <a:pt x="7826" y="1945"/>
                </a:lnTo>
                <a:lnTo>
                  <a:pt x="7829" y="1944"/>
                </a:lnTo>
                <a:lnTo>
                  <a:pt x="7831" y="1944"/>
                </a:lnTo>
                <a:lnTo>
                  <a:pt x="7834" y="1945"/>
                </a:lnTo>
                <a:lnTo>
                  <a:pt x="7837" y="1945"/>
                </a:lnTo>
                <a:lnTo>
                  <a:pt x="7840" y="1946"/>
                </a:lnTo>
                <a:lnTo>
                  <a:pt x="7842" y="1946"/>
                </a:lnTo>
                <a:lnTo>
                  <a:pt x="7845" y="1947"/>
                </a:lnTo>
                <a:lnTo>
                  <a:pt x="7847" y="1949"/>
                </a:lnTo>
                <a:moveTo>
                  <a:pt x="7572" y="2234"/>
                </a:moveTo>
                <a:lnTo>
                  <a:pt x="7574" y="2235"/>
                </a:lnTo>
                <a:lnTo>
                  <a:pt x="7576" y="2236"/>
                </a:lnTo>
                <a:lnTo>
                  <a:pt x="7577" y="2238"/>
                </a:lnTo>
                <a:lnTo>
                  <a:pt x="7579" y="2240"/>
                </a:lnTo>
                <a:lnTo>
                  <a:pt x="7580" y="2242"/>
                </a:lnTo>
                <a:lnTo>
                  <a:pt x="7581" y="2244"/>
                </a:lnTo>
                <a:lnTo>
                  <a:pt x="7582" y="2246"/>
                </a:lnTo>
                <a:lnTo>
                  <a:pt x="7582" y="2248"/>
                </a:lnTo>
                <a:lnTo>
                  <a:pt x="7583" y="2250"/>
                </a:lnTo>
                <a:lnTo>
                  <a:pt x="7583" y="2252"/>
                </a:lnTo>
                <a:lnTo>
                  <a:pt x="7583" y="2254"/>
                </a:lnTo>
                <a:lnTo>
                  <a:pt x="7582" y="2256"/>
                </a:lnTo>
                <a:lnTo>
                  <a:pt x="7581" y="2258"/>
                </a:lnTo>
                <a:lnTo>
                  <a:pt x="7580" y="2260"/>
                </a:lnTo>
                <a:lnTo>
                  <a:pt x="7579" y="2262"/>
                </a:lnTo>
                <a:lnTo>
                  <a:pt x="7577" y="2263"/>
                </a:lnTo>
                <a:lnTo>
                  <a:pt x="7442" y="2406"/>
                </a:lnTo>
                <a:lnTo>
                  <a:pt x="7440" y="2408"/>
                </a:lnTo>
                <a:lnTo>
                  <a:pt x="7438" y="2410"/>
                </a:lnTo>
                <a:lnTo>
                  <a:pt x="7436" y="2411"/>
                </a:lnTo>
                <a:lnTo>
                  <a:pt x="7433" y="2412"/>
                </a:lnTo>
                <a:lnTo>
                  <a:pt x="7431" y="2413"/>
                </a:lnTo>
                <a:lnTo>
                  <a:pt x="7428" y="2414"/>
                </a:lnTo>
                <a:lnTo>
                  <a:pt x="7426" y="2415"/>
                </a:lnTo>
                <a:lnTo>
                  <a:pt x="7423" y="2415"/>
                </a:lnTo>
                <a:lnTo>
                  <a:pt x="7420" y="2416"/>
                </a:lnTo>
                <a:lnTo>
                  <a:pt x="7418" y="2416"/>
                </a:lnTo>
                <a:lnTo>
                  <a:pt x="7415" y="2415"/>
                </a:lnTo>
                <a:lnTo>
                  <a:pt x="7412" y="2415"/>
                </a:lnTo>
                <a:lnTo>
                  <a:pt x="7409" y="2414"/>
                </a:lnTo>
                <a:lnTo>
                  <a:pt x="7407" y="2414"/>
                </a:lnTo>
                <a:lnTo>
                  <a:pt x="7404" y="2413"/>
                </a:lnTo>
                <a:lnTo>
                  <a:pt x="7402" y="2411"/>
                </a:lnTo>
                <a:lnTo>
                  <a:pt x="7399" y="2410"/>
                </a:lnTo>
                <a:lnTo>
                  <a:pt x="7397" y="2409"/>
                </a:lnTo>
                <a:lnTo>
                  <a:pt x="7395" y="2407"/>
                </a:lnTo>
                <a:lnTo>
                  <a:pt x="7394" y="2405"/>
                </a:lnTo>
                <a:lnTo>
                  <a:pt x="7393" y="2403"/>
                </a:lnTo>
                <a:lnTo>
                  <a:pt x="7392" y="2402"/>
                </a:lnTo>
                <a:lnTo>
                  <a:pt x="7391" y="2400"/>
                </a:lnTo>
                <a:lnTo>
                  <a:pt x="7390" y="2398"/>
                </a:lnTo>
                <a:lnTo>
                  <a:pt x="7390" y="2396"/>
                </a:lnTo>
                <a:lnTo>
                  <a:pt x="7390" y="2394"/>
                </a:lnTo>
                <a:lnTo>
                  <a:pt x="7390" y="2391"/>
                </a:lnTo>
                <a:lnTo>
                  <a:pt x="7391" y="2389"/>
                </a:lnTo>
                <a:lnTo>
                  <a:pt x="7392" y="2387"/>
                </a:lnTo>
                <a:lnTo>
                  <a:pt x="7393" y="2385"/>
                </a:lnTo>
                <a:lnTo>
                  <a:pt x="7394" y="2383"/>
                </a:lnTo>
                <a:lnTo>
                  <a:pt x="7396" y="2381"/>
                </a:lnTo>
                <a:lnTo>
                  <a:pt x="7532" y="2239"/>
                </a:lnTo>
                <a:lnTo>
                  <a:pt x="7533" y="2237"/>
                </a:lnTo>
                <a:lnTo>
                  <a:pt x="7535" y="2235"/>
                </a:lnTo>
                <a:lnTo>
                  <a:pt x="7537" y="2234"/>
                </a:lnTo>
                <a:lnTo>
                  <a:pt x="7540" y="2233"/>
                </a:lnTo>
                <a:lnTo>
                  <a:pt x="7542" y="2232"/>
                </a:lnTo>
                <a:lnTo>
                  <a:pt x="7545" y="2231"/>
                </a:lnTo>
                <a:lnTo>
                  <a:pt x="7547" y="2230"/>
                </a:lnTo>
                <a:lnTo>
                  <a:pt x="7550" y="2230"/>
                </a:lnTo>
                <a:lnTo>
                  <a:pt x="7553" y="2229"/>
                </a:lnTo>
                <a:lnTo>
                  <a:pt x="7556" y="2229"/>
                </a:lnTo>
                <a:lnTo>
                  <a:pt x="7558" y="2230"/>
                </a:lnTo>
                <a:lnTo>
                  <a:pt x="7561" y="2230"/>
                </a:lnTo>
                <a:lnTo>
                  <a:pt x="7564" y="2231"/>
                </a:lnTo>
                <a:lnTo>
                  <a:pt x="7566" y="2231"/>
                </a:lnTo>
                <a:lnTo>
                  <a:pt x="7569" y="2232"/>
                </a:lnTo>
                <a:lnTo>
                  <a:pt x="7572" y="2234"/>
                </a:lnTo>
                <a:moveTo>
                  <a:pt x="7299" y="2520"/>
                </a:moveTo>
                <a:lnTo>
                  <a:pt x="7301" y="2522"/>
                </a:lnTo>
                <a:lnTo>
                  <a:pt x="7303" y="2523"/>
                </a:lnTo>
                <a:lnTo>
                  <a:pt x="7305" y="2525"/>
                </a:lnTo>
                <a:lnTo>
                  <a:pt x="7306" y="2527"/>
                </a:lnTo>
                <a:lnTo>
                  <a:pt x="7308" y="2528"/>
                </a:lnTo>
                <a:lnTo>
                  <a:pt x="7309" y="2530"/>
                </a:lnTo>
                <a:lnTo>
                  <a:pt x="7310" y="2532"/>
                </a:lnTo>
                <a:lnTo>
                  <a:pt x="7310" y="2534"/>
                </a:lnTo>
                <a:lnTo>
                  <a:pt x="7311" y="2536"/>
                </a:lnTo>
                <a:lnTo>
                  <a:pt x="7311" y="2538"/>
                </a:lnTo>
                <a:lnTo>
                  <a:pt x="7311" y="2540"/>
                </a:lnTo>
                <a:lnTo>
                  <a:pt x="7310" y="2543"/>
                </a:lnTo>
                <a:lnTo>
                  <a:pt x="7309" y="2545"/>
                </a:lnTo>
                <a:lnTo>
                  <a:pt x="7308" y="2547"/>
                </a:lnTo>
                <a:lnTo>
                  <a:pt x="7307" y="2549"/>
                </a:lnTo>
                <a:lnTo>
                  <a:pt x="7306" y="2550"/>
                </a:lnTo>
                <a:lnTo>
                  <a:pt x="7169" y="2693"/>
                </a:lnTo>
                <a:lnTo>
                  <a:pt x="7167" y="2695"/>
                </a:lnTo>
                <a:lnTo>
                  <a:pt x="7164" y="2697"/>
                </a:lnTo>
                <a:lnTo>
                  <a:pt x="7162" y="2698"/>
                </a:lnTo>
                <a:lnTo>
                  <a:pt x="7160" y="2699"/>
                </a:lnTo>
                <a:lnTo>
                  <a:pt x="7157" y="2700"/>
                </a:lnTo>
                <a:lnTo>
                  <a:pt x="7155" y="2701"/>
                </a:lnTo>
                <a:lnTo>
                  <a:pt x="7152" y="2702"/>
                </a:lnTo>
                <a:lnTo>
                  <a:pt x="7149" y="2702"/>
                </a:lnTo>
                <a:lnTo>
                  <a:pt x="7147" y="2703"/>
                </a:lnTo>
                <a:lnTo>
                  <a:pt x="7144" y="2703"/>
                </a:lnTo>
                <a:lnTo>
                  <a:pt x="7141" y="2702"/>
                </a:lnTo>
                <a:lnTo>
                  <a:pt x="7138" y="2702"/>
                </a:lnTo>
                <a:lnTo>
                  <a:pt x="7136" y="2701"/>
                </a:lnTo>
                <a:lnTo>
                  <a:pt x="7133" y="2701"/>
                </a:lnTo>
                <a:lnTo>
                  <a:pt x="7131" y="2700"/>
                </a:lnTo>
                <a:lnTo>
                  <a:pt x="7129" y="2698"/>
                </a:lnTo>
                <a:lnTo>
                  <a:pt x="7126" y="2697"/>
                </a:lnTo>
                <a:lnTo>
                  <a:pt x="7124" y="2695"/>
                </a:lnTo>
                <a:lnTo>
                  <a:pt x="7122" y="2693"/>
                </a:lnTo>
                <a:lnTo>
                  <a:pt x="7121" y="2692"/>
                </a:lnTo>
                <a:lnTo>
                  <a:pt x="7119" y="2690"/>
                </a:lnTo>
                <a:lnTo>
                  <a:pt x="7118" y="2688"/>
                </a:lnTo>
                <a:lnTo>
                  <a:pt x="7117" y="2686"/>
                </a:lnTo>
                <a:lnTo>
                  <a:pt x="7117" y="2684"/>
                </a:lnTo>
                <a:lnTo>
                  <a:pt x="7117" y="2682"/>
                </a:lnTo>
                <a:lnTo>
                  <a:pt x="7117" y="2679"/>
                </a:lnTo>
                <a:lnTo>
                  <a:pt x="7117" y="2677"/>
                </a:lnTo>
                <a:lnTo>
                  <a:pt x="7117" y="2675"/>
                </a:lnTo>
                <a:lnTo>
                  <a:pt x="7118" y="2673"/>
                </a:lnTo>
                <a:lnTo>
                  <a:pt x="7119" y="2671"/>
                </a:lnTo>
                <a:lnTo>
                  <a:pt x="7121" y="2669"/>
                </a:lnTo>
                <a:lnTo>
                  <a:pt x="7123" y="2667"/>
                </a:lnTo>
                <a:lnTo>
                  <a:pt x="7260" y="2524"/>
                </a:lnTo>
                <a:lnTo>
                  <a:pt x="7261" y="2523"/>
                </a:lnTo>
                <a:lnTo>
                  <a:pt x="7263" y="2521"/>
                </a:lnTo>
                <a:lnTo>
                  <a:pt x="7265" y="2520"/>
                </a:lnTo>
                <a:lnTo>
                  <a:pt x="7268" y="2519"/>
                </a:lnTo>
                <a:lnTo>
                  <a:pt x="7270" y="2518"/>
                </a:lnTo>
                <a:lnTo>
                  <a:pt x="7273" y="2517"/>
                </a:lnTo>
                <a:lnTo>
                  <a:pt x="7275" y="2516"/>
                </a:lnTo>
                <a:lnTo>
                  <a:pt x="7278" y="2516"/>
                </a:lnTo>
                <a:lnTo>
                  <a:pt x="7281" y="2516"/>
                </a:lnTo>
                <a:lnTo>
                  <a:pt x="7283" y="2516"/>
                </a:lnTo>
                <a:lnTo>
                  <a:pt x="7286" y="2516"/>
                </a:lnTo>
                <a:lnTo>
                  <a:pt x="7289" y="2516"/>
                </a:lnTo>
                <a:lnTo>
                  <a:pt x="7291" y="2517"/>
                </a:lnTo>
                <a:lnTo>
                  <a:pt x="7294" y="2518"/>
                </a:lnTo>
                <a:lnTo>
                  <a:pt x="7296" y="2519"/>
                </a:lnTo>
                <a:lnTo>
                  <a:pt x="7299" y="2520"/>
                </a:lnTo>
                <a:moveTo>
                  <a:pt x="7024" y="2805"/>
                </a:moveTo>
                <a:lnTo>
                  <a:pt x="7026" y="2807"/>
                </a:lnTo>
                <a:lnTo>
                  <a:pt x="7028" y="2808"/>
                </a:lnTo>
                <a:lnTo>
                  <a:pt x="7030" y="2810"/>
                </a:lnTo>
                <a:lnTo>
                  <a:pt x="7031" y="2812"/>
                </a:lnTo>
                <a:lnTo>
                  <a:pt x="7033" y="2814"/>
                </a:lnTo>
                <a:lnTo>
                  <a:pt x="7034" y="2816"/>
                </a:lnTo>
                <a:lnTo>
                  <a:pt x="7034" y="2818"/>
                </a:lnTo>
                <a:lnTo>
                  <a:pt x="7035" y="2820"/>
                </a:lnTo>
                <a:lnTo>
                  <a:pt x="7035" y="2822"/>
                </a:lnTo>
                <a:lnTo>
                  <a:pt x="7035" y="2824"/>
                </a:lnTo>
                <a:lnTo>
                  <a:pt x="7035" y="2826"/>
                </a:lnTo>
                <a:lnTo>
                  <a:pt x="7034" y="2828"/>
                </a:lnTo>
                <a:lnTo>
                  <a:pt x="7033" y="2830"/>
                </a:lnTo>
                <a:lnTo>
                  <a:pt x="7032" y="2832"/>
                </a:lnTo>
                <a:lnTo>
                  <a:pt x="7031" y="2834"/>
                </a:lnTo>
                <a:lnTo>
                  <a:pt x="7030" y="2835"/>
                </a:lnTo>
                <a:lnTo>
                  <a:pt x="6889" y="2976"/>
                </a:lnTo>
                <a:lnTo>
                  <a:pt x="6887" y="2978"/>
                </a:lnTo>
                <a:lnTo>
                  <a:pt x="6884" y="2980"/>
                </a:lnTo>
                <a:lnTo>
                  <a:pt x="6882" y="2981"/>
                </a:lnTo>
                <a:lnTo>
                  <a:pt x="6880" y="2982"/>
                </a:lnTo>
                <a:lnTo>
                  <a:pt x="6877" y="2983"/>
                </a:lnTo>
                <a:lnTo>
                  <a:pt x="6875" y="2984"/>
                </a:lnTo>
                <a:lnTo>
                  <a:pt x="6872" y="2984"/>
                </a:lnTo>
                <a:lnTo>
                  <a:pt x="6870" y="2985"/>
                </a:lnTo>
                <a:lnTo>
                  <a:pt x="6867" y="2985"/>
                </a:lnTo>
                <a:lnTo>
                  <a:pt x="6864" y="2985"/>
                </a:lnTo>
                <a:lnTo>
                  <a:pt x="6862" y="2985"/>
                </a:lnTo>
                <a:lnTo>
                  <a:pt x="6859" y="2984"/>
                </a:lnTo>
                <a:lnTo>
                  <a:pt x="6856" y="2983"/>
                </a:lnTo>
                <a:lnTo>
                  <a:pt x="6854" y="2983"/>
                </a:lnTo>
                <a:lnTo>
                  <a:pt x="6851" y="2982"/>
                </a:lnTo>
                <a:lnTo>
                  <a:pt x="6849" y="2980"/>
                </a:lnTo>
                <a:lnTo>
                  <a:pt x="6846" y="2979"/>
                </a:lnTo>
                <a:lnTo>
                  <a:pt x="6845" y="2977"/>
                </a:lnTo>
                <a:lnTo>
                  <a:pt x="6843" y="2976"/>
                </a:lnTo>
                <a:lnTo>
                  <a:pt x="6841" y="2974"/>
                </a:lnTo>
                <a:lnTo>
                  <a:pt x="6840" y="2972"/>
                </a:lnTo>
                <a:lnTo>
                  <a:pt x="6839" y="2970"/>
                </a:lnTo>
                <a:lnTo>
                  <a:pt x="6839" y="2968"/>
                </a:lnTo>
                <a:lnTo>
                  <a:pt x="6838" y="2966"/>
                </a:lnTo>
                <a:lnTo>
                  <a:pt x="6838" y="2964"/>
                </a:lnTo>
                <a:lnTo>
                  <a:pt x="6838" y="2962"/>
                </a:lnTo>
                <a:lnTo>
                  <a:pt x="6838" y="2960"/>
                </a:lnTo>
                <a:lnTo>
                  <a:pt x="6839" y="2957"/>
                </a:lnTo>
                <a:lnTo>
                  <a:pt x="6840" y="2955"/>
                </a:lnTo>
                <a:lnTo>
                  <a:pt x="6841" y="2953"/>
                </a:lnTo>
                <a:lnTo>
                  <a:pt x="6842" y="2951"/>
                </a:lnTo>
                <a:lnTo>
                  <a:pt x="6844" y="2949"/>
                </a:lnTo>
                <a:lnTo>
                  <a:pt x="6985" y="2809"/>
                </a:lnTo>
                <a:lnTo>
                  <a:pt x="6986" y="2808"/>
                </a:lnTo>
                <a:lnTo>
                  <a:pt x="6988" y="2806"/>
                </a:lnTo>
                <a:lnTo>
                  <a:pt x="6990" y="2805"/>
                </a:lnTo>
                <a:lnTo>
                  <a:pt x="6993" y="2804"/>
                </a:lnTo>
                <a:lnTo>
                  <a:pt x="6995" y="2803"/>
                </a:lnTo>
                <a:lnTo>
                  <a:pt x="6998" y="2802"/>
                </a:lnTo>
                <a:lnTo>
                  <a:pt x="7000" y="2801"/>
                </a:lnTo>
                <a:lnTo>
                  <a:pt x="7003" y="2801"/>
                </a:lnTo>
                <a:lnTo>
                  <a:pt x="7006" y="2801"/>
                </a:lnTo>
                <a:lnTo>
                  <a:pt x="7008" y="2801"/>
                </a:lnTo>
                <a:lnTo>
                  <a:pt x="7011" y="2801"/>
                </a:lnTo>
                <a:lnTo>
                  <a:pt x="7014" y="2802"/>
                </a:lnTo>
                <a:lnTo>
                  <a:pt x="7016" y="2802"/>
                </a:lnTo>
                <a:lnTo>
                  <a:pt x="7019" y="2803"/>
                </a:lnTo>
                <a:lnTo>
                  <a:pt x="7021" y="2804"/>
                </a:lnTo>
                <a:lnTo>
                  <a:pt x="7024" y="2805"/>
                </a:lnTo>
                <a:moveTo>
                  <a:pt x="12" y="2829"/>
                </a:moveTo>
                <a:lnTo>
                  <a:pt x="14" y="2828"/>
                </a:lnTo>
                <a:lnTo>
                  <a:pt x="17" y="2827"/>
                </a:lnTo>
                <a:lnTo>
                  <a:pt x="20" y="2826"/>
                </a:lnTo>
                <a:lnTo>
                  <a:pt x="22" y="2826"/>
                </a:lnTo>
                <a:lnTo>
                  <a:pt x="25" y="2825"/>
                </a:lnTo>
                <a:lnTo>
                  <a:pt x="28" y="2825"/>
                </a:lnTo>
                <a:lnTo>
                  <a:pt x="31" y="2825"/>
                </a:lnTo>
                <a:lnTo>
                  <a:pt x="33" y="2825"/>
                </a:lnTo>
                <a:lnTo>
                  <a:pt x="36" y="2826"/>
                </a:lnTo>
                <a:lnTo>
                  <a:pt x="39" y="2827"/>
                </a:lnTo>
                <a:lnTo>
                  <a:pt x="41" y="2827"/>
                </a:lnTo>
                <a:lnTo>
                  <a:pt x="44" y="2828"/>
                </a:lnTo>
                <a:lnTo>
                  <a:pt x="46" y="2830"/>
                </a:lnTo>
                <a:lnTo>
                  <a:pt x="48" y="2831"/>
                </a:lnTo>
                <a:lnTo>
                  <a:pt x="50" y="2833"/>
                </a:lnTo>
                <a:lnTo>
                  <a:pt x="52" y="2834"/>
                </a:lnTo>
                <a:lnTo>
                  <a:pt x="120" y="2904"/>
                </a:lnTo>
                <a:lnTo>
                  <a:pt x="122" y="2906"/>
                </a:lnTo>
                <a:lnTo>
                  <a:pt x="123" y="2908"/>
                </a:lnTo>
                <a:lnTo>
                  <a:pt x="124" y="2910"/>
                </a:lnTo>
                <a:lnTo>
                  <a:pt x="125" y="2912"/>
                </a:lnTo>
                <a:lnTo>
                  <a:pt x="126" y="2915"/>
                </a:lnTo>
                <a:lnTo>
                  <a:pt x="126" y="2917"/>
                </a:lnTo>
                <a:lnTo>
                  <a:pt x="126" y="2919"/>
                </a:lnTo>
                <a:lnTo>
                  <a:pt x="126" y="2921"/>
                </a:lnTo>
                <a:lnTo>
                  <a:pt x="125" y="2923"/>
                </a:lnTo>
                <a:lnTo>
                  <a:pt x="124" y="2925"/>
                </a:lnTo>
                <a:lnTo>
                  <a:pt x="123" y="2927"/>
                </a:lnTo>
                <a:lnTo>
                  <a:pt x="122" y="2929"/>
                </a:lnTo>
                <a:lnTo>
                  <a:pt x="121" y="2931"/>
                </a:lnTo>
                <a:lnTo>
                  <a:pt x="119" y="2932"/>
                </a:lnTo>
                <a:lnTo>
                  <a:pt x="117" y="2934"/>
                </a:lnTo>
                <a:lnTo>
                  <a:pt x="115" y="2935"/>
                </a:lnTo>
                <a:lnTo>
                  <a:pt x="112" y="2937"/>
                </a:lnTo>
                <a:lnTo>
                  <a:pt x="110" y="2938"/>
                </a:lnTo>
                <a:lnTo>
                  <a:pt x="107" y="2938"/>
                </a:lnTo>
                <a:lnTo>
                  <a:pt x="105" y="2939"/>
                </a:lnTo>
                <a:lnTo>
                  <a:pt x="102" y="2939"/>
                </a:lnTo>
                <a:lnTo>
                  <a:pt x="99" y="2940"/>
                </a:lnTo>
                <a:lnTo>
                  <a:pt x="96" y="2940"/>
                </a:lnTo>
                <a:lnTo>
                  <a:pt x="93" y="2939"/>
                </a:lnTo>
                <a:lnTo>
                  <a:pt x="91" y="2939"/>
                </a:lnTo>
                <a:lnTo>
                  <a:pt x="88" y="2938"/>
                </a:lnTo>
                <a:lnTo>
                  <a:pt x="86" y="2938"/>
                </a:lnTo>
                <a:lnTo>
                  <a:pt x="83" y="2937"/>
                </a:lnTo>
                <a:lnTo>
                  <a:pt x="81" y="2936"/>
                </a:lnTo>
                <a:lnTo>
                  <a:pt x="79" y="2934"/>
                </a:lnTo>
                <a:lnTo>
                  <a:pt x="77" y="2933"/>
                </a:lnTo>
                <a:lnTo>
                  <a:pt x="75" y="2931"/>
                </a:lnTo>
                <a:lnTo>
                  <a:pt x="6" y="2859"/>
                </a:lnTo>
                <a:lnTo>
                  <a:pt x="4" y="2857"/>
                </a:lnTo>
                <a:lnTo>
                  <a:pt x="3" y="2855"/>
                </a:lnTo>
                <a:lnTo>
                  <a:pt x="2" y="2853"/>
                </a:lnTo>
                <a:lnTo>
                  <a:pt x="1" y="2851"/>
                </a:lnTo>
                <a:lnTo>
                  <a:pt x="0" y="2849"/>
                </a:lnTo>
                <a:lnTo>
                  <a:pt x="0" y="2847"/>
                </a:lnTo>
                <a:lnTo>
                  <a:pt x="0" y="2845"/>
                </a:lnTo>
                <a:lnTo>
                  <a:pt x="0" y="2843"/>
                </a:lnTo>
                <a:lnTo>
                  <a:pt x="1" y="2841"/>
                </a:lnTo>
                <a:lnTo>
                  <a:pt x="2" y="2839"/>
                </a:lnTo>
                <a:lnTo>
                  <a:pt x="3" y="2837"/>
                </a:lnTo>
                <a:lnTo>
                  <a:pt x="4" y="2836"/>
                </a:lnTo>
                <a:lnTo>
                  <a:pt x="6" y="2834"/>
                </a:lnTo>
                <a:lnTo>
                  <a:pt x="8" y="2832"/>
                </a:lnTo>
                <a:lnTo>
                  <a:pt x="10" y="2831"/>
                </a:lnTo>
                <a:lnTo>
                  <a:pt x="12" y="2829"/>
                </a:lnTo>
                <a:moveTo>
                  <a:pt x="224" y="3040"/>
                </a:moveTo>
                <a:lnTo>
                  <a:pt x="226" y="3039"/>
                </a:lnTo>
                <a:lnTo>
                  <a:pt x="229" y="3038"/>
                </a:lnTo>
                <a:lnTo>
                  <a:pt x="231" y="3037"/>
                </a:lnTo>
                <a:lnTo>
                  <a:pt x="234" y="3036"/>
                </a:lnTo>
                <a:lnTo>
                  <a:pt x="237" y="3035"/>
                </a:lnTo>
                <a:lnTo>
                  <a:pt x="239" y="3035"/>
                </a:lnTo>
                <a:lnTo>
                  <a:pt x="242" y="3035"/>
                </a:lnTo>
                <a:lnTo>
                  <a:pt x="245" y="3035"/>
                </a:lnTo>
                <a:lnTo>
                  <a:pt x="247" y="3035"/>
                </a:lnTo>
                <a:lnTo>
                  <a:pt x="250" y="3036"/>
                </a:lnTo>
                <a:lnTo>
                  <a:pt x="253" y="3036"/>
                </a:lnTo>
                <a:lnTo>
                  <a:pt x="255" y="3037"/>
                </a:lnTo>
                <a:lnTo>
                  <a:pt x="258" y="3038"/>
                </a:lnTo>
                <a:lnTo>
                  <a:pt x="260" y="3039"/>
                </a:lnTo>
                <a:lnTo>
                  <a:pt x="262" y="3041"/>
                </a:lnTo>
                <a:lnTo>
                  <a:pt x="264" y="3042"/>
                </a:lnTo>
                <a:lnTo>
                  <a:pt x="416" y="3176"/>
                </a:lnTo>
                <a:lnTo>
                  <a:pt x="418" y="3178"/>
                </a:lnTo>
                <a:lnTo>
                  <a:pt x="419" y="3180"/>
                </a:lnTo>
                <a:lnTo>
                  <a:pt x="420" y="3182"/>
                </a:lnTo>
                <a:lnTo>
                  <a:pt x="421" y="3184"/>
                </a:lnTo>
                <a:lnTo>
                  <a:pt x="422" y="3186"/>
                </a:lnTo>
                <a:lnTo>
                  <a:pt x="423" y="3188"/>
                </a:lnTo>
                <a:lnTo>
                  <a:pt x="423" y="3190"/>
                </a:lnTo>
                <a:lnTo>
                  <a:pt x="423" y="3192"/>
                </a:lnTo>
                <a:lnTo>
                  <a:pt x="423" y="3194"/>
                </a:lnTo>
                <a:lnTo>
                  <a:pt x="422" y="3196"/>
                </a:lnTo>
                <a:lnTo>
                  <a:pt x="421" y="3198"/>
                </a:lnTo>
                <a:lnTo>
                  <a:pt x="420" y="3200"/>
                </a:lnTo>
                <a:lnTo>
                  <a:pt x="419" y="3202"/>
                </a:lnTo>
                <a:lnTo>
                  <a:pt x="418" y="3204"/>
                </a:lnTo>
                <a:lnTo>
                  <a:pt x="416" y="3206"/>
                </a:lnTo>
                <a:lnTo>
                  <a:pt x="414" y="3207"/>
                </a:lnTo>
                <a:lnTo>
                  <a:pt x="412" y="3209"/>
                </a:lnTo>
                <a:lnTo>
                  <a:pt x="409" y="3210"/>
                </a:lnTo>
                <a:lnTo>
                  <a:pt x="407" y="3211"/>
                </a:lnTo>
                <a:lnTo>
                  <a:pt x="404" y="3212"/>
                </a:lnTo>
                <a:lnTo>
                  <a:pt x="401" y="3212"/>
                </a:lnTo>
                <a:lnTo>
                  <a:pt x="399" y="3213"/>
                </a:lnTo>
                <a:lnTo>
                  <a:pt x="396" y="3213"/>
                </a:lnTo>
                <a:lnTo>
                  <a:pt x="393" y="3213"/>
                </a:lnTo>
                <a:lnTo>
                  <a:pt x="391" y="3212"/>
                </a:lnTo>
                <a:lnTo>
                  <a:pt x="388" y="3212"/>
                </a:lnTo>
                <a:lnTo>
                  <a:pt x="385" y="3211"/>
                </a:lnTo>
                <a:lnTo>
                  <a:pt x="383" y="3211"/>
                </a:lnTo>
                <a:lnTo>
                  <a:pt x="380" y="3209"/>
                </a:lnTo>
                <a:lnTo>
                  <a:pt x="378" y="3208"/>
                </a:lnTo>
                <a:lnTo>
                  <a:pt x="376" y="3207"/>
                </a:lnTo>
                <a:lnTo>
                  <a:pt x="374" y="3205"/>
                </a:lnTo>
                <a:lnTo>
                  <a:pt x="220" y="3070"/>
                </a:lnTo>
                <a:lnTo>
                  <a:pt x="218" y="3069"/>
                </a:lnTo>
                <a:lnTo>
                  <a:pt x="217" y="3067"/>
                </a:lnTo>
                <a:lnTo>
                  <a:pt x="216" y="3065"/>
                </a:lnTo>
                <a:lnTo>
                  <a:pt x="215" y="3063"/>
                </a:lnTo>
                <a:lnTo>
                  <a:pt x="214" y="3061"/>
                </a:lnTo>
                <a:lnTo>
                  <a:pt x="214" y="3059"/>
                </a:lnTo>
                <a:lnTo>
                  <a:pt x="214" y="3057"/>
                </a:lnTo>
                <a:lnTo>
                  <a:pt x="214" y="3055"/>
                </a:lnTo>
                <a:lnTo>
                  <a:pt x="214" y="3053"/>
                </a:lnTo>
                <a:lnTo>
                  <a:pt x="215" y="3051"/>
                </a:lnTo>
                <a:lnTo>
                  <a:pt x="216" y="3049"/>
                </a:lnTo>
                <a:lnTo>
                  <a:pt x="217" y="3047"/>
                </a:lnTo>
                <a:lnTo>
                  <a:pt x="218" y="3045"/>
                </a:lnTo>
                <a:lnTo>
                  <a:pt x="220" y="3043"/>
                </a:lnTo>
                <a:lnTo>
                  <a:pt x="222" y="3042"/>
                </a:lnTo>
                <a:lnTo>
                  <a:pt x="224" y="3040"/>
                </a:lnTo>
                <a:moveTo>
                  <a:pt x="6741" y="3085"/>
                </a:moveTo>
                <a:lnTo>
                  <a:pt x="6743" y="3087"/>
                </a:lnTo>
                <a:lnTo>
                  <a:pt x="6745" y="3088"/>
                </a:lnTo>
                <a:lnTo>
                  <a:pt x="6746" y="3090"/>
                </a:lnTo>
                <a:lnTo>
                  <a:pt x="6748" y="3092"/>
                </a:lnTo>
                <a:lnTo>
                  <a:pt x="6749" y="3094"/>
                </a:lnTo>
                <a:lnTo>
                  <a:pt x="6750" y="3096"/>
                </a:lnTo>
                <a:lnTo>
                  <a:pt x="6750" y="3098"/>
                </a:lnTo>
                <a:lnTo>
                  <a:pt x="6751" y="3100"/>
                </a:lnTo>
                <a:lnTo>
                  <a:pt x="6751" y="3102"/>
                </a:lnTo>
                <a:lnTo>
                  <a:pt x="6751" y="3104"/>
                </a:lnTo>
                <a:lnTo>
                  <a:pt x="6750" y="3106"/>
                </a:lnTo>
                <a:lnTo>
                  <a:pt x="6750" y="3108"/>
                </a:lnTo>
                <a:lnTo>
                  <a:pt x="6749" y="3110"/>
                </a:lnTo>
                <a:lnTo>
                  <a:pt x="6748" y="3112"/>
                </a:lnTo>
                <a:lnTo>
                  <a:pt x="6746" y="3114"/>
                </a:lnTo>
                <a:lnTo>
                  <a:pt x="6745" y="3115"/>
                </a:lnTo>
                <a:lnTo>
                  <a:pt x="6597" y="3252"/>
                </a:lnTo>
                <a:lnTo>
                  <a:pt x="6594" y="3254"/>
                </a:lnTo>
                <a:lnTo>
                  <a:pt x="6592" y="3255"/>
                </a:lnTo>
                <a:lnTo>
                  <a:pt x="6590" y="3257"/>
                </a:lnTo>
                <a:lnTo>
                  <a:pt x="6587" y="3258"/>
                </a:lnTo>
                <a:lnTo>
                  <a:pt x="6585" y="3259"/>
                </a:lnTo>
                <a:lnTo>
                  <a:pt x="6582" y="3259"/>
                </a:lnTo>
                <a:lnTo>
                  <a:pt x="6580" y="3260"/>
                </a:lnTo>
                <a:lnTo>
                  <a:pt x="6577" y="3260"/>
                </a:lnTo>
                <a:lnTo>
                  <a:pt x="6574" y="3260"/>
                </a:lnTo>
                <a:lnTo>
                  <a:pt x="6572" y="3260"/>
                </a:lnTo>
                <a:lnTo>
                  <a:pt x="6569" y="3260"/>
                </a:lnTo>
                <a:lnTo>
                  <a:pt x="6566" y="3259"/>
                </a:lnTo>
                <a:lnTo>
                  <a:pt x="6564" y="3259"/>
                </a:lnTo>
                <a:lnTo>
                  <a:pt x="6561" y="3258"/>
                </a:lnTo>
                <a:lnTo>
                  <a:pt x="6559" y="3257"/>
                </a:lnTo>
                <a:lnTo>
                  <a:pt x="6557" y="3255"/>
                </a:lnTo>
                <a:lnTo>
                  <a:pt x="6554" y="3254"/>
                </a:lnTo>
                <a:lnTo>
                  <a:pt x="6553" y="3252"/>
                </a:lnTo>
                <a:lnTo>
                  <a:pt x="6551" y="3250"/>
                </a:lnTo>
                <a:lnTo>
                  <a:pt x="6549" y="3248"/>
                </a:lnTo>
                <a:lnTo>
                  <a:pt x="6548" y="3246"/>
                </a:lnTo>
                <a:lnTo>
                  <a:pt x="6547" y="3244"/>
                </a:lnTo>
                <a:lnTo>
                  <a:pt x="6547" y="3242"/>
                </a:lnTo>
                <a:lnTo>
                  <a:pt x="6546" y="3240"/>
                </a:lnTo>
                <a:lnTo>
                  <a:pt x="6546" y="3238"/>
                </a:lnTo>
                <a:lnTo>
                  <a:pt x="6546" y="3236"/>
                </a:lnTo>
                <a:lnTo>
                  <a:pt x="6547" y="3234"/>
                </a:lnTo>
                <a:lnTo>
                  <a:pt x="6547" y="3232"/>
                </a:lnTo>
                <a:lnTo>
                  <a:pt x="6548" y="3230"/>
                </a:lnTo>
                <a:lnTo>
                  <a:pt x="6549" y="3228"/>
                </a:lnTo>
                <a:lnTo>
                  <a:pt x="6551" y="3226"/>
                </a:lnTo>
                <a:lnTo>
                  <a:pt x="6553" y="3224"/>
                </a:lnTo>
                <a:lnTo>
                  <a:pt x="6701" y="3088"/>
                </a:lnTo>
                <a:lnTo>
                  <a:pt x="6702" y="3087"/>
                </a:lnTo>
                <a:lnTo>
                  <a:pt x="6704" y="3085"/>
                </a:lnTo>
                <a:lnTo>
                  <a:pt x="6706" y="3084"/>
                </a:lnTo>
                <a:lnTo>
                  <a:pt x="6709" y="3083"/>
                </a:lnTo>
                <a:lnTo>
                  <a:pt x="6711" y="3082"/>
                </a:lnTo>
                <a:lnTo>
                  <a:pt x="6714" y="3081"/>
                </a:lnTo>
                <a:lnTo>
                  <a:pt x="6716" y="3081"/>
                </a:lnTo>
                <a:lnTo>
                  <a:pt x="6719" y="3080"/>
                </a:lnTo>
                <a:lnTo>
                  <a:pt x="6722" y="3080"/>
                </a:lnTo>
                <a:lnTo>
                  <a:pt x="6725" y="3080"/>
                </a:lnTo>
                <a:lnTo>
                  <a:pt x="6727" y="3081"/>
                </a:lnTo>
                <a:lnTo>
                  <a:pt x="6730" y="3081"/>
                </a:lnTo>
                <a:lnTo>
                  <a:pt x="6733" y="3082"/>
                </a:lnTo>
                <a:lnTo>
                  <a:pt x="6735" y="3083"/>
                </a:lnTo>
                <a:lnTo>
                  <a:pt x="6738" y="3084"/>
                </a:lnTo>
                <a:lnTo>
                  <a:pt x="6741" y="3085"/>
                </a:lnTo>
                <a:moveTo>
                  <a:pt x="534" y="3304"/>
                </a:moveTo>
                <a:lnTo>
                  <a:pt x="536" y="3303"/>
                </a:lnTo>
                <a:lnTo>
                  <a:pt x="538" y="3302"/>
                </a:lnTo>
                <a:lnTo>
                  <a:pt x="541" y="3301"/>
                </a:lnTo>
                <a:lnTo>
                  <a:pt x="543" y="3300"/>
                </a:lnTo>
                <a:lnTo>
                  <a:pt x="546" y="3299"/>
                </a:lnTo>
                <a:lnTo>
                  <a:pt x="549" y="3299"/>
                </a:lnTo>
                <a:lnTo>
                  <a:pt x="551" y="3298"/>
                </a:lnTo>
                <a:lnTo>
                  <a:pt x="554" y="3298"/>
                </a:lnTo>
                <a:lnTo>
                  <a:pt x="557" y="3298"/>
                </a:lnTo>
                <a:lnTo>
                  <a:pt x="559" y="3299"/>
                </a:lnTo>
                <a:lnTo>
                  <a:pt x="562" y="3299"/>
                </a:lnTo>
                <a:lnTo>
                  <a:pt x="565" y="3300"/>
                </a:lnTo>
                <a:lnTo>
                  <a:pt x="567" y="3301"/>
                </a:lnTo>
                <a:lnTo>
                  <a:pt x="570" y="3302"/>
                </a:lnTo>
                <a:lnTo>
                  <a:pt x="572" y="3303"/>
                </a:lnTo>
                <a:lnTo>
                  <a:pt x="574" y="3304"/>
                </a:lnTo>
                <a:lnTo>
                  <a:pt x="740" y="3428"/>
                </a:lnTo>
                <a:lnTo>
                  <a:pt x="742" y="3430"/>
                </a:lnTo>
                <a:lnTo>
                  <a:pt x="744" y="3431"/>
                </a:lnTo>
                <a:lnTo>
                  <a:pt x="745" y="3433"/>
                </a:lnTo>
                <a:lnTo>
                  <a:pt x="746" y="3435"/>
                </a:lnTo>
                <a:lnTo>
                  <a:pt x="747" y="3437"/>
                </a:lnTo>
                <a:lnTo>
                  <a:pt x="748" y="3439"/>
                </a:lnTo>
                <a:lnTo>
                  <a:pt x="748" y="3441"/>
                </a:lnTo>
                <a:lnTo>
                  <a:pt x="749" y="3443"/>
                </a:lnTo>
                <a:lnTo>
                  <a:pt x="749" y="3445"/>
                </a:lnTo>
                <a:lnTo>
                  <a:pt x="748" y="3448"/>
                </a:lnTo>
                <a:lnTo>
                  <a:pt x="748" y="3450"/>
                </a:lnTo>
                <a:lnTo>
                  <a:pt x="747" y="3452"/>
                </a:lnTo>
                <a:lnTo>
                  <a:pt x="746" y="3454"/>
                </a:lnTo>
                <a:lnTo>
                  <a:pt x="745" y="3456"/>
                </a:lnTo>
                <a:lnTo>
                  <a:pt x="743" y="3457"/>
                </a:lnTo>
                <a:lnTo>
                  <a:pt x="741" y="3459"/>
                </a:lnTo>
                <a:lnTo>
                  <a:pt x="739" y="3461"/>
                </a:lnTo>
                <a:lnTo>
                  <a:pt x="737" y="3462"/>
                </a:lnTo>
                <a:lnTo>
                  <a:pt x="734" y="3463"/>
                </a:lnTo>
                <a:lnTo>
                  <a:pt x="732" y="3464"/>
                </a:lnTo>
                <a:lnTo>
                  <a:pt x="729" y="3465"/>
                </a:lnTo>
                <a:lnTo>
                  <a:pt x="726" y="3466"/>
                </a:lnTo>
                <a:lnTo>
                  <a:pt x="724" y="3466"/>
                </a:lnTo>
                <a:lnTo>
                  <a:pt x="721" y="3466"/>
                </a:lnTo>
                <a:lnTo>
                  <a:pt x="718" y="3466"/>
                </a:lnTo>
                <a:lnTo>
                  <a:pt x="716" y="3466"/>
                </a:lnTo>
                <a:lnTo>
                  <a:pt x="713" y="3465"/>
                </a:lnTo>
                <a:lnTo>
                  <a:pt x="710" y="3465"/>
                </a:lnTo>
                <a:lnTo>
                  <a:pt x="708" y="3464"/>
                </a:lnTo>
                <a:lnTo>
                  <a:pt x="705" y="3463"/>
                </a:lnTo>
                <a:lnTo>
                  <a:pt x="703" y="3462"/>
                </a:lnTo>
                <a:lnTo>
                  <a:pt x="701" y="3460"/>
                </a:lnTo>
                <a:lnTo>
                  <a:pt x="534" y="3335"/>
                </a:lnTo>
                <a:lnTo>
                  <a:pt x="532" y="3334"/>
                </a:lnTo>
                <a:lnTo>
                  <a:pt x="530" y="3332"/>
                </a:lnTo>
                <a:lnTo>
                  <a:pt x="529" y="3330"/>
                </a:lnTo>
                <a:lnTo>
                  <a:pt x="528" y="3328"/>
                </a:lnTo>
                <a:lnTo>
                  <a:pt x="527" y="3326"/>
                </a:lnTo>
                <a:lnTo>
                  <a:pt x="526" y="3324"/>
                </a:lnTo>
                <a:lnTo>
                  <a:pt x="526" y="3321"/>
                </a:lnTo>
                <a:lnTo>
                  <a:pt x="526" y="3319"/>
                </a:lnTo>
                <a:lnTo>
                  <a:pt x="526" y="3317"/>
                </a:lnTo>
                <a:lnTo>
                  <a:pt x="526" y="3315"/>
                </a:lnTo>
                <a:lnTo>
                  <a:pt x="527" y="3313"/>
                </a:lnTo>
                <a:lnTo>
                  <a:pt x="528" y="3311"/>
                </a:lnTo>
                <a:lnTo>
                  <a:pt x="529" y="3309"/>
                </a:lnTo>
                <a:lnTo>
                  <a:pt x="530" y="3308"/>
                </a:lnTo>
                <a:lnTo>
                  <a:pt x="532" y="3306"/>
                </a:lnTo>
                <a:lnTo>
                  <a:pt x="534" y="3304"/>
                </a:lnTo>
                <a:moveTo>
                  <a:pt x="6442" y="3355"/>
                </a:moveTo>
                <a:lnTo>
                  <a:pt x="6444" y="3357"/>
                </a:lnTo>
                <a:lnTo>
                  <a:pt x="6445" y="3359"/>
                </a:lnTo>
                <a:lnTo>
                  <a:pt x="6447" y="3360"/>
                </a:lnTo>
                <a:lnTo>
                  <a:pt x="6448" y="3362"/>
                </a:lnTo>
                <a:lnTo>
                  <a:pt x="6449" y="3364"/>
                </a:lnTo>
                <a:lnTo>
                  <a:pt x="6450" y="3366"/>
                </a:lnTo>
                <a:lnTo>
                  <a:pt x="6450" y="3368"/>
                </a:lnTo>
                <a:lnTo>
                  <a:pt x="6450" y="3370"/>
                </a:lnTo>
                <a:lnTo>
                  <a:pt x="6450" y="3372"/>
                </a:lnTo>
                <a:lnTo>
                  <a:pt x="6450" y="3375"/>
                </a:lnTo>
                <a:lnTo>
                  <a:pt x="6450" y="3377"/>
                </a:lnTo>
                <a:lnTo>
                  <a:pt x="6449" y="3379"/>
                </a:lnTo>
                <a:lnTo>
                  <a:pt x="6448" y="3381"/>
                </a:lnTo>
                <a:lnTo>
                  <a:pt x="6447" y="3383"/>
                </a:lnTo>
                <a:lnTo>
                  <a:pt x="6445" y="3385"/>
                </a:lnTo>
                <a:lnTo>
                  <a:pt x="6444" y="3386"/>
                </a:lnTo>
                <a:lnTo>
                  <a:pt x="6285" y="3516"/>
                </a:lnTo>
                <a:lnTo>
                  <a:pt x="6282" y="3518"/>
                </a:lnTo>
                <a:lnTo>
                  <a:pt x="6280" y="3519"/>
                </a:lnTo>
                <a:lnTo>
                  <a:pt x="6278" y="3520"/>
                </a:lnTo>
                <a:lnTo>
                  <a:pt x="6275" y="3521"/>
                </a:lnTo>
                <a:lnTo>
                  <a:pt x="6273" y="3522"/>
                </a:lnTo>
                <a:lnTo>
                  <a:pt x="6270" y="3523"/>
                </a:lnTo>
                <a:lnTo>
                  <a:pt x="6267" y="3523"/>
                </a:lnTo>
                <a:lnTo>
                  <a:pt x="6265" y="3523"/>
                </a:lnTo>
                <a:lnTo>
                  <a:pt x="6262" y="3523"/>
                </a:lnTo>
                <a:lnTo>
                  <a:pt x="6259" y="3523"/>
                </a:lnTo>
                <a:lnTo>
                  <a:pt x="6257" y="3522"/>
                </a:lnTo>
                <a:lnTo>
                  <a:pt x="6254" y="3522"/>
                </a:lnTo>
                <a:lnTo>
                  <a:pt x="6251" y="3521"/>
                </a:lnTo>
                <a:lnTo>
                  <a:pt x="6249" y="3520"/>
                </a:lnTo>
                <a:lnTo>
                  <a:pt x="6247" y="3519"/>
                </a:lnTo>
                <a:lnTo>
                  <a:pt x="6245" y="3517"/>
                </a:lnTo>
                <a:lnTo>
                  <a:pt x="6243" y="3515"/>
                </a:lnTo>
                <a:lnTo>
                  <a:pt x="6241" y="3514"/>
                </a:lnTo>
                <a:lnTo>
                  <a:pt x="6239" y="3512"/>
                </a:lnTo>
                <a:lnTo>
                  <a:pt x="6238" y="3510"/>
                </a:lnTo>
                <a:lnTo>
                  <a:pt x="6237" y="3508"/>
                </a:lnTo>
                <a:lnTo>
                  <a:pt x="6237" y="3506"/>
                </a:lnTo>
                <a:lnTo>
                  <a:pt x="6236" y="3504"/>
                </a:lnTo>
                <a:lnTo>
                  <a:pt x="6236" y="3502"/>
                </a:lnTo>
                <a:lnTo>
                  <a:pt x="6236" y="3500"/>
                </a:lnTo>
                <a:lnTo>
                  <a:pt x="6236" y="3498"/>
                </a:lnTo>
                <a:lnTo>
                  <a:pt x="6237" y="3496"/>
                </a:lnTo>
                <a:lnTo>
                  <a:pt x="6238" y="3494"/>
                </a:lnTo>
                <a:lnTo>
                  <a:pt x="6239" y="3492"/>
                </a:lnTo>
                <a:lnTo>
                  <a:pt x="6240" y="3490"/>
                </a:lnTo>
                <a:lnTo>
                  <a:pt x="6242" y="3488"/>
                </a:lnTo>
                <a:lnTo>
                  <a:pt x="6244" y="3486"/>
                </a:lnTo>
                <a:lnTo>
                  <a:pt x="6402" y="3357"/>
                </a:lnTo>
                <a:lnTo>
                  <a:pt x="6404" y="3356"/>
                </a:lnTo>
                <a:lnTo>
                  <a:pt x="6406" y="3354"/>
                </a:lnTo>
                <a:lnTo>
                  <a:pt x="6408" y="3353"/>
                </a:lnTo>
                <a:lnTo>
                  <a:pt x="6410" y="3352"/>
                </a:lnTo>
                <a:lnTo>
                  <a:pt x="6413" y="3351"/>
                </a:lnTo>
                <a:lnTo>
                  <a:pt x="6415" y="3351"/>
                </a:lnTo>
                <a:lnTo>
                  <a:pt x="6418" y="3350"/>
                </a:lnTo>
                <a:lnTo>
                  <a:pt x="6421" y="3350"/>
                </a:lnTo>
                <a:lnTo>
                  <a:pt x="6424" y="3350"/>
                </a:lnTo>
                <a:lnTo>
                  <a:pt x="6426" y="3350"/>
                </a:lnTo>
                <a:lnTo>
                  <a:pt x="6429" y="3350"/>
                </a:lnTo>
                <a:lnTo>
                  <a:pt x="6432" y="3351"/>
                </a:lnTo>
                <a:lnTo>
                  <a:pt x="6434" y="3352"/>
                </a:lnTo>
                <a:lnTo>
                  <a:pt x="6437" y="3353"/>
                </a:lnTo>
                <a:lnTo>
                  <a:pt x="6439" y="3354"/>
                </a:lnTo>
                <a:lnTo>
                  <a:pt x="6442" y="3355"/>
                </a:lnTo>
                <a:moveTo>
                  <a:pt x="871" y="3549"/>
                </a:moveTo>
                <a:lnTo>
                  <a:pt x="873" y="3548"/>
                </a:lnTo>
                <a:lnTo>
                  <a:pt x="875" y="3546"/>
                </a:lnTo>
                <a:lnTo>
                  <a:pt x="877" y="3545"/>
                </a:lnTo>
                <a:lnTo>
                  <a:pt x="880" y="3544"/>
                </a:lnTo>
                <a:lnTo>
                  <a:pt x="882" y="3543"/>
                </a:lnTo>
                <a:lnTo>
                  <a:pt x="885" y="3543"/>
                </a:lnTo>
                <a:lnTo>
                  <a:pt x="887" y="3542"/>
                </a:lnTo>
                <a:lnTo>
                  <a:pt x="890" y="3542"/>
                </a:lnTo>
                <a:lnTo>
                  <a:pt x="893" y="3542"/>
                </a:lnTo>
                <a:lnTo>
                  <a:pt x="896" y="3542"/>
                </a:lnTo>
                <a:lnTo>
                  <a:pt x="898" y="3542"/>
                </a:lnTo>
                <a:lnTo>
                  <a:pt x="901" y="3543"/>
                </a:lnTo>
                <a:lnTo>
                  <a:pt x="904" y="3544"/>
                </a:lnTo>
                <a:lnTo>
                  <a:pt x="906" y="3545"/>
                </a:lnTo>
                <a:lnTo>
                  <a:pt x="909" y="3546"/>
                </a:lnTo>
                <a:lnTo>
                  <a:pt x="911" y="3547"/>
                </a:lnTo>
                <a:lnTo>
                  <a:pt x="1088" y="3660"/>
                </a:lnTo>
                <a:lnTo>
                  <a:pt x="1090" y="3662"/>
                </a:lnTo>
                <a:lnTo>
                  <a:pt x="1092" y="3663"/>
                </a:lnTo>
                <a:lnTo>
                  <a:pt x="1094" y="3665"/>
                </a:lnTo>
                <a:lnTo>
                  <a:pt x="1095" y="3667"/>
                </a:lnTo>
                <a:lnTo>
                  <a:pt x="1096" y="3669"/>
                </a:lnTo>
                <a:lnTo>
                  <a:pt x="1097" y="3671"/>
                </a:lnTo>
                <a:lnTo>
                  <a:pt x="1098" y="3673"/>
                </a:lnTo>
                <a:lnTo>
                  <a:pt x="1098" y="3675"/>
                </a:lnTo>
                <a:lnTo>
                  <a:pt x="1098" y="3677"/>
                </a:lnTo>
                <a:lnTo>
                  <a:pt x="1098" y="3680"/>
                </a:lnTo>
                <a:lnTo>
                  <a:pt x="1098" y="3682"/>
                </a:lnTo>
                <a:lnTo>
                  <a:pt x="1097" y="3684"/>
                </a:lnTo>
                <a:lnTo>
                  <a:pt x="1096" y="3686"/>
                </a:lnTo>
                <a:lnTo>
                  <a:pt x="1095" y="3688"/>
                </a:lnTo>
                <a:lnTo>
                  <a:pt x="1094" y="3689"/>
                </a:lnTo>
                <a:lnTo>
                  <a:pt x="1092" y="3691"/>
                </a:lnTo>
                <a:lnTo>
                  <a:pt x="1090" y="3693"/>
                </a:lnTo>
                <a:lnTo>
                  <a:pt x="1088" y="3694"/>
                </a:lnTo>
                <a:lnTo>
                  <a:pt x="1086" y="3695"/>
                </a:lnTo>
                <a:lnTo>
                  <a:pt x="1083" y="3697"/>
                </a:lnTo>
                <a:lnTo>
                  <a:pt x="1081" y="3697"/>
                </a:lnTo>
                <a:lnTo>
                  <a:pt x="1078" y="3698"/>
                </a:lnTo>
                <a:lnTo>
                  <a:pt x="1075" y="3699"/>
                </a:lnTo>
                <a:lnTo>
                  <a:pt x="1073" y="3699"/>
                </a:lnTo>
                <a:lnTo>
                  <a:pt x="1070" y="3699"/>
                </a:lnTo>
                <a:lnTo>
                  <a:pt x="1067" y="3699"/>
                </a:lnTo>
                <a:lnTo>
                  <a:pt x="1065" y="3699"/>
                </a:lnTo>
                <a:lnTo>
                  <a:pt x="1062" y="3698"/>
                </a:lnTo>
                <a:lnTo>
                  <a:pt x="1059" y="3698"/>
                </a:lnTo>
                <a:lnTo>
                  <a:pt x="1057" y="3697"/>
                </a:lnTo>
                <a:lnTo>
                  <a:pt x="1054" y="3696"/>
                </a:lnTo>
                <a:lnTo>
                  <a:pt x="1052" y="3694"/>
                </a:lnTo>
                <a:lnTo>
                  <a:pt x="873" y="3580"/>
                </a:lnTo>
                <a:lnTo>
                  <a:pt x="871" y="3579"/>
                </a:lnTo>
                <a:lnTo>
                  <a:pt x="869" y="3577"/>
                </a:lnTo>
                <a:lnTo>
                  <a:pt x="868" y="3575"/>
                </a:lnTo>
                <a:lnTo>
                  <a:pt x="866" y="3573"/>
                </a:lnTo>
                <a:lnTo>
                  <a:pt x="865" y="3571"/>
                </a:lnTo>
                <a:lnTo>
                  <a:pt x="865" y="3569"/>
                </a:lnTo>
                <a:lnTo>
                  <a:pt x="864" y="3567"/>
                </a:lnTo>
                <a:lnTo>
                  <a:pt x="864" y="3565"/>
                </a:lnTo>
                <a:lnTo>
                  <a:pt x="864" y="3563"/>
                </a:lnTo>
                <a:lnTo>
                  <a:pt x="864" y="3561"/>
                </a:lnTo>
                <a:lnTo>
                  <a:pt x="864" y="3559"/>
                </a:lnTo>
                <a:lnTo>
                  <a:pt x="865" y="3557"/>
                </a:lnTo>
                <a:lnTo>
                  <a:pt x="866" y="3555"/>
                </a:lnTo>
                <a:lnTo>
                  <a:pt x="867" y="3553"/>
                </a:lnTo>
                <a:lnTo>
                  <a:pt x="869" y="3551"/>
                </a:lnTo>
                <a:lnTo>
                  <a:pt x="871" y="3549"/>
                </a:lnTo>
                <a:moveTo>
                  <a:pt x="6121" y="3611"/>
                </a:moveTo>
                <a:lnTo>
                  <a:pt x="6123" y="3613"/>
                </a:lnTo>
                <a:lnTo>
                  <a:pt x="6124" y="3615"/>
                </a:lnTo>
                <a:lnTo>
                  <a:pt x="6126" y="3617"/>
                </a:lnTo>
                <a:lnTo>
                  <a:pt x="6127" y="3619"/>
                </a:lnTo>
                <a:lnTo>
                  <a:pt x="6127" y="3621"/>
                </a:lnTo>
                <a:lnTo>
                  <a:pt x="6128" y="3623"/>
                </a:lnTo>
                <a:lnTo>
                  <a:pt x="6128" y="3625"/>
                </a:lnTo>
                <a:lnTo>
                  <a:pt x="6128" y="3627"/>
                </a:lnTo>
                <a:lnTo>
                  <a:pt x="6128" y="3629"/>
                </a:lnTo>
                <a:lnTo>
                  <a:pt x="6128" y="3631"/>
                </a:lnTo>
                <a:lnTo>
                  <a:pt x="6127" y="3633"/>
                </a:lnTo>
                <a:lnTo>
                  <a:pt x="6126" y="3635"/>
                </a:lnTo>
                <a:lnTo>
                  <a:pt x="6125" y="3637"/>
                </a:lnTo>
                <a:lnTo>
                  <a:pt x="6123" y="3639"/>
                </a:lnTo>
                <a:lnTo>
                  <a:pt x="6122" y="3640"/>
                </a:lnTo>
                <a:lnTo>
                  <a:pt x="6120" y="3642"/>
                </a:lnTo>
                <a:lnTo>
                  <a:pt x="5948" y="3762"/>
                </a:lnTo>
                <a:lnTo>
                  <a:pt x="5945" y="3764"/>
                </a:lnTo>
                <a:lnTo>
                  <a:pt x="5943" y="3765"/>
                </a:lnTo>
                <a:lnTo>
                  <a:pt x="5940" y="3766"/>
                </a:lnTo>
                <a:lnTo>
                  <a:pt x="5938" y="3766"/>
                </a:lnTo>
                <a:lnTo>
                  <a:pt x="5935" y="3767"/>
                </a:lnTo>
                <a:lnTo>
                  <a:pt x="5932" y="3767"/>
                </a:lnTo>
                <a:lnTo>
                  <a:pt x="5930" y="3768"/>
                </a:lnTo>
                <a:lnTo>
                  <a:pt x="5927" y="3768"/>
                </a:lnTo>
                <a:lnTo>
                  <a:pt x="5924" y="3767"/>
                </a:lnTo>
                <a:lnTo>
                  <a:pt x="5921" y="3767"/>
                </a:lnTo>
                <a:lnTo>
                  <a:pt x="5919" y="3766"/>
                </a:lnTo>
                <a:lnTo>
                  <a:pt x="5916" y="3765"/>
                </a:lnTo>
                <a:lnTo>
                  <a:pt x="5914" y="3764"/>
                </a:lnTo>
                <a:lnTo>
                  <a:pt x="5912" y="3763"/>
                </a:lnTo>
                <a:lnTo>
                  <a:pt x="5910" y="3762"/>
                </a:lnTo>
                <a:lnTo>
                  <a:pt x="5908" y="3760"/>
                </a:lnTo>
                <a:lnTo>
                  <a:pt x="5906" y="3758"/>
                </a:lnTo>
                <a:lnTo>
                  <a:pt x="5904" y="3757"/>
                </a:lnTo>
                <a:lnTo>
                  <a:pt x="5903" y="3755"/>
                </a:lnTo>
                <a:lnTo>
                  <a:pt x="5902" y="3753"/>
                </a:lnTo>
                <a:lnTo>
                  <a:pt x="5901" y="3751"/>
                </a:lnTo>
                <a:lnTo>
                  <a:pt x="5901" y="3749"/>
                </a:lnTo>
                <a:lnTo>
                  <a:pt x="5901" y="3746"/>
                </a:lnTo>
                <a:lnTo>
                  <a:pt x="5901" y="3744"/>
                </a:lnTo>
                <a:lnTo>
                  <a:pt x="5901" y="3742"/>
                </a:lnTo>
                <a:lnTo>
                  <a:pt x="5902" y="3740"/>
                </a:lnTo>
                <a:lnTo>
                  <a:pt x="5903" y="3738"/>
                </a:lnTo>
                <a:lnTo>
                  <a:pt x="5904" y="3736"/>
                </a:lnTo>
                <a:lnTo>
                  <a:pt x="5905" y="3734"/>
                </a:lnTo>
                <a:lnTo>
                  <a:pt x="5907" y="3732"/>
                </a:lnTo>
                <a:lnTo>
                  <a:pt x="5908" y="3731"/>
                </a:lnTo>
                <a:lnTo>
                  <a:pt x="5911" y="3729"/>
                </a:lnTo>
                <a:lnTo>
                  <a:pt x="6081" y="3610"/>
                </a:lnTo>
                <a:lnTo>
                  <a:pt x="6083" y="3609"/>
                </a:lnTo>
                <a:lnTo>
                  <a:pt x="6085" y="3608"/>
                </a:lnTo>
                <a:lnTo>
                  <a:pt x="6087" y="3607"/>
                </a:lnTo>
                <a:lnTo>
                  <a:pt x="6090" y="3606"/>
                </a:lnTo>
                <a:lnTo>
                  <a:pt x="6093" y="3605"/>
                </a:lnTo>
                <a:lnTo>
                  <a:pt x="6095" y="3605"/>
                </a:lnTo>
                <a:lnTo>
                  <a:pt x="6098" y="3604"/>
                </a:lnTo>
                <a:lnTo>
                  <a:pt x="6101" y="3604"/>
                </a:lnTo>
                <a:lnTo>
                  <a:pt x="6103" y="3604"/>
                </a:lnTo>
                <a:lnTo>
                  <a:pt x="6106" y="3605"/>
                </a:lnTo>
                <a:lnTo>
                  <a:pt x="6109" y="3605"/>
                </a:lnTo>
                <a:lnTo>
                  <a:pt x="6111" y="3606"/>
                </a:lnTo>
                <a:lnTo>
                  <a:pt x="6114" y="3607"/>
                </a:lnTo>
                <a:lnTo>
                  <a:pt x="6116" y="3608"/>
                </a:lnTo>
                <a:lnTo>
                  <a:pt x="6118" y="3610"/>
                </a:lnTo>
                <a:lnTo>
                  <a:pt x="6121" y="3611"/>
                </a:lnTo>
                <a:moveTo>
                  <a:pt x="1231" y="3773"/>
                </a:moveTo>
                <a:lnTo>
                  <a:pt x="1233" y="3771"/>
                </a:lnTo>
                <a:lnTo>
                  <a:pt x="1235" y="3770"/>
                </a:lnTo>
                <a:lnTo>
                  <a:pt x="1237" y="3768"/>
                </a:lnTo>
                <a:lnTo>
                  <a:pt x="1240" y="3767"/>
                </a:lnTo>
                <a:lnTo>
                  <a:pt x="1242" y="3766"/>
                </a:lnTo>
                <a:lnTo>
                  <a:pt x="1245" y="3765"/>
                </a:lnTo>
                <a:lnTo>
                  <a:pt x="1247" y="3765"/>
                </a:lnTo>
                <a:lnTo>
                  <a:pt x="1250" y="3764"/>
                </a:lnTo>
                <a:lnTo>
                  <a:pt x="1252" y="3764"/>
                </a:lnTo>
                <a:lnTo>
                  <a:pt x="1255" y="3764"/>
                </a:lnTo>
                <a:lnTo>
                  <a:pt x="1258" y="3765"/>
                </a:lnTo>
                <a:lnTo>
                  <a:pt x="1261" y="3765"/>
                </a:lnTo>
                <a:lnTo>
                  <a:pt x="1263" y="3766"/>
                </a:lnTo>
                <a:lnTo>
                  <a:pt x="1266" y="3767"/>
                </a:lnTo>
                <a:lnTo>
                  <a:pt x="1268" y="3768"/>
                </a:lnTo>
                <a:lnTo>
                  <a:pt x="1271" y="3769"/>
                </a:lnTo>
                <a:lnTo>
                  <a:pt x="1460" y="3871"/>
                </a:lnTo>
                <a:lnTo>
                  <a:pt x="1462" y="3872"/>
                </a:lnTo>
                <a:lnTo>
                  <a:pt x="1464" y="3874"/>
                </a:lnTo>
                <a:lnTo>
                  <a:pt x="1466" y="3875"/>
                </a:lnTo>
                <a:lnTo>
                  <a:pt x="1468" y="3877"/>
                </a:lnTo>
                <a:lnTo>
                  <a:pt x="1469" y="3879"/>
                </a:lnTo>
                <a:lnTo>
                  <a:pt x="1470" y="3881"/>
                </a:lnTo>
                <a:lnTo>
                  <a:pt x="1471" y="3883"/>
                </a:lnTo>
                <a:lnTo>
                  <a:pt x="1472" y="3885"/>
                </a:lnTo>
                <a:lnTo>
                  <a:pt x="1472" y="3887"/>
                </a:lnTo>
                <a:lnTo>
                  <a:pt x="1472" y="3889"/>
                </a:lnTo>
                <a:lnTo>
                  <a:pt x="1472" y="3891"/>
                </a:lnTo>
                <a:lnTo>
                  <a:pt x="1471" y="3893"/>
                </a:lnTo>
                <a:lnTo>
                  <a:pt x="1471" y="3895"/>
                </a:lnTo>
                <a:lnTo>
                  <a:pt x="1470" y="3897"/>
                </a:lnTo>
                <a:lnTo>
                  <a:pt x="1468" y="3899"/>
                </a:lnTo>
                <a:lnTo>
                  <a:pt x="1467" y="3901"/>
                </a:lnTo>
                <a:lnTo>
                  <a:pt x="1465" y="3903"/>
                </a:lnTo>
                <a:lnTo>
                  <a:pt x="1463" y="3905"/>
                </a:lnTo>
                <a:lnTo>
                  <a:pt x="1461" y="3906"/>
                </a:lnTo>
                <a:lnTo>
                  <a:pt x="1459" y="3907"/>
                </a:lnTo>
                <a:lnTo>
                  <a:pt x="1456" y="3908"/>
                </a:lnTo>
                <a:lnTo>
                  <a:pt x="1454" y="3909"/>
                </a:lnTo>
                <a:lnTo>
                  <a:pt x="1452" y="3910"/>
                </a:lnTo>
                <a:lnTo>
                  <a:pt x="1449" y="3910"/>
                </a:lnTo>
                <a:lnTo>
                  <a:pt x="1446" y="3910"/>
                </a:lnTo>
                <a:lnTo>
                  <a:pt x="1444" y="3911"/>
                </a:lnTo>
                <a:lnTo>
                  <a:pt x="1441" y="3910"/>
                </a:lnTo>
                <a:lnTo>
                  <a:pt x="1438" y="3910"/>
                </a:lnTo>
                <a:lnTo>
                  <a:pt x="1436" y="3910"/>
                </a:lnTo>
                <a:lnTo>
                  <a:pt x="1433" y="3909"/>
                </a:lnTo>
                <a:lnTo>
                  <a:pt x="1430" y="3908"/>
                </a:lnTo>
                <a:lnTo>
                  <a:pt x="1428" y="3907"/>
                </a:lnTo>
                <a:lnTo>
                  <a:pt x="1237" y="3804"/>
                </a:lnTo>
                <a:lnTo>
                  <a:pt x="1235" y="3803"/>
                </a:lnTo>
                <a:lnTo>
                  <a:pt x="1233" y="3801"/>
                </a:lnTo>
                <a:lnTo>
                  <a:pt x="1231" y="3799"/>
                </a:lnTo>
                <a:lnTo>
                  <a:pt x="1229" y="3797"/>
                </a:lnTo>
                <a:lnTo>
                  <a:pt x="1228" y="3795"/>
                </a:lnTo>
                <a:lnTo>
                  <a:pt x="1227" y="3793"/>
                </a:lnTo>
                <a:lnTo>
                  <a:pt x="1226" y="3791"/>
                </a:lnTo>
                <a:lnTo>
                  <a:pt x="1226" y="3789"/>
                </a:lnTo>
                <a:lnTo>
                  <a:pt x="1225" y="3787"/>
                </a:lnTo>
                <a:lnTo>
                  <a:pt x="1225" y="3785"/>
                </a:lnTo>
                <a:lnTo>
                  <a:pt x="1226" y="3783"/>
                </a:lnTo>
                <a:lnTo>
                  <a:pt x="1226" y="3781"/>
                </a:lnTo>
                <a:lnTo>
                  <a:pt x="1227" y="3779"/>
                </a:lnTo>
                <a:lnTo>
                  <a:pt x="1228" y="3777"/>
                </a:lnTo>
                <a:lnTo>
                  <a:pt x="1229" y="3775"/>
                </a:lnTo>
                <a:lnTo>
                  <a:pt x="1231" y="3773"/>
                </a:lnTo>
                <a:moveTo>
                  <a:pt x="5774" y="3845"/>
                </a:moveTo>
                <a:lnTo>
                  <a:pt x="5775" y="3847"/>
                </a:lnTo>
                <a:lnTo>
                  <a:pt x="5776" y="3849"/>
                </a:lnTo>
                <a:lnTo>
                  <a:pt x="5778" y="3851"/>
                </a:lnTo>
                <a:lnTo>
                  <a:pt x="5778" y="3853"/>
                </a:lnTo>
                <a:lnTo>
                  <a:pt x="5779" y="3855"/>
                </a:lnTo>
                <a:lnTo>
                  <a:pt x="5779" y="3857"/>
                </a:lnTo>
                <a:lnTo>
                  <a:pt x="5779" y="3859"/>
                </a:lnTo>
                <a:lnTo>
                  <a:pt x="5779" y="3861"/>
                </a:lnTo>
                <a:lnTo>
                  <a:pt x="5779" y="3863"/>
                </a:lnTo>
                <a:lnTo>
                  <a:pt x="5778" y="3865"/>
                </a:lnTo>
                <a:lnTo>
                  <a:pt x="5777" y="3867"/>
                </a:lnTo>
                <a:lnTo>
                  <a:pt x="5776" y="3869"/>
                </a:lnTo>
                <a:lnTo>
                  <a:pt x="5774" y="3871"/>
                </a:lnTo>
                <a:lnTo>
                  <a:pt x="5773" y="3873"/>
                </a:lnTo>
                <a:lnTo>
                  <a:pt x="5771" y="3875"/>
                </a:lnTo>
                <a:lnTo>
                  <a:pt x="5769" y="3876"/>
                </a:lnTo>
                <a:lnTo>
                  <a:pt x="5582" y="3982"/>
                </a:lnTo>
                <a:lnTo>
                  <a:pt x="5579" y="3983"/>
                </a:lnTo>
                <a:lnTo>
                  <a:pt x="5577" y="3984"/>
                </a:lnTo>
                <a:lnTo>
                  <a:pt x="5574" y="3985"/>
                </a:lnTo>
                <a:lnTo>
                  <a:pt x="5571" y="3986"/>
                </a:lnTo>
                <a:lnTo>
                  <a:pt x="5568" y="3986"/>
                </a:lnTo>
                <a:lnTo>
                  <a:pt x="5566" y="3986"/>
                </a:lnTo>
                <a:lnTo>
                  <a:pt x="5563" y="3986"/>
                </a:lnTo>
                <a:lnTo>
                  <a:pt x="5560" y="3986"/>
                </a:lnTo>
                <a:lnTo>
                  <a:pt x="5557" y="3985"/>
                </a:lnTo>
                <a:lnTo>
                  <a:pt x="5555" y="3984"/>
                </a:lnTo>
                <a:lnTo>
                  <a:pt x="5552" y="3984"/>
                </a:lnTo>
                <a:lnTo>
                  <a:pt x="5550" y="3983"/>
                </a:lnTo>
                <a:lnTo>
                  <a:pt x="5548" y="3982"/>
                </a:lnTo>
                <a:lnTo>
                  <a:pt x="5545" y="3980"/>
                </a:lnTo>
                <a:lnTo>
                  <a:pt x="5543" y="3979"/>
                </a:lnTo>
                <a:lnTo>
                  <a:pt x="5542" y="3977"/>
                </a:lnTo>
                <a:lnTo>
                  <a:pt x="5540" y="3975"/>
                </a:lnTo>
                <a:lnTo>
                  <a:pt x="5539" y="3973"/>
                </a:lnTo>
                <a:lnTo>
                  <a:pt x="5538" y="3971"/>
                </a:lnTo>
                <a:lnTo>
                  <a:pt x="5537" y="3969"/>
                </a:lnTo>
                <a:lnTo>
                  <a:pt x="5537" y="3967"/>
                </a:lnTo>
                <a:lnTo>
                  <a:pt x="5536" y="3965"/>
                </a:lnTo>
                <a:lnTo>
                  <a:pt x="5537" y="3963"/>
                </a:lnTo>
                <a:lnTo>
                  <a:pt x="5537" y="3960"/>
                </a:lnTo>
                <a:lnTo>
                  <a:pt x="5537" y="3958"/>
                </a:lnTo>
                <a:lnTo>
                  <a:pt x="5538" y="3956"/>
                </a:lnTo>
                <a:lnTo>
                  <a:pt x="5539" y="3954"/>
                </a:lnTo>
                <a:lnTo>
                  <a:pt x="5541" y="3953"/>
                </a:lnTo>
                <a:lnTo>
                  <a:pt x="5542" y="3951"/>
                </a:lnTo>
                <a:lnTo>
                  <a:pt x="5544" y="3949"/>
                </a:lnTo>
                <a:lnTo>
                  <a:pt x="5546" y="3948"/>
                </a:lnTo>
                <a:lnTo>
                  <a:pt x="5549" y="3946"/>
                </a:lnTo>
                <a:lnTo>
                  <a:pt x="5734" y="3841"/>
                </a:lnTo>
                <a:lnTo>
                  <a:pt x="5736" y="3840"/>
                </a:lnTo>
                <a:lnTo>
                  <a:pt x="5738" y="3839"/>
                </a:lnTo>
                <a:lnTo>
                  <a:pt x="5741" y="3838"/>
                </a:lnTo>
                <a:lnTo>
                  <a:pt x="5744" y="3838"/>
                </a:lnTo>
                <a:lnTo>
                  <a:pt x="5746" y="3837"/>
                </a:lnTo>
                <a:lnTo>
                  <a:pt x="5749" y="3837"/>
                </a:lnTo>
                <a:lnTo>
                  <a:pt x="5752" y="3837"/>
                </a:lnTo>
                <a:lnTo>
                  <a:pt x="5754" y="3837"/>
                </a:lnTo>
                <a:lnTo>
                  <a:pt x="5757" y="3838"/>
                </a:lnTo>
                <a:lnTo>
                  <a:pt x="5760" y="3838"/>
                </a:lnTo>
                <a:lnTo>
                  <a:pt x="5762" y="3839"/>
                </a:lnTo>
                <a:lnTo>
                  <a:pt x="5765" y="3840"/>
                </a:lnTo>
                <a:lnTo>
                  <a:pt x="5767" y="3841"/>
                </a:lnTo>
                <a:lnTo>
                  <a:pt x="5770" y="3842"/>
                </a:lnTo>
                <a:lnTo>
                  <a:pt x="5772" y="3844"/>
                </a:lnTo>
                <a:lnTo>
                  <a:pt x="5774" y="3845"/>
                </a:lnTo>
                <a:moveTo>
                  <a:pt x="1614" y="3974"/>
                </a:moveTo>
                <a:lnTo>
                  <a:pt x="1616" y="3972"/>
                </a:lnTo>
                <a:lnTo>
                  <a:pt x="1618" y="3970"/>
                </a:lnTo>
                <a:lnTo>
                  <a:pt x="1620" y="3969"/>
                </a:lnTo>
                <a:lnTo>
                  <a:pt x="1622" y="3967"/>
                </a:lnTo>
                <a:lnTo>
                  <a:pt x="1624" y="3966"/>
                </a:lnTo>
                <a:lnTo>
                  <a:pt x="1627" y="3965"/>
                </a:lnTo>
                <a:lnTo>
                  <a:pt x="1629" y="3964"/>
                </a:lnTo>
                <a:lnTo>
                  <a:pt x="1632" y="3964"/>
                </a:lnTo>
                <a:lnTo>
                  <a:pt x="1635" y="3963"/>
                </a:lnTo>
                <a:lnTo>
                  <a:pt x="1637" y="3963"/>
                </a:lnTo>
                <a:lnTo>
                  <a:pt x="1640" y="3963"/>
                </a:lnTo>
                <a:lnTo>
                  <a:pt x="1643" y="3963"/>
                </a:lnTo>
                <a:lnTo>
                  <a:pt x="1646" y="3964"/>
                </a:lnTo>
                <a:lnTo>
                  <a:pt x="1649" y="3964"/>
                </a:lnTo>
                <a:lnTo>
                  <a:pt x="1651" y="3965"/>
                </a:lnTo>
                <a:lnTo>
                  <a:pt x="1654" y="3966"/>
                </a:lnTo>
                <a:lnTo>
                  <a:pt x="1853" y="4055"/>
                </a:lnTo>
                <a:lnTo>
                  <a:pt x="1855" y="4056"/>
                </a:lnTo>
                <a:lnTo>
                  <a:pt x="1858" y="4058"/>
                </a:lnTo>
                <a:lnTo>
                  <a:pt x="1860" y="4059"/>
                </a:lnTo>
                <a:lnTo>
                  <a:pt x="1862" y="4061"/>
                </a:lnTo>
                <a:lnTo>
                  <a:pt x="1863" y="4062"/>
                </a:lnTo>
                <a:lnTo>
                  <a:pt x="1865" y="4064"/>
                </a:lnTo>
                <a:lnTo>
                  <a:pt x="1866" y="4066"/>
                </a:lnTo>
                <a:lnTo>
                  <a:pt x="1867" y="4068"/>
                </a:lnTo>
                <a:lnTo>
                  <a:pt x="1867" y="4070"/>
                </a:lnTo>
                <a:lnTo>
                  <a:pt x="1868" y="4072"/>
                </a:lnTo>
                <a:lnTo>
                  <a:pt x="1868" y="4074"/>
                </a:lnTo>
                <a:lnTo>
                  <a:pt x="1868" y="4077"/>
                </a:lnTo>
                <a:lnTo>
                  <a:pt x="1867" y="4079"/>
                </a:lnTo>
                <a:lnTo>
                  <a:pt x="1866" y="4081"/>
                </a:lnTo>
                <a:lnTo>
                  <a:pt x="1865" y="4083"/>
                </a:lnTo>
                <a:lnTo>
                  <a:pt x="1864" y="4085"/>
                </a:lnTo>
                <a:lnTo>
                  <a:pt x="1862" y="4087"/>
                </a:lnTo>
                <a:lnTo>
                  <a:pt x="1861" y="4089"/>
                </a:lnTo>
                <a:lnTo>
                  <a:pt x="1859" y="4090"/>
                </a:lnTo>
                <a:lnTo>
                  <a:pt x="1857" y="4091"/>
                </a:lnTo>
                <a:lnTo>
                  <a:pt x="1855" y="4093"/>
                </a:lnTo>
                <a:lnTo>
                  <a:pt x="1852" y="4094"/>
                </a:lnTo>
                <a:lnTo>
                  <a:pt x="1850" y="4094"/>
                </a:lnTo>
                <a:lnTo>
                  <a:pt x="1848" y="4095"/>
                </a:lnTo>
                <a:lnTo>
                  <a:pt x="1845" y="4096"/>
                </a:lnTo>
                <a:lnTo>
                  <a:pt x="1842" y="4096"/>
                </a:lnTo>
                <a:lnTo>
                  <a:pt x="1839" y="4096"/>
                </a:lnTo>
                <a:lnTo>
                  <a:pt x="1837" y="4096"/>
                </a:lnTo>
                <a:lnTo>
                  <a:pt x="1834" y="4095"/>
                </a:lnTo>
                <a:lnTo>
                  <a:pt x="1831" y="4095"/>
                </a:lnTo>
                <a:lnTo>
                  <a:pt x="1829" y="4094"/>
                </a:lnTo>
                <a:lnTo>
                  <a:pt x="1826" y="4093"/>
                </a:lnTo>
                <a:lnTo>
                  <a:pt x="1624" y="4004"/>
                </a:lnTo>
                <a:lnTo>
                  <a:pt x="1621" y="4003"/>
                </a:lnTo>
                <a:lnTo>
                  <a:pt x="1619" y="4001"/>
                </a:lnTo>
                <a:lnTo>
                  <a:pt x="1617" y="4000"/>
                </a:lnTo>
                <a:lnTo>
                  <a:pt x="1615" y="3998"/>
                </a:lnTo>
                <a:lnTo>
                  <a:pt x="1614" y="3996"/>
                </a:lnTo>
                <a:lnTo>
                  <a:pt x="1612" y="3994"/>
                </a:lnTo>
                <a:lnTo>
                  <a:pt x="1611" y="3992"/>
                </a:lnTo>
                <a:lnTo>
                  <a:pt x="1611" y="3990"/>
                </a:lnTo>
                <a:lnTo>
                  <a:pt x="1610" y="3988"/>
                </a:lnTo>
                <a:lnTo>
                  <a:pt x="1610" y="3986"/>
                </a:lnTo>
                <a:lnTo>
                  <a:pt x="1610" y="3984"/>
                </a:lnTo>
                <a:lnTo>
                  <a:pt x="1610" y="3982"/>
                </a:lnTo>
                <a:lnTo>
                  <a:pt x="1611" y="3980"/>
                </a:lnTo>
                <a:lnTo>
                  <a:pt x="1611" y="3978"/>
                </a:lnTo>
                <a:lnTo>
                  <a:pt x="1613" y="3976"/>
                </a:lnTo>
                <a:lnTo>
                  <a:pt x="1614" y="3974"/>
                </a:lnTo>
                <a:moveTo>
                  <a:pt x="5396" y="4050"/>
                </a:moveTo>
                <a:lnTo>
                  <a:pt x="5397" y="4052"/>
                </a:lnTo>
                <a:lnTo>
                  <a:pt x="5398" y="4054"/>
                </a:lnTo>
                <a:lnTo>
                  <a:pt x="5399" y="4056"/>
                </a:lnTo>
                <a:lnTo>
                  <a:pt x="5399" y="4058"/>
                </a:lnTo>
                <a:lnTo>
                  <a:pt x="5400" y="4060"/>
                </a:lnTo>
                <a:lnTo>
                  <a:pt x="5400" y="4062"/>
                </a:lnTo>
                <a:lnTo>
                  <a:pt x="5400" y="4065"/>
                </a:lnTo>
                <a:lnTo>
                  <a:pt x="5399" y="4067"/>
                </a:lnTo>
                <a:lnTo>
                  <a:pt x="5398" y="4069"/>
                </a:lnTo>
                <a:lnTo>
                  <a:pt x="5397" y="4071"/>
                </a:lnTo>
                <a:lnTo>
                  <a:pt x="5396" y="4072"/>
                </a:lnTo>
                <a:lnTo>
                  <a:pt x="5395" y="4074"/>
                </a:lnTo>
                <a:lnTo>
                  <a:pt x="5393" y="4076"/>
                </a:lnTo>
                <a:lnTo>
                  <a:pt x="5391" y="4077"/>
                </a:lnTo>
                <a:lnTo>
                  <a:pt x="5389" y="4079"/>
                </a:lnTo>
                <a:lnTo>
                  <a:pt x="5387" y="4080"/>
                </a:lnTo>
                <a:lnTo>
                  <a:pt x="5286" y="4126"/>
                </a:lnTo>
                <a:lnTo>
                  <a:pt x="5183" y="4169"/>
                </a:lnTo>
                <a:lnTo>
                  <a:pt x="5180" y="4170"/>
                </a:lnTo>
                <a:lnTo>
                  <a:pt x="5177" y="4171"/>
                </a:lnTo>
                <a:lnTo>
                  <a:pt x="5175" y="4171"/>
                </a:lnTo>
                <a:lnTo>
                  <a:pt x="5172" y="4172"/>
                </a:lnTo>
                <a:lnTo>
                  <a:pt x="5169" y="4172"/>
                </a:lnTo>
                <a:lnTo>
                  <a:pt x="5166" y="4172"/>
                </a:lnTo>
                <a:lnTo>
                  <a:pt x="5164" y="4171"/>
                </a:lnTo>
                <a:lnTo>
                  <a:pt x="5161" y="4171"/>
                </a:lnTo>
                <a:lnTo>
                  <a:pt x="5158" y="4170"/>
                </a:lnTo>
                <a:lnTo>
                  <a:pt x="5156" y="4169"/>
                </a:lnTo>
                <a:lnTo>
                  <a:pt x="5153" y="4168"/>
                </a:lnTo>
                <a:lnTo>
                  <a:pt x="5151" y="4167"/>
                </a:lnTo>
                <a:lnTo>
                  <a:pt x="5149" y="4166"/>
                </a:lnTo>
                <a:lnTo>
                  <a:pt x="5147" y="4164"/>
                </a:lnTo>
                <a:lnTo>
                  <a:pt x="5145" y="4162"/>
                </a:lnTo>
                <a:lnTo>
                  <a:pt x="5144" y="4160"/>
                </a:lnTo>
                <a:lnTo>
                  <a:pt x="5142" y="4158"/>
                </a:lnTo>
                <a:lnTo>
                  <a:pt x="5142" y="4156"/>
                </a:lnTo>
                <a:lnTo>
                  <a:pt x="5141" y="4154"/>
                </a:lnTo>
                <a:lnTo>
                  <a:pt x="5141" y="4152"/>
                </a:lnTo>
                <a:lnTo>
                  <a:pt x="5141" y="4150"/>
                </a:lnTo>
                <a:lnTo>
                  <a:pt x="5141" y="4148"/>
                </a:lnTo>
                <a:lnTo>
                  <a:pt x="5141" y="4146"/>
                </a:lnTo>
                <a:lnTo>
                  <a:pt x="5142" y="4144"/>
                </a:lnTo>
                <a:lnTo>
                  <a:pt x="5143" y="4142"/>
                </a:lnTo>
                <a:lnTo>
                  <a:pt x="5144" y="4140"/>
                </a:lnTo>
                <a:lnTo>
                  <a:pt x="5145" y="4138"/>
                </a:lnTo>
                <a:lnTo>
                  <a:pt x="5147" y="4137"/>
                </a:lnTo>
                <a:lnTo>
                  <a:pt x="5149" y="4135"/>
                </a:lnTo>
                <a:lnTo>
                  <a:pt x="5151" y="4134"/>
                </a:lnTo>
                <a:lnTo>
                  <a:pt x="5153" y="4132"/>
                </a:lnTo>
                <a:lnTo>
                  <a:pt x="5156" y="4131"/>
                </a:lnTo>
                <a:lnTo>
                  <a:pt x="5258" y="4088"/>
                </a:lnTo>
                <a:lnTo>
                  <a:pt x="5357" y="4043"/>
                </a:lnTo>
                <a:lnTo>
                  <a:pt x="5359" y="4042"/>
                </a:lnTo>
                <a:lnTo>
                  <a:pt x="5362" y="4041"/>
                </a:lnTo>
                <a:lnTo>
                  <a:pt x="5364" y="4041"/>
                </a:lnTo>
                <a:lnTo>
                  <a:pt x="5367" y="4040"/>
                </a:lnTo>
                <a:lnTo>
                  <a:pt x="5370" y="4040"/>
                </a:lnTo>
                <a:lnTo>
                  <a:pt x="5373" y="4040"/>
                </a:lnTo>
                <a:lnTo>
                  <a:pt x="5375" y="4040"/>
                </a:lnTo>
                <a:lnTo>
                  <a:pt x="5378" y="4041"/>
                </a:lnTo>
                <a:lnTo>
                  <a:pt x="5381" y="4041"/>
                </a:lnTo>
                <a:lnTo>
                  <a:pt x="5383" y="4042"/>
                </a:lnTo>
                <a:lnTo>
                  <a:pt x="5386" y="4043"/>
                </a:lnTo>
                <a:lnTo>
                  <a:pt x="5388" y="4044"/>
                </a:lnTo>
                <a:lnTo>
                  <a:pt x="5390" y="4045"/>
                </a:lnTo>
                <a:lnTo>
                  <a:pt x="5392" y="4047"/>
                </a:lnTo>
                <a:lnTo>
                  <a:pt x="5394" y="4048"/>
                </a:lnTo>
                <a:lnTo>
                  <a:pt x="5396" y="4050"/>
                </a:lnTo>
                <a:moveTo>
                  <a:pt x="2020" y="4147"/>
                </a:moveTo>
                <a:lnTo>
                  <a:pt x="2021" y="4145"/>
                </a:lnTo>
                <a:lnTo>
                  <a:pt x="2023" y="4143"/>
                </a:lnTo>
                <a:lnTo>
                  <a:pt x="2025" y="4142"/>
                </a:lnTo>
                <a:lnTo>
                  <a:pt x="2027" y="4140"/>
                </a:lnTo>
                <a:lnTo>
                  <a:pt x="2029" y="4139"/>
                </a:lnTo>
                <a:lnTo>
                  <a:pt x="2031" y="4137"/>
                </a:lnTo>
                <a:lnTo>
                  <a:pt x="2034" y="4137"/>
                </a:lnTo>
                <a:lnTo>
                  <a:pt x="2036" y="4136"/>
                </a:lnTo>
                <a:lnTo>
                  <a:pt x="2039" y="4135"/>
                </a:lnTo>
                <a:lnTo>
                  <a:pt x="2042" y="4135"/>
                </a:lnTo>
                <a:lnTo>
                  <a:pt x="2044" y="4135"/>
                </a:lnTo>
                <a:lnTo>
                  <a:pt x="2047" y="4135"/>
                </a:lnTo>
                <a:lnTo>
                  <a:pt x="2050" y="4135"/>
                </a:lnTo>
                <a:lnTo>
                  <a:pt x="2052" y="4135"/>
                </a:lnTo>
                <a:lnTo>
                  <a:pt x="2055" y="4136"/>
                </a:lnTo>
                <a:lnTo>
                  <a:pt x="2058" y="4137"/>
                </a:lnTo>
                <a:lnTo>
                  <a:pt x="2268" y="4210"/>
                </a:lnTo>
                <a:lnTo>
                  <a:pt x="2271" y="4211"/>
                </a:lnTo>
                <a:lnTo>
                  <a:pt x="2273" y="4212"/>
                </a:lnTo>
                <a:lnTo>
                  <a:pt x="2275" y="4213"/>
                </a:lnTo>
                <a:lnTo>
                  <a:pt x="2278" y="4215"/>
                </a:lnTo>
                <a:lnTo>
                  <a:pt x="2279" y="4216"/>
                </a:lnTo>
                <a:lnTo>
                  <a:pt x="2281" y="4218"/>
                </a:lnTo>
                <a:lnTo>
                  <a:pt x="2282" y="4220"/>
                </a:lnTo>
                <a:lnTo>
                  <a:pt x="2284" y="4221"/>
                </a:lnTo>
                <a:lnTo>
                  <a:pt x="2284" y="4223"/>
                </a:lnTo>
                <a:lnTo>
                  <a:pt x="2285" y="4225"/>
                </a:lnTo>
                <a:lnTo>
                  <a:pt x="2285" y="4227"/>
                </a:lnTo>
                <a:lnTo>
                  <a:pt x="2286" y="4230"/>
                </a:lnTo>
                <a:lnTo>
                  <a:pt x="2285" y="4232"/>
                </a:lnTo>
                <a:lnTo>
                  <a:pt x="2285" y="4234"/>
                </a:lnTo>
                <a:lnTo>
                  <a:pt x="2284" y="4236"/>
                </a:lnTo>
                <a:lnTo>
                  <a:pt x="2283" y="4238"/>
                </a:lnTo>
                <a:lnTo>
                  <a:pt x="2282" y="4240"/>
                </a:lnTo>
                <a:lnTo>
                  <a:pt x="2280" y="4242"/>
                </a:lnTo>
                <a:lnTo>
                  <a:pt x="2278" y="4244"/>
                </a:lnTo>
                <a:lnTo>
                  <a:pt x="2277" y="4245"/>
                </a:lnTo>
                <a:lnTo>
                  <a:pt x="2275" y="4247"/>
                </a:lnTo>
                <a:lnTo>
                  <a:pt x="2272" y="4248"/>
                </a:lnTo>
                <a:lnTo>
                  <a:pt x="2270" y="4249"/>
                </a:lnTo>
                <a:lnTo>
                  <a:pt x="2268" y="4250"/>
                </a:lnTo>
                <a:lnTo>
                  <a:pt x="2265" y="4250"/>
                </a:lnTo>
                <a:lnTo>
                  <a:pt x="2263" y="4251"/>
                </a:lnTo>
                <a:lnTo>
                  <a:pt x="2260" y="4251"/>
                </a:lnTo>
                <a:lnTo>
                  <a:pt x="2257" y="4251"/>
                </a:lnTo>
                <a:lnTo>
                  <a:pt x="2254" y="4251"/>
                </a:lnTo>
                <a:lnTo>
                  <a:pt x="2252" y="4251"/>
                </a:lnTo>
                <a:lnTo>
                  <a:pt x="2249" y="4251"/>
                </a:lnTo>
                <a:lnTo>
                  <a:pt x="2246" y="4250"/>
                </a:lnTo>
                <a:lnTo>
                  <a:pt x="2033" y="4176"/>
                </a:lnTo>
                <a:lnTo>
                  <a:pt x="2030" y="4175"/>
                </a:lnTo>
                <a:lnTo>
                  <a:pt x="2028" y="4174"/>
                </a:lnTo>
                <a:lnTo>
                  <a:pt x="2026" y="4172"/>
                </a:lnTo>
                <a:lnTo>
                  <a:pt x="2024" y="4170"/>
                </a:lnTo>
                <a:lnTo>
                  <a:pt x="2022" y="4169"/>
                </a:lnTo>
                <a:lnTo>
                  <a:pt x="2021" y="4167"/>
                </a:lnTo>
                <a:lnTo>
                  <a:pt x="2020" y="4165"/>
                </a:lnTo>
                <a:lnTo>
                  <a:pt x="2018" y="4163"/>
                </a:lnTo>
                <a:lnTo>
                  <a:pt x="2018" y="4161"/>
                </a:lnTo>
                <a:lnTo>
                  <a:pt x="2017" y="4159"/>
                </a:lnTo>
                <a:lnTo>
                  <a:pt x="2017" y="4157"/>
                </a:lnTo>
                <a:lnTo>
                  <a:pt x="2017" y="4155"/>
                </a:lnTo>
                <a:lnTo>
                  <a:pt x="2017" y="4153"/>
                </a:lnTo>
                <a:lnTo>
                  <a:pt x="2018" y="4151"/>
                </a:lnTo>
                <a:lnTo>
                  <a:pt x="2019" y="4149"/>
                </a:lnTo>
                <a:lnTo>
                  <a:pt x="2020" y="4147"/>
                </a:lnTo>
                <a:moveTo>
                  <a:pt x="4987" y="4220"/>
                </a:moveTo>
                <a:lnTo>
                  <a:pt x="4988" y="4222"/>
                </a:lnTo>
                <a:lnTo>
                  <a:pt x="4989" y="4224"/>
                </a:lnTo>
                <a:lnTo>
                  <a:pt x="4989" y="4226"/>
                </a:lnTo>
                <a:lnTo>
                  <a:pt x="4989" y="4229"/>
                </a:lnTo>
                <a:lnTo>
                  <a:pt x="4989" y="4231"/>
                </a:lnTo>
                <a:lnTo>
                  <a:pt x="4989" y="4233"/>
                </a:lnTo>
                <a:lnTo>
                  <a:pt x="4988" y="4235"/>
                </a:lnTo>
                <a:lnTo>
                  <a:pt x="4988" y="4237"/>
                </a:lnTo>
                <a:lnTo>
                  <a:pt x="4986" y="4239"/>
                </a:lnTo>
                <a:lnTo>
                  <a:pt x="4985" y="4240"/>
                </a:lnTo>
                <a:lnTo>
                  <a:pt x="4984" y="4242"/>
                </a:lnTo>
                <a:lnTo>
                  <a:pt x="4982" y="4244"/>
                </a:lnTo>
                <a:lnTo>
                  <a:pt x="4980" y="4245"/>
                </a:lnTo>
                <a:lnTo>
                  <a:pt x="4978" y="4246"/>
                </a:lnTo>
                <a:lnTo>
                  <a:pt x="4975" y="4247"/>
                </a:lnTo>
                <a:lnTo>
                  <a:pt x="4973" y="4248"/>
                </a:lnTo>
                <a:lnTo>
                  <a:pt x="4919" y="4267"/>
                </a:lnTo>
                <a:lnTo>
                  <a:pt x="4865" y="4284"/>
                </a:lnTo>
                <a:lnTo>
                  <a:pt x="4757" y="4317"/>
                </a:lnTo>
                <a:lnTo>
                  <a:pt x="4754" y="4318"/>
                </a:lnTo>
                <a:lnTo>
                  <a:pt x="4751" y="4318"/>
                </a:lnTo>
                <a:lnTo>
                  <a:pt x="4748" y="4318"/>
                </a:lnTo>
                <a:lnTo>
                  <a:pt x="4745" y="4318"/>
                </a:lnTo>
                <a:lnTo>
                  <a:pt x="4743" y="4318"/>
                </a:lnTo>
                <a:lnTo>
                  <a:pt x="4740" y="4318"/>
                </a:lnTo>
                <a:lnTo>
                  <a:pt x="4737" y="4317"/>
                </a:lnTo>
                <a:lnTo>
                  <a:pt x="4735" y="4317"/>
                </a:lnTo>
                <a:lnTo>
                  <a:pt x="4732" y="4316"/>
                </a:lnTo>
                <a:lnTo>
                  <a:pt x="4730" y="4314"/>
                </a:lnTo>
                <a:lnTo>
                  <a:pt x="4728" y="4313"/>
                </a:lnTo>
                <a:lnTo>
                  <a:pt x="4726" y="4312"/>
                </a:lnTo>
                <a:lnTo>
                  <a:pt x="4724" y="4310"/>
                </a:lnTo>
                <a:lnTo>
                  <a:pt x="4722" y="4308"/>
                </a:lnTo>
                <a:lnTo>
                  <a:pt x="4721" y="4306"/>
                </a:lnTo>
                <a:lnTo>
                  <a:pt x="4720" y="4304"/>
                </a:lnTo>
                <a:lnTo>
                  <a:pt x="4719" y="4302"/>
                </a:lnTo>
                <a:lnTo>
                  <a:pt x="4718" y="4300"/>
                </a:lnTo>
                <a:lnTo>
                  <a:pt x="4718" y="4298"/>
                </a:lnTo>
                <a:lnTo>
                  <a:pt x="4718" y="4296"/>
                </a:lnTo>
                <a:lnTo>
                  <a:pt x="4718" y="4294"/>
                </a:lnTo>
                <a:lnTo>
                  <a:pt x="4719" y="4292"/>
                </a:lnTo>
                <a:lnTo>
                  <a:pt x="4720" y="4290"/>
                </a:lnTo>
                <a:lnTo>
                  <a:pt x="4721" y="4288"/>
                </a:lnTo>
                <a:lnTo>
                  <a:pt x="4722" y="4286"/>
                </a:lnTo>
                <a:lnTo>
                  <a:pt x="4723" y="4284"/>
                </a:lnTo>
                <a:lnTo>
                  <a:pt x="4725" y="4283"/>
                </a:lnTo>
                <a:lnTo>
                  <a:pt x="4727" y="4281"/>
                </a:lnTo>
                <a:lnTo>
                  <a:pt x="4729" y="4280"/>
                </a:lnTo>
                <a:lnTo>
                  <a:pt x="4731" y="4278"/>
                </a:lnTo>
                <a:lnTo>
                  <a:pt x="4734" y="4277"/>
                </a:lnTo>
                <a:lnTo>
                  <a:pt x="4737" y="4276"/>
                </a:lnTo>
                <a:lnTo>
                  <a:pt x="4949" y="4209"/>
                </a:lnTo>
                <a:lnTo>
                  <a:pt x="4952" y="4208"/>
                </a:lnTo>
                <a:lnTo>
                  <a:pt x="4954" y="4208"/>
                </a:lnTo>
                <a:lnTo>
                  <a:pt x="4957" y="4207"/>
                </a:lnTo>
                <a:lnTo>
                  <a:pt x="4960" y="4207"/>
                </a:lnTo>
                <a:lnTo>
                  <a:pt x="4963" y="4207"/>
                </a:lnTo>
                <a:lnTo>
                  <a:pt x="4966" y="4207"/>
                </a:lnTo>
                <a:lnTo>
                  <a:pt x="4968" y="4208"/>
                </a:lnTo>
                <a:lnTo>
                  <a:pt x="4971" y="4209"/>
                </a:lnTo>
                <a:lnTo>
                  <a:pt x="4974" y="4209"/>
                </a:lnTo>
                <a:lnTo>
                  <a:pt x="4976" y="4210"/>
                </a:lnTo>
                <a:lnTo>
                  <a:pt x="4978" y="4212"/>
                </a:lnTo>
                <a:lnTo>
                  <a:pt x="4980" y="4213"/>
                </a:lnTo>
                <a:lnTo>
                  <a:pt x="4982" y="4215"/>
                </a:lnTo>
                <a:lnTo>
                  <a:pt x="4984" y="4216"/>
                </a:lnTo>
                <a:lnTo>
                  <a:pt x="4985" y="4218"/>
                </a:lnTo>
                <a:lnTo>
                  <a:pt x="4987" y="4220"/>
                </a:lnTo>
                <a:moveTo>
                  <a:pt x="2447" y="4287"/>
                </a:moveTo>
                <a:lnTo>
                  <a:pt x="2448" y="4285"/>
                </a:lnTo>
                <a:lnTo>
                  <a:pt x="2449" y="4283"/>
                </a:lnTo>
                <a:lnTo>
                  <a:pt x="2451" y="4281"/>
                </a:lnTo>
                <a:lnTo>
                  <a:pt x="2452" y="4279"/>
                </a:lnTo>
                <a:lnTo>
                  <a:pt x="2454" y="4278"/>
                </a:lnTo>
                <a:lnTo>
                  <a:pt x="2456" y="4277"/>
                </a:lnTo>
                <a:lnTo>
                  <a:pt x="2459" y="4275"/>
                </a:lnTo>
                <a:lnTo>
                  <a:pt x="2461" y="4275"/>
                </a:lnTo>
                <a:lnTo>
                  <a:pt x="2464" y="4274"/>
                </a:lnTo>
                <a:lnTo>
                  <a:pt x="2466" y="4273"/>
                </a:lnTo>
                <a:lnTo>
                  <a:pt x="2469" y="4273"/>
                </a:lnTo>
                <a:lnTo>
                  <a:pt x="2472" y="4273"/>
                </a:lnTo>
                <a:lnTo>
                  <a:pt x="2474" y="4273"/>
                </a:lnTo>
                <a:lnTo>
                  <a:pt x="2477" y="4273"/>
                </a:lnTo>
                <a:lnTo>
                  <a:pt x="2480" y="4273"/>
                </a:lnTo>
                <a:lnTo>
                  <a:pt x="2483" y="4274"/>
                </a:lnTo>
                <a:lnTo>
                  <a:pt x="2703" y="4328"/>
                </a:lnTo>
                <a:lnTo>
                  <a:pt x="2706" y="4329"/>
                </a:lnTo>
                <a:lnTo>
                  <a:pt x="2708" y="4330"/>
                </a:lnTo>
                <a:lnTo>
                  <a:pt x="2710" y="4331"/>
                </a:lnTo>
                <a:lnTo>
                  <a:pt x="2713" y="4332"/>
                </a:lnTo>
                <a:lnTo>
                  <a:pt x="2715" y="4333"/>
                </a:lnTo>
                <a:lnTo>
                  <a:pt x="2716" y="4335"/>
                </a:lnTo>
                <a:lnTo>
                  <a:pt x="2718" y="4336"/>
                </a:lnTo>
                <a:lnTo>
                  <a:pt x="2719" y="4338"/>
                </a:lnTo>
                <a:lnTo>
                  <a:pt x="2721" y="4340"/>
                </a:lnTo>
                <a:lnTo>
                  <a:pt x="2722" y="4342"/>
                </a:lnTo>
                <a:lnTo>
                  <a:pt x="2722" y="4344"/>
                </a:lnTo>
                <a:lnTo>
                  <a:pt x="2723" y="4346"/>
                </a:lnTo>
                <a:lnTo>
                  <a:pt x="2723" y="4348"/>
                </a:lnTo>
                <a:lnTo>
                  <a:pt x="2723" y="4351"/>
                </a:lnTo>
                <a:lnTo>
                  <a:pt x="2722" y="4353"/>
                </a:lnTo>
                <a:lnTo>
                  <a:pt x="2722" y="4355"/>
                </a:lnTo>
                <a:lnTo>
                  <a:pt x="2721" y="4357"/>
                </a:lnTo>
                <a:lnTo>
                  <a:pt x="2720" y="4359"/>
                </a:lnTo>
                <a:lnTo>
                  <a:pt x="2718" y="4361"/>
                </a:lnTo>
                <a:lnTo>
                  <a:pt x="2717" y="4362"/>
                </a:lnTo>
                <a:lnTo>
                  <a:pt x="2715" y="4364"/>
                </a:lnTo>
                <a:lnTo>
                  <a:pt x="2713" y="4365"/>
                </a:lnTo>
                <a:lnTo>
                  <a:pt x="2711" y="4367"/>
                </a:lnTo>
                <a:lnTo>
                  <a:pt x="2708" y="4368"/>
                </a:lnTo>
                <a:lnTo>
                  <a:pt x="2706" y="4369"/>
                </a:lnTo>
                <a:lnTo>
                  <a:pt x="2703" y="4369"/>
                </a:lnTo>
                <a:lnTo>
                  <a:pt x="2701" y="4370"/>
                </a:lnTo>
                <a:lnTo>
                  <a:pt x="2698" y="4370"/>
                </a:lnTo>
                <a:lnTo>
                  <a:pt x="2695" y="4371"/>
                </a:lnTo>
                <a:lnTo>
                  <a:pt x="2692" y="4371"/>
                </a:lnTo>
                <a:lnTo>
                  <a:pt x="2690" y="4370"/>
                </a:lnTo>
                <a:lnTo>
                  <a:pt x="2687" y="4370"/>
                </a:lnTo>
                <a:lnTo>
                  <a:pt x="2464" y="4315"/>
                </a:lnTo>
                <a:lnTo>
                  <a:pt x="2461" y="4314"/>
                </a:lnTo>
                <a:lnTo>
                  <a:pt x="2459" y="4313"/>
                </a:lnTo>
                <a:lnTo>
                  <a:pt x="2456" y="4312"/>
                </a:lnTo>
                <a:lnTo>
                  <a:pt x="2454" y="4311"/>
                </a:lnTo>
                <a:lnTo>
                  <a:pt x="2452" y="4309"/>
                </a:lnTo>
                <a:lnTo>
                  <a:pt x="2451" y="4307"/>
                </a:lnTo>
                <a:lnTo>
                  <a:pt x="2449" y="4306"/>
                </a:lnTo>
                <a:lnTo>
                  <a:pt x="2448" y="4304"/>
                </a:lnTo>
                <a:lnTo>
                  <a:pt x="2447" y="4302"/>
                </a:lnTo>
                <a:lnTo>
                  <a:pt x="2446" y="4300"/>
                </a:lnTo>
                <a:lnTo>
                  <a:pt x="2446" y="4298"/>
                </a:lnTo>
                <a:lnTo>
                  <a:pt x="2445" y="4295"/>
                </a:lnTo>
                <a:lnTo>
                  <a:pt x="2445" y="4293"/>
                </a:lnTo>
                <a:lnTo>
                  <a:pt x="2446" y="4291"/>
                </a:lnTo>
                <a:lnTo>
                  <a:pt x="2446" y="4289"/>
                </a:lnTo>
                <a:lnTo>
                  <a:pt x="2447" y="4287"/>
                </a:lnTo>
                <a:moveTo>
                  <a:pt x="4554" y="4347"/>
                </a:moveTo>
                <a:lnTo>
                  <a:pt x="4554" y="4349"/>
                </a:lnTo>
                <a:lnTo>
                  <a:pt x="4555" y="4352"/>
                </a:lnTo>
                <a:lnTo>
                  <a:pt x="4555" y="4354"/>
                </a:lnTo>
                <a:lnTo>
                  <a:pt x="4555" y="4356"/>
                </a:lnTo>
                <a:lnTo>
                  <a:pt x="4554" y="4358"/>
                </a:lnTo>
                <a:lnTo>
                  <a:pt x="4553" y="4360"/>
                </a:lnTo>
                <a:lnTo>
                  <a:pt x="4552" y="4362"/>
                </a:lnTo>
                <a:lnTo>
                  <a:pt x="4551" y="4364"/>
                </a:lnTo>
                <a:lnTo>
                  <a:pt x="4550" y="4366"/>
                </a:lnTo>
                <a:lnTo>
                  <a:pt x="4548" y="4367"/>
                </a:lnTo>
                <a:lnTo>
                  <a:pt x="4547" y="4369"/>
                </a:lnTo>
                <a:lnTo>
                  <a:pt x="4545" y="4370"/>
                </a:lnTo>
                <a:lnTo>
                  <a:pt x="4542" y="4371"/>
                </a:lnTo>
                <a:lnTo>
                  <a:pt x="4540" y="4372"/>
                </a:lnTo>
                <a:lnTo>
                  <a:pt x="4537" y="4373"/>
                </a:lnTo>
                <a:lnTo>
                  <a:pt x="4535" y="4374"/>
                </a:lnTo>
                <a:lnTo>
                  <a:pt x="4308" y="4419"/>
                </a:lnTo>
                <a:lnTo>
                  <a:pt x="4305" y="4419"/>
                </a:lnTo>
                <a:lnTo>
                  <a:pt x="4302" y="4420"/>
                </a:lnTo>
                <a:lnTo>
                  <a:pt x="4299" y="4420"/>
                </a:lnTo>
                <a:lnTo>
                  <a:pt x="4297" y="4419"/>
                </a:lnTo>
                <a:lnTo>
                  <a:pt x="4294" y="4419"/>
                </a:lnTo>
                <a:lnTo>
                  <a:pt x="4291" y="4418"/>
                </a:lnTo>
                <a:lnTo>
                  <a:pt x="4289" y="4417"/>
                </a:lnTo>
                <a:lnTo>
                  <a:pt x="4287" y="4416"/>
                </a:lnTo>
                <a:lnTo>
                  <a:pt x="4284" y="4415"/>
                </a:lnTo>
                <a:lnTo>
                  <a:pt x="4282" y="4414"/>
                </a:lnTo>
                <a:lnTo>
                  <a:pt x="4280" y="4412"/>
                </a:lnTo>
                <a:lnTo>
                  <a:pt x="4279" y="4411"/>
                </a:lnTo>
                <a:lnTo>
                  <a:pt x="4277" y="4409"/>
                </a:lnTo>
                <a:lnTo>
                  <a:pt x="4276" y="4407"/>
                </a:lnTo>
                <a:lnTo>
                  <a:pt x="4275" y="4405"/>
                </a:lnTo>
                <a:lnTo>
                  <a:pt x="4274" y="4403"/>
                </a:lnTo>
                <a:lnTo>
                  <a:pt x="4273" y="4401"/>
                </a:lnTo>
                <a:lnTo>
                  <a:pt x="4273" y="4399"/>
                </a:lnTo>
                <a:lnTo>
                  <a:pt x="4273" y="4396"/>
                </a:lnTo>
                <a:lnTo>
                  <a:pt x="4274" y="4394"/>
                </a:lnTo>
                <a:lnTo>
                  <a:pt x="4274" y="4392"/>
                </a:lnTo>
                <a:lnTo>
                  <a:pt x="4275" y="4390"/>
                </a:lnTo>
                <a:lnTo>
                  <a:pt x="4277" y="4388"/>
                </a:lnTo>
                <a:lnTo>
                  <a:pt x="4278" y="4386"/>
                </a:lnTo>
                <a:lnTo>
                  <a:pt x="4280" y="4385"/>
                </a:lnTo>
                <a:lnTo>
                  <a:pt x="4281" y="4383"/>
                </a:lnTo>
                <a:lnTo>
                  <a:pt x="4283" y="4382"/>
                </a:lnTo>
                <a:lnTo>
                  <a:pt x="4286" y="4380"/>
                </a:lnTo>
                <a:lnTo>
                  <a:pt x="4288" y="4379"/>
                </a:lnTo>
                <a:lnTo>
                  <a:pt x="4290" y="4378"/>
                </a:lnTo>
                <a:lnTo>
                  <a:pt x="4293" y="4378"/>
                </a:lnTo>
                <a:lnTo>
                  <a:pt x="4296" y="4377"/>
                </a:lnTo>
                <a:lnTo>
                  <a:pt x="4519" y="4333"/>
                </a:lnTo>
                <a:lnTo>
                  <a:pt x="4522" y="4332"/>
                </a:lnTo>
                <a:lnTo>
                  <a:pt x="4524" y="4332"/>
                </a:lnTo>
                <a:lnTo>
                  <a:pt x="4527" y="4332"/>
                </a:lnTo>
                <a:lnTo>
                  <a:pt x="4530" y="4332"/>
                </a:lnTo>
                <a:lnTo>
                  <a:pt x="4532" y="4332"/>
                </a:lnTo>
                <a:lnTo>
                  <a:pt x="4535" y="4333"/>
                </a:lnTo>
                <a:lnTo>
                  <a:pt x="4538" y="4334"/>
                </a:lnTo>
                <a:lnTo>
                  <a:pt x="4540" y="4334"/>
                </a:lnTo>
                <a:lnTo>
                  <a:pt x="4542" y="4335"/>
                </a:lnTo>
                <a:lnTo>
                  <a:pt x="4544" y="4337"/>
                </a:lnTo>
                <a:lnTo>
                  <a:pt x="4546" y="4338"/>
                </a:lnTo>
                <a:lnTo>
                  <a:pt x="4548" y="4340"/>
                </a:lnTo>
                <a:lnTo>
                  <a:pt x="4550" y="4341"/>
                </a:lnTo>
                <a:lnTo>
                  <a:pt x="4551" y="4343"/>
                </a:lnTo>
                <a:lnTo>
                  <a:pt x="4553" y="4345"/>
                </a:lnTo>
                <a:lnTo>
                  <a:pt x="4554" y="4347"/>
                </a:lnTo>
                <a:moveTo>
                  <a:pt x="2892" y="4388"/>
                </a:moveTo>
                <a:lnTo>
                  <a:pt x="2893" y="4386"/>
                </a:lnTo>
                <a:lnTo>
                  <a:pt x="2893" y="4384"/>
                </a:lnTo>
                <a:lnTo>
                  <a:pt x="2895" y="4382"/>
                </a:lnTo>
                <a:lnTo>
                  <a:pt x="2896" y="4380"/>
                </a:lnTo>
                <a:lnTo>
                  <a:pt x="2898" y="4378"/>
                </a:lnTo>
                <a:lnTo>
                  <a:pt x="2900" y="4377"/>
                </a:lnTo>
                <a:lnTo>
                  <a:pt x="2902" y="4375"/>
                </a:lnTo>
                <a:lnTo>
                  <a:pt x="2904" y="4374"/>
                </a:lnTo>
                <a:lnTo>
                  <a:pt x="2906" y="4373"/>
                </a:lnTo>
                <a:lnTo>
                  <a:pt x="2909" y="4372"/>
                </a:lnTo>
                <a:lnTo>
                  <a:pt x="2911" y="4372"/>
                </a:lnTo>
                <a:lnTo>
                  <a:pt x="2914" y="4371"/>
                </a:lnTo>
                <a:lnTo>
                  <a:pt x="2917" y="4371"/>
                </a:lnTo>
                <a:lnTo>
                  <a:pt x="2920" y="4371"/>
                </a:lnTo>
                <a:lnTo>
                  <a:pt x="2923" y="4371"/>
                </a:lnTo>
                <a:lnTo>
                  <a:pt x="2926" y="4371"/>
                </a:lnTo>
                <a:lnTo>
                  <a:pt x="3152" y="4404"/>
                </a:lnTo>
                <a:lnTo>
                  <a:pt x="3155" y="4404"/>
                </a:lnTo>
                <a:lnTo>
                  <a:pt x="3157" y="4405"/>
                </a:lnTo>
                <a:lnTo>
                  <a:pt x="3160" y="4406"/>
                </a:lnTo>
                <a:lnTo>
                  <a:pt x="3163" y="4407"/>
                </a:lnTo>
                <a:lnTo>
                  <a:pt x="3165" y="4408"/>
                </a:lnTo>
                <a:lnTo>
                  <a:pt x="3167" y="4410"/>
                </a:lnTo>
                <a:lnTo>
                  <a:pt x="3169" y="4411"/>
                </a:lnTo>
                <a:lnTo>
                  <a:pt x="3171" y="4413"/>
                </a:lnTo>
                <a:lnTo>
                  <a:pt x="3172" y="4415"/>
                </a:lnTo>
                <a:lnTo>
                  <a:pt x="3173" y="4416"/>
                </a:lnTo>
                <a:lnTo>
                  <a:pt x="3174" y="4418"/>
                </a:lnTo>
                <a:lnTo>
                  <a:pt x="3175" y="4420"/>
                </a:lnTo>
                <a:lnTo>
                  <a:pt x="3176" y="4422"/>
                </a:lnTo>
                <a:lnTo>
                  <a:pt x="3176" y="4425"/>
                </a:lnTo>
                <a:lnTo>
                  <a:pt x="3176" y="4427"/>
                </a:lnTo>
                <a:lnTo>
                  <a:pt x="3176" y="4429"/>
                </a:lnTo>
                <a:lnTo>
                  <a:pt x="3175" y="4431"/>
                </a:lnTo>
                <a:lnTo>
                  <a:pt x="3174" y="4433"/>
                </a:lnTo>
                <a:lnTo>
                  <a:pt x="3173" y="4435"/>
                </a:lnTo>
                <a:lnTo>
                  <a:pt x="3172" y="4437"/>
                </a:lnTo>
                <a:lnTo>
                  <a:pt x="3171" y="4438"/>
                </a:lnTo>
                <a:lnTo>
                  <a:pt x="3169" y="4440"/>
                </a:lnTo>
                <a:lnTo>
                  <a:pt x="3167" y="4442"/>
                </a:lnTo>
                <a:lnTo>
                  <a:pt x="3165" y="4443"/>
                </a:lnTo>
                <a:lnTo>
                  <a:pt x="3162" y="4444"/>
                </a:lnTo>
                <a:lnTo>
                  <a:pt x="3160" y="4445"/>
                </a:lnTo>
                <a:lnTo>
                  <a:pt x="3157" y="4446"/>
                </a:lnTo>
                <a:lnTo>
                  <a:pt x="3155" y="4447"/>
                </a:lnTo>
                <a:lnTo>
                  <a:pt x="3152" y="4447"/>
                </a:lnTo>
                <a:lnTo>
                  <a:pt x="3149" y="4447"/>
                </a:lnTo>
                <a:lnTo>
                  <a:pt x="3147" y="4447"/>
                </a:lnTo>
                <a:lnTo>
                  <a:pt x="3144" y="4447"/>
                </a:lnTo>
                <a:lnTo>
                  <a:pt x="2914" y="4414"/>
                </a:lnTo>
                <a:lnTo>
                  <a:pt x="2911" y="4413"/>
                </a:lnTo>
                <a:lnTo>
                  <a:pt x="2908" y="4413"/>
                </a:lnTo>
                <a:lnTo>
                  <a:pt x="2906" y="4412"/>
                </a:lnTo>
                <a:lnTo>
                  <a:pt x="2903" y="4410"/>
                </a:lnTo>
                <a:lnTo>
                  <a:pt x="2901" y="4409"/>
                </a:lnTo>
                <a:lnTo>
                  <a:pt x="2899" y="4408"/>
                </a:lnTo>
                <a:lnTo>
                  <a:pt x="2897" y="4406"/>
                </a:lnTo>
                <a:lnTo>
                  <a:pt x="2896" y="4404"/>
                </a:lnTo>
                <a:lnTo>
                  <a:pt x="2894" y="4403"/>
                </a:lnTo>
                <a:lnTo>
                  <a:pt x="2893" y="4401"/>
                </a:lnTo>
                <a:lnTo>
                  <a:pt x="2892" y="4399"/>
                </a:lnTo>
                <a:lnTo>
                  <a:pt x="2892" y="4397"/>
                </a:lnTo>
                <a:lnTo>
                  <a:pt x="2891" y="4395"/>
                </a:lnTo>
                <a:lnTo>
                  <a:pt x="2891" y="4392"/>
                </a:lnTo>
                <a:lnTo>
                  <a:pt x="2891" y="4390"/>
                </a:lnTo>
                <a:lnTo>
                  <a:pt x="2892" y="4388"/>
                </a:lnTo>
                <a:moveTo>
                  <a:pt x="4102" y="4426"/>
                </a:moveTo>
                <a:lnTo>
                  <a:pt x="4102" y="4428"/>
                </a:lnTo>
                <a:lnTo>
                  <a:pt x="4102" y="4430"/>
                </a:lnTo>
                <a:lnTo>
                  <a:pt x="4102" y="4433"/>
                </a:lnTo>
                <a:lnTo>
                  <a:pt x="4101" y="4435"/>
                </a:lnTo>
                <a:lnTo>
                  <a:pt x="4100" y="4437"/>
                </a:lnTo>
                <a:lnTo>
                  <a:pt x="4099" y="4439"/>
                </a:lnTo>
                <a:lnTo>
                  <a:pt x="4098" y="4441"/>
                </a:lnTo>
                <a:lnTo>
                  <a:pt x="4096" y="4442"/>
                </a:lnTo>
                <a:lnTo>
                  <a:pt x="4094" y="4444"/>
                </a:lnTo>
                <a:lnTo>
                  <a:pt x="4092" y="4445"/>
                </a:lnTo>
                <a:lnTo>
                  <a:pt x="4090" y="4447"/>
                </a:lnTo>
                <a:lnTo>
                  <a:pt x="4088" y="4448"/>
                </a:lnTo>
                <a:lnTo>
                  <a:pt x="4086" y="4449"/>
                </a:lnTo>
                <a:lnTo>
                  <a:pt x="4083" y="4450"/>
                </a:lnTo>
                <a:lnTo>
                  <a:pt x="4080" y="4451"/>
                </a:lnTo>
                <a:lnTo>
                  <a:pt x="4078" y="4451"/>
                </a:lnTo>
                <a:lnTo>
                  <a:pt x="3845" y="4470"/>
                </a:lnTo>
                <a:lnTo>
                  <a:pt x="3842" y="4470"/>
                </a:lnTo>
                <a:lnTo>
                  <a:pt x="3839" y="4470"/>
                </a:lnTo>
                <a:lnTo>
                  <a:pt x="3836" y="4470"/>
                </a:lnTo>
                <a:lnTo>
                  <a:pt x="3833" y="4469"/>
                </a:lnTo>
                <a:lnTo>
                  <a:pt x="3831" y="4468"/>
                </a:lnTo>
                <a:lnTo>
                  <a:pt x="3828" y="4467"/>
                </a:lnTo>
                <a:lnTo>
                  <a:pt x="3826" y="4466"/>
                </a:lnTo>
                <a:lnTo>
                  <a:pt x="3824" y="4465"/>
                </a:lnTo>
                <a:lnTo>
                  <a:pt x="3822" y="4463"/>
                </a:lnTo>
                <a:lnTo>
                  <a:pt x="3820" y="4462"/>
                </a:lnTo>
                <a:lnTo>
                  <a:pt x="3818" y="4460"/>
                </a:lnTo>
                <a:lnTo>
                  <a:pt x="3817" y="4458"/>
                </a:lnTo>
                <a:lnTo>
                  <a:pt x="3816" y="4456"/>
                </a:lnTo>
                <a:lnTo>
                  <a:pt x="3815" y="4454"/>
                </a:lnTo>
                <a:lnTo>
                  <a:pt x="3814" y="4452"/>
                </a:lnTo>
                <a:lnTo>
                  <a:pt x="3814" y="4450"/>
                </a:lnTo>
                <a:lnTo>
                  <a:pt x="3814" y="4448"/>
                </a:lnTo>
                <a:lnTo>
                  <a:pt x="3814" y="4446"/>
                </a:lnTo>
                <a:lnTo>
                  <a:pt x="3814" y="4443"/>
                </a:lnTo>
                <a:lnTo>
                  <a:pt x="3815" y="4441"/>
                </a:lnTo>
                <a:lnTo>
                  <a:pt x="3816" y="4439"/>
                </a:lnTo>
                <a:lnTo>
                  <a:pt x="3818" y="4437"/>
                </a:lnTo>
                <a:lnTo>
                  <a:pt x="3819" y="4436"/>
                </a:lnTo>
                <a:lnTo>
                  <a:pt x="3821" y="4434"/>
                </a:lnTo>
                <a:lnTo>
                  <a:pt x="3823" y="4432"/>
                </a:lnTo>
                <a:lnTo>
                  <a:pt x="3825" y="4431"/>
                </a:lnTo>
                <a:lnTo>
                  <a:pt x="3827" y="4430"/>
                </a:lnTo>
                <a:lnTo>
                  <a:pt x="3830" y="4428"/>
                </a:lnTo>
                <a:lnTo>
                  <a:pt x="3832" y="4428"/>
                </a:lnTo>
                <a:lnTo>
                  <a:pt x="3835" y="4427"/>
                </a:lnTo>
                <a:lnTo>
                  <a:pt x="3838" y="4426"/>
                </a:lnTo>
                <a:lnTo>
                  <a:pt x="3841" y="4426"/>
                </a:lnTo>
                <a:lnTo>
                  <a:pt x="3898" y="4423"/>
                </a:lnTo>
                <a:lnTo>
                  <a:pt x="3955" y="4419"/>
                </a:lnTo>
                <a:lnTo>
                  <a:pt x="4070" y="4408"/>
                </a:lnTo>
                <a:lnTo>
                  <a:pt x="4073" y="4408"/>
                </a:lnTo>
                <a:lnTo>
                  <a:pt x="4075" y="4408"/>
                </a:lnTo>
                <a:lnTo>
                  <a:pt x="4078" y="4408"/>
                </a:lnTo>
                <a:lnTo>
                  <a:pt x="4081" y="4408"/>
                </a:lnTo>
                <a:lnTo>
                  <a:pt x="4083" y="4409"/>
                </a:lnTo>
                <a:lnTo>
                  <a:pt x="4086" y="4410"/>
                </a:lnTo>
                <a:lnTo>
                  <a:pt x="4088" y="4411"/>
                </a:lnTo>
                <a:lnTo>
                  <a:pt x="4090" y="4412"/>
                </a:lnTo>
                <a:lnTo>
                  <a:pt x="4092" y="4413"/>
                </a:lnTo>
                <a:lnTo>
                  <a:pt x="4094" y="4415"/>
                </a:lnTo>
                <a:lnTo>
                  <a:pt x="4096" y="4417"/>
                </a:lnTo>
                <a:lnTo>
                  <a:pt x="4098" y="4418"/>
                </a:lnTo>
                <a:lnTo>
                  <a:pt x="4099" y="4420"/>
                </a:lnTo>
                <a:lnTo>
                  <a:pt x="4100" y="4422"/>
                </a:lnTo>
                <a:lnTo>
                  <a:pt x="4101" y="4424"/>
                </a:lnTo>
                <a:lnTo>
                  <a:pt x="4102" y="4426"/>
                </a:lnTo>
                <a:moveTo>
                  <a:pt x="3350" y="4444"/>
                </a:moveTo>
                <a:lnTo>
                  <a:pt x="3350" y="4442"/>
                </a:lnTo>
                <a:lnTo>
                  <a:pt x="3351" y="4440"/>
                </a:lnTo>
                <a:lnTo>
                  <a:pt x="3352" y="4438"/>
                </a:lnTo>
                <a:lnTo>
                  <a:pt x="3353" y="4436"/>
                </a:lnTo>
                <a:lnTo>
                  <a:pt x="3355" y="4434"/>
                </a:lnTo>
                <a:lnTo>
                  <a:pt x="3356" y="4432"/>
                </a:lnTo>
                <a:lnTo>
                  <a:pt x="3358" y="4431"/>
                </a:lnTo>
                <a:lnTo>
                  <a:pt x="3360" y="4429"/>
                </a:lnTo>
                <a:lnTo>
                  <a:pt x="3362" y="4428"/>
                </a:lnTo>
                <a:lnTo>
                  <a:pt x="3364" y="4427"/>
                </a:lnTo>
                <a:lnTo>
                  <a:pt x="3367" y="4426"/>
                </a:lnTo>
                <a:lnTo>
                  <a:pt x="3369" y="4425"/>
                </a:lnTo>
                <a:lnTo>
                  <a:pt x="3372" y="4424"/>
                </a:lnTo>
                <a:lnTo>
                  <a:pt x="3375" y="4424"/>
                </a:lnTo>
                <a:lnTo>
                  <a:pt x="3378" y="4424"/>
                </a:lnTo>
                <a:lnTo>
                  <a:pt x="3381" y="4424"/>
                </a:lnTo>
                <a:lnTo>
                  <a:pt x="3611" y="4432"/>
                </a:lnTo>
                <a:lnTo>
                  <a:pt x="3614" y="4432"/>
                </a:lnTo>
                <a:lnTo>
                  <a:pt x="3617" y="4432"/>
                </a:lnTo>
                <a:lnTo>
                  <a:pt x="3619" y="4433"/>
                </a:lnTo>
                <a:lnTo>
                  <a:pt x="3622" y="4434"/>
                </a:lnTo>
                <a:lnTo>
                  <a:pt x="3624" y="4435"/>
                </a:lnTo>
                <a:lnTo>
                  <a:pt x="3627" y="4436"/>
                </a:lnTo>
                <a:lnTo>
                  <a:pt x="3629" y="4437"/>
                </a:lnTo>
                <a:lnTo>
                  <a:pt x="3631" y="4439"/>
                </a:lnTo>
                <a:lnTo>
                  <a:pt x="3633" y="4440"/>
                </a:lnTo>
                <a:lnTo>
                  <a:pt x="3634" y="4442"/>
                </a:lnTo>
                <a:lnTo>
                  <a:pt x="3635" y="4444"/>
                </a:lnTo>
                <a:lnTo>
                  <a:pt x="3637" y="4446"/>
                </a:lnTo>
                <a:lnTo>
                  <a:pt x="3638" y="4448"/>
                </a:lnTo>
                <a:lnTo>
                  <a:pt x="3638" y="4450"/>
                </a:lnTo>
                <a:lnTo>
                  <a:pt x="3639" y="4452"/>
                </a:lnTo>
                <a:lnTo>
                  <a:pt x="3639" y="4454"/>
                </a:lnTo>
                <a:lnTo>
                  <a:pt x="3639" y="4456"/>
                </a:lnTo>
                <a:lnTo>
                  <a:pt x="3638" y="4458"/>
                </a:lnTo>
                <a:lnTo>
                  <a:pt x="3637" y="4460"/>
                </a:lnTo>
                <a:lnTo>
                  <a:pt x="3636" y="4462"/>
                </a:lnTo>
                <a:lnTo>
                  <a:pt x="3635" y="4464"/>
                </a:lnTo>
                <a:lnTo>
                  <a:pt x="3634" y="4466"/>
                </a:lnTo>
                <a:lnTo>
                  <a:pt x="3632" y="4468"/>
                </a:lnTo>
                <a:lnTo>
                  <a:pt x="3630" y="4469"/>
                </a:lnTo>
                <a:lnTo>
                  <a:pt x="3628" y="4470"/>
                </a:lnTo>
                <a:lnTo>
                  <a:pt x="3626" y="4472"/>
                </a:lnTo>
                <a:lnTo>
                  <a:pt x="3624" y="4473"/>
                </a:lnTo>
                <a:lnTo>
                  <a:pt x="3621" y="4473"/>
                </a:lnTo>
                <a:lnTo>
                  <a:pt x="3619" y="4474"/>
                </a:lnTo>
                <a:lnTo>
                  <a:pt x="3616" y="4475"/>
                </a:lnTo>
                <a:lnTo>
                  <a:pt x="3614" y="4475"/>
                </a:lnTo>
                <a:lnTo>
                  <a:pt x="3611" y="4475"/>
                </a:lnTo>
                <a:lnTo>
                  <a:pt x="3377" y="4467"/>
                </a:lnTo>
                <a:lnTo>
                  <a:pt x="3374" y="4467"/>
                </a:lnTo>
                <a:lnTo>
                  <a:pt x="3371" y="4466"/>
                </a:lnTo>
                <a:lnTo>
                  <a:pt x="3368" y="4466"/>
                </a:lnTo>
                <a:lnTo>
                  <a:pt x="3366" y="4465"/>
                </a:lnTo>
                <a:lnTo>
                  <a:pt x="3363" y="4464"/>
                </a:lnTo>
                <a:lnTo>
                  <a:pt x="3361" y="4462"/>
                </a:lnTo>
                <a:lnTo>
                  <a:pt x="3359" y="4461"/>
                </a:lnTo>
                <a:lnTo>
                  <a:pt x="3357" y="4460"/>
                </a:lnTo>
                <a:lnTo>
                  <a:pt x="3355" y="4458"/>
                </a:lnTo>
                <a:lnTo>
                  <a:pt x="3354" y="4456"/>
                </a:lnTo>
                <a:lnTo>
                  <a:pt x="3352" y="4454"/>
                </a:lnTo>
                <a:lnTo>
                  <a:pt x="3351" y="4453"/>
                </a:lnTo>
                <a:lnTo>
                  <a:pt x="3351" y="4451"/>
                </a:lnTo>
                <a:lnTo>
                  <a:pt x="3350" y="4448"/>
                </a:lnTo>
                <a:lnTo>
                  <a:pt x="3350" y="4446"/>
                </a:lnTo>
                <a:lnTo>
                  <a:pt x="3350" y="4444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3" name="Google Shape;1683;p119"/>
          <p:cNvSpPr/>
          <p:nvPr/>
        </p:nvSpPr>
        <p:spPr>
          <a:xfrm>
            <a:off x="4710653" y="3668948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4" name="Google Shape;1684;p119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685" name="Google Shape;1685;p119"/>
          <p:cNvSpPr txBox="1">
            <a:spLocks noGrp="1"/>
          </p:cNvSpPr>
          <p:nvPr>
            <p:ph type="body" idx="1"/>
          </p:nvPr>
        </p:nvSpPr>
        <p:spPr>
          <a:xfrm>
            <a:off x="3569725" y="1185400"/>
            <a:ext cx="19758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86" name="Google Shape;1686;p119"/>
          <p:cNvSpPr txBox="1">
            <a:spLocks noGrp="1"/>
          </p:cNvSpPr>
          <p:nvPr>
            <p:ph type="body" idx="2"/>
          </p:nvPr>
        </p:nvSpPr>
        <p:spPr>
          <a:xfrm>
            <a:off x="6471950" y="1185400"/>
            <a:ext cx="19758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87" name="Google Shape;1687;p119"/>
          <p:cNvSpPr>
            <a:spLocks noGrp="1"/>
          </p:cNvSpPr>
          <p:nvPr>
            <p:ph type="pic" idx="3"/>
          </p:nvPr>
        </p:nvSpPr>
        <p:spPr>
          <a:xfrm>
            <a:off x="396825" y="1185400"/>
            <a:ext cx="2205900" cy="3581400"/>
          </a:xfrm>
          <a:prstGeom prst="roundRect">
            <a:avLst>
              <a:gd name="adj" fmla="val 2768"/>
            </a:avLst>
          </a:prstGeom>
          <a:noFill/>
          <a:ln>
            <a:noFill/>
          </a:ln>
        </p:spPr>
      </p:sp>
      <p:sp>
        <p:nvSpPr>
          <p:cNvPr id="1688" name="Google Shape;1688;p119"/>
          <p:cNvSpPr/>
          <p:nvPr/>
        </p:nvSpPr>
        <p:spPr>
          <a:xfrm rot="342518">
            <a:off x="8354876" y="-77901"/>
            <a:ext cx="1144742" cy="689725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Paragraph v1 1">
  <p:cSld name="TITLE_AND_BODY_1_6"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120"/>
          <p:cNvSpPr txBox="1">
            <a:spLocks noGrp="1"/>
          </p:cNvSpPr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91" name="Google Shape;1691;p120"/>
          <p:cNvSpPr txBox="1">
            <a:spLocks noGrp="1"/>
          </p:cNvSpPr>
          <p:nvPr>
            <p:ph type="body" idx="1"/>
          </p:nvPr>
        </p:nvSpPr>
        <p:spPr>
          <a:xfrm>
            <a:off x="566250" y="959700"/>
            <a:ext cx="77772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692" name="Google Shape;1692;p120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3" name="Google Shape;1693;p120"/>
          <p:cNvSpPr/>
          <p:nvPr/>
        </p:nvSpPr>
        <p:spPr>
          <a:xfrm rot="368928">
            <a:off x="566252" y="4568973"/>
            <a:ext cx="1144743" cy="689725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4" name="Google Shape;1694;p120"/>
          <p:cNvSpPr/>
          <p:nvPr/>
        </p:nvSpPr>
        <p:spPr>
          <a:xfrm rot="-443081">
            <a:off x="3204064" y="4568977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5" name="Google Shape;1695;p120"/>
          <p:cNvSpPr/>
          <p:nvPr/>
        </p:nvSpPr>
        <p:spPr>
          <a:xfrm rot="-128150">
            <a:off x="7660520" y="4568965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6" name="Google Shape;1696;p120"/>
          <p:cNvSpPr/>
          <p:nvPr/>
        </p:nvSpPr>
        <p:spPr>
          <a:xfrm rot="262815">
            <a:off x="5120886" y="4679673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1 No Image 1">
  <p:cSld name="TITLE_AND_BODY_1_3_2_3">
    <p:spTree>
      <p:nvGrpSpPr>
        <p:cNvPr id="1" name="Shape 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" name="Google Shape;1698;p121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9" name="Google Shape;1699;p12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00" name="Google Shape;1700;p121"/>
          <p:cNvSpPr txBox="1">
            <a:spLocks noGrp="1"/>
          </p:cNvSpPr>
          <p:nvPr>
            <p:ph type="body" idx="1"/>
          </p:nvPr>
        </p:nvSpPr>
        <p:spPr>
          <a:xfrm>
            <a:off x="566250" y="1165450"/>
            <a:ext cx="8011500" cy="27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01" name="Google Shape;1701;p121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2" name="Google Shape;1702;p121"/>
          <p:cNvSpPr/>
          <p:nvPr/>
        </p:nvSpPr>
        <p:spPr>
          <a:xfrm rot="368928">
            <a:off x="566252" y="4568973"/>
            <a:ext cx="1144743" cy="689725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3" name="Google Shape;1703;p121"/>
          <p:cNvSpPr/>
          <p:nvPr/>
        </p:nvSpPr>
        <p:spPr>
          <a:xfrm rot="-443081">
            <a:off x="3204064" y="4568977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4" name="Google Shape;1704;p121"/>
          <p:cNvSpPr/>
          <p:nvPr/>
        </p:nvSpPr>
        <p:spPr>
          <a:xfrm rot="-128150">
            <a:off x="7660520" y="4568965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5" name="Google Shape;1705;p121"/>
          <p:cNvSpPr/>
          <p:nvPr/>
        </p:nvSpPr>
        <p:spPr>
          <a:xfrm rot="262815">
            <a:off x="5120886" y="4679673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key metrics 2">
  <p:cSld name="TITLE_AND_BODY_1_2_1_5">
    <p:spTree>
      <p:nvGrpSpPr>
        <p:cNvPr id="1" name="Shape 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" name="Google Shape;1707;p122"/>
          <p:cNvSpPr/>
          <p:nvPr/>
        </p:nvSpPr>
        <p:spPr>
          <a:xfrm flipH="1">
            <a:off x="6042384" y="203"/>
            <a:ext cx="3125317" cy="14623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8" name="Google Shape;1708;p122"/>
          <p:cNvSpPr/>
          <p:nvPr/>
        </p:nvSpPr>
        <p:spPr>
          <a:xfrm rot="368928">
            <a:off x="566252" y="4711137"/>
            <a:ext cx="1144743" cy="689725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9" name="Google Shape;1709;p122"/>
          <p:cNvSpPr/>
          <p:nvPr/>
        </p:nvSpPr>
        <p:spPr>
          <a:xfrm rot="-443081">
            <a:off x="3204064" y="4711141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0" name="Google Shape;1710;p122"/>
          <p:cNvSpPr/>
          <p:nvPr/>
        </p:nvSpPr>
        <p:spPr>
          <a:xfrm rot="-128150">
            <a:off x="7660520" y="4711130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1" name="Google Shape;1711;p122"/>
          <p:cNvSpPr/>
          <p:nvPr/>
        </p:nvSpPr>
        <p:spPr>
          <a:xfrm rot="262815">
            <a:off x="5120886" y="4821837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2" name="Google Shape;1712;p12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13" name="Google Shape;1713;p122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714" name="Google Shape;1714;p122"/>
          <p:cNvSpPr txBox="1">
            <a:spLocks noGrp="1"/>
          </p:cNvSpPr>
          <p:nvPr>
            <p:ph type="body" idx="1"/>
          </p:nvPr>
        </p:nvSpPr>
        <p:spPr>
          <a:xfrm>
            <a:off x="812325" y="1966550"/>
            <a:ext cx="35256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15" name="Google Shape;1715;p122"/>
          <p:cNvSpPr txBox="1">
            <a:spLocks noGrp="1"/>
          </p:cNvSpPr>
          <p:nvPr>
            <p:ph type="subTitle" idx="2"/>
          </p:nvPr>
        </p:nvSpPr>
        <p:spPr>
          <a:xfrm>
            <a:off x="812325" y="1394150"/>
            <a:ext cx="35256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716" name="Google Shape;1716;p122"/>
          <p:cNvSpPr txBox="1">
            <a:spLocks noGrp="1"/>
          </p:cNvSpPr>
          <p:nvPr>
            <p:ph type="body" idx="3"/>
          </p:nvPr>
        </p:nvSpPr>
        <p:spPr>
          <a:xfrm>
            <a:off x="4758900" y="1966550"/>
            <a:ext cx="35256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17" name="Google Shape;1717;p122"/>
          <p:cNvSpPr txBox="1">
            <a:spLocks noGrp="1"/>
          </p:cNvSpPr>
          <p:nvPr>
            <p:ph type="subTitle" idx="4"/>
          </p:nvPr>
        </p:nvSpPr>
        <p:spPr>
          <a:xfrm>
            <a:off x="4758900" y="1394150"/>
            <a:ext cx="35256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paragraphs 2">
  <p:cSld name="TITLE_AND_BODY_1_1_1_1_1_3"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p123"/>
          <p:cNvSpPr/>
          <p:nvPr/>
        </p:nvSpPr>
        <p:spPr>
          <a:xfrm>
            <a:off x="4710653" y="36627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0" name="Google Shape;1720;p123"/>
          <p:cNvSpPr/>
          <p:nvPr/>
        </p:nvSpPr>
        <p:spPr>
          <a:xfrm>
            <a:off x="645900" y="1399202"/>
            <a:ext cx="2418600" cy="33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1" name="Google Shape;1721;p123"/>
          <p:cNvSpPr/>
          <p:nvPr/>
        </p:nvSpPr>
        <p:spPr>
          <a:xfrm>
            <a:off x="6079500" y="1399175"/>
            <a:ext cx="2418600" cy="33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722" name="Google Shape;1722;p123"/>
          <p:cNvSpPr/>
          <p:nvPr/>
        </p:nvSpPr>
        <p:spPr>
          <a:xfrm>
            <a:off x="3358950" y="1399175"/>
            <a:ext cx="2418600" cy="33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723" name="Google Shape;1723;p123"/>
          <p:cNvSpPr/>
          <p:nvPr/>
        </p:nvSpPr>
        <p:spPr>
          <a:xfrm>
            <a:off x="0" y="0"/>
            <a:ext cx="9144000" cy="75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4" name="Google Shape;1724;p12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25" name="Google Shape;1725;p123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726" name="Google Shape;1726;p123"/>
          <p:cNvSpPr txBox="1">
            <a:spLocks noGrp="1"/>
          </p:cNvSpPr>
          <p:nvPr>
            <p:ph type="body" idx="1"/>
          </p:nvPr>
        </p:nvSpPr>
        <p:spPr>
          <a:xfrm>
            <a:off x="645900" y="1461500"/>
            <a:ext cx="2328600" cy="2188200"/>
          </a:xfrm>
          <a:prstGeom prst="rect">
            <a:avLst/>
          </a:prstGeom>
        </p:spPr>
        <p:txBody>
          <a:bodyPr spcFirstLastPara="1" wrap="square" lIns="91425" tIns="91425" rIns="167400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27" name="Google Shape;1727;p123"/>
          <p:cNvSpPr txBox="1">
            <a:spLocks noGrp="1"/>
          </p:cNvSpPr>
          <p:nvPr>
            <p:ph type="body" idx="2"/>
          </p:nvPr>
        </p:nvSpPr>
        <p:spPr>
          <a:xfrm>
            <a:off x="3358950" y="1461525"/>
            <a:ext cx="23286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28" name="Google Shape;1728;p123"/>
          <p:cNvSpPr txBox="1">
            <a:spLocks noGrp="1"/>
          </p:cNvSpPr>
          <p:nvPr>
            <p:ph type="body" idx="3"/>
          </p:nvPr>
        </p:nvSpPr>
        <p:spPr>
          <a:xfrm>
            <a:off x="6079500" y="1461525"/>
            <a:ext cx="23286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57">
          <p15:clr>
            <a:srgbClr val="E4696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1" type="tx">
  <p:cSld name="TITLE_AND_BOD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4"/>
          <p:cNvSpPr txBox="1">
            <a:spLocks noGrp="1"/>
          </p:cNvSpPr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14"/>
          <p:cNvSpPr txBox="1">
            <a:spLocks noGrp="1"/>
          </p:cNvSpPr>
          <p:nvPr>
            <p:ph type="body" idx="1"/>
          </p:nvPr>
        </p:nvSpPr>
        <p:spPr>
          <a:xfrm>
            <a:off x="669821" y="1987200"/>
            <a:ext cx="37767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8" name="Google Shape;138;p14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39" name="Google Shape;139;p14"/>
          <p:cNvSpPr txBox="1">
            <a:spLocks noGrp="1"/>
          </p:cNvSpPr>
          <p:nvPr>
            <p:ph type="body" idx="2"/>
          </p:nvPr>
        </p:nvSpPr>
        <p:spPr>
          <a:xfrm>
            <a:off x="4845450" y="1987200"/>
            <a:ext cx="37323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14"/>
          <p:cNvSpPr/>
          <p:nvPr/>
        </p:nvSpPr>
        <p:spPr>
          <a:xfrm>
            <a:off x="5662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4"/>
          <p:cNvSpPr/>
          <p:nvPr/>
        </p:nvSpPr>
        <p:spPr>
          <a:xfrm>
            <a:off x="47608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4"/>
          <p:cNvSpPr/>
          <p:nvPr/>
        </p:nvSpPr>
        <p:spPr>
          <a:xfrm>
            <a:off x="5662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4"/>
          <p:cNvSpPr/>
          <p:nvPr/>
        </p:nvSpPr>
        <p:spPr>
          <a:xfrm>
            <a:off x="47608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4"/>
          <p:cNvSpPr txBox="1">
            <a:spLocks noGrp="1"/>
          </p:cNvSpPr>
          <p:nvPr>
            <p:ph type="subTitle" idx="3"/>
          </p:nvPr>
        </p:nvSpPr>
        <p:spPr>
          <a:xfrm>
            <a:off x="669821" y="1367825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subTitle" idx="4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46" name="Google Shape;146;p14"/>
          <p:cNvSpPr/>
          <p:nvPr/>
        </p:nvSpPr>
        <p:spPr>
          <a:xfrm rot="368928">
            <a:off x="566252" y="4645173"/>
            <a:ext cx="1144743" cy="689725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4"/>
          <p:cNvSpPr/>
          <p:nvPr/>
        </p:nvSpPr>
        <p:spPr>
          <a:xfrm rot="-443081">
            <a:off x="3204064" y="4645177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4"/>
          <p:cNvSpPr/>
          <p:nvPr/>
        </p:nvSpPr>
        <p:spPr>
          <a:xfrm rot="-128150">
            <a:off x="7660520" y="4645165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4"/>
          <p:cNvSpPr/>
          <p:nvPr/>
        </p:nvSpPr>
        <p:spPr>
          <a:xfrm rot="262815">
            <a:off x="5120886" y="4755873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14"/>
          <p:cNvSpPr/>
          <p:nvPr/>
        </p:nvSpPr>
        <p:spPr>
          <a:xfrm flipH="1">
            <a:off x="6042384" y="203"/>
            <a:ext cx="3125317" cy="14623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1 Image">
  <p:cSld name="TITLE_AND_BODY_4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5"/>
          <p:cNvSpPr txBox="1">
            <a:spLocks noGrp="1"/>
          </p:cNvSpPr>
          <p:nvPr>
            <p:ph type="title"/>
          </p:nvPr>
        </p:nvSpPr>
        <p:spPr>
          <a:xfrm>
            <a:off x="669825" y="418250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15"/>
          <p:cNvSpPr txBox="1">
            <a:spLocks noGrp="1"/>
          </p:cNvSpPr>
          <p:nvPr>
            <p:ph type="body" idx="1"/>
          </p:nvPr>
        </p:nvSpPr>
        <p:spPr>
          <a:xfrm>
            <a:off x="757154" y="3054159"/>
            <a:ext cx="3645000" cy="14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54" name="Google Shape;154;p15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55" name="Google Shape;155;p15"/>
          <p:cNvSpPr txBox="1">
            <a:spLocks noGrp="1"/>
          </p:cNvSpPr>
          <p:nvPr>
            <p:ph type="body" idx="2"/>
          </p:nvPr>
        </p:nvSpPr>
        <p:spPr>
          <a:xfrm>
            <a:off x="4932750" y="3054159"/>
            <a:ext cx="3645000" cy="14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56" name="Google Shape;156;p15"/>
          <p:cNvSpPr/>
          <p:nvPr/>
        </p:nvSpPr>
        <p:spPr>
          <a:xfrm>
            <a:off x="566250" y="1044850"/>
            <a:ext cx="84600" cy="433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5"/>
          <p:cNvSpPr/>
          <p:nvPr/>
        </p:nvSpPr>
        <p:spPr>
          <a:xfrm>
            <a:off x="4760850" y="1044850"/>
            <a:ext cx="84600" cy="433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5"/>
          <p:cNvSpPr/>
          <p:nvPr/>
        </p:nvSpPr>
        <p:spPr>
          <a:xfrm>
            <a:off x="566250" y="1450658"/>
            <a:ext cx="15600" cy="3118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5"/>
          <p:cNvSpPr/>
          <p:nvPr/>
        </p:nvSpPr>
        <p:spPr>
          <a:xfrm>
            <a:off x="4760850" y="1450658"/>
            <a:ext cx="15600" cy="3118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5"/>
          <p:cNvSpPr txBox="1">
            <a:spLocks noGrp="1"/>
          </p:cNvSpPr>
          <p:nvPr>
            <p:ph type="subTitle" idx="3"/>
          </p:nvPr>
        </p:nvSpPr>
        <p:spPr>
          <a:xfrm>
            <a:off x="757150" y="2495350"/>
            <a:ext cx="36450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61" name="Google Shape;161;p15"/>
          <p:cNvSpPr txBox="1">
            <a:spLocks noGrp="1"/>
          </p:cNvSpPr>
          <p:nvPr>
            <p:ph type="subTitle" idx="4"/>
          </p:nvPr>
        </p:nvSpPr>
        <p:spPr>
          <a:xfrm>
            <a:off x="4932823" y="2495350"/>
            <a:ext cx="36450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62" name="Google Shape;162;p15"/>
          <p:cNvSpPr/>
          <p:nvPr/>
        </p:nvSpPr>
        <p:spPr>
          <a:xfrm rot="368928">
            <a:off x="566252" y="4722548"/>
            <a:ext cx="1144743" cy="689725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15"/>
          <p:cNvSpPr/>
          <p:nvPr/>
        </p:nvSpPr>
        <p:spPr>
          <a:xfrm rot="-443081">
            <a:off x="3204064" y="4722552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15"/>
          <p:cNvSpPr/>
          <p:nvPr/>
        </p:nvSpPr>
        <p:spPr>
          <a:xfrm rot="-128150">
            <a:off x="5562995" y="4680065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5"/>
          <p:cNvSpPr/>
          <p:nvPr/>
        </p:nvSpPr>
        <p:spPr>
          <a:xfrm rot="262815">
            <a:off x="7563886" y="4641348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15"/>
          <p:cNvSpPr/>
          <p:nvPr/>
        </p:nvSpPr>
        <p:spPr>
          <a:xfrm flipH="1">
            <a:off x="6042384" y="203"/>
            <a:ext cx="3125317" cy="14623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5"/>
          <p:cNvSpPr>
            <a:spLocks noGrp="1"/>
          </p:cNvSpPr>
          <p:nvPr>
            <p:ph type="pic" idx="5"/>
          </p:nvPr>
        </p:nvSpPr>
        <p:spPr>
          <a:xfrm>
            <a:off x="757150" y="1044850"/>
            <a:ext cx="3645000" cy="1347900"/>
          </a:xfrm>
          <a:prstGeom prst="rect">
            <a:avLst/>
          </a:prstGeom>
          <a:noFill/>
          <a:ln>
            <a:noFill/>
          </a:ln>
        </p:spPr>
      </p:sp>
      <p:sp>
        <p:nvSpPr>
          <p:cNvPr id="168" name="Google Shape;168;p15"/>
          <p:cNvSpPr>
            <a:spLocks noGrp="1"/>
          </p:cNvSpPr>
          <p:nvPr>
            <p:ph type="pic" idx="6"/>
          </p:nvPr>
        </p:nvSpPr>
        <p:spPr>
          <a:xfrm>
            <a:off x="4932750" y="1044850"/>
            <a:ext cx="3645000" cy="1347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a list">
  <p:cSld name="TITLE_AND_BODY_1_1_1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7"/>
          <p:cNvSpPr/>
          <p:nvPr/>
        </p:nvSpPr>
        <p:spPr>
          <a:xfrm>
            <a:off x="4710653" y="3653652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17"/>
          <p:cNvSpPr/>
          <p:nvPr/>
        </p:nvSpPr>
        <p:spPr>
          <a:xfrm>
            <a:off x="3322875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7"/>
          <p:cNvSpPr/>
          <p:nvPr/>
        </p:nvSpPr>
        <p:spPr>
          <a:xfrm>
            <a:off x="6079500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7"/>
          <p:cNvSpPr/>
          <p:nvPr/>
        </p:nvSpPr>
        <p:spPr>
          <a:xfrm>
            <a:off x="645900" y="4474800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7"/>
          <p:cNvSpPr/>
          <p:nvPr/>
        </p:nvSpPr>
        <p:spPr>
          <a:xfrm>
            <a:off x="565200" y="1839600"/>
            <a:ext cx="2577600" cy="263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14325" dist="95250" dir="51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88" name="Google Shape;188;p17"/>
          <p:cNvSpPr/>
          <p:nvPr/>
        </p:nvSpPr>
        <p:spPr>
          <a:xfrm>
            <a:off x="1622250" y="1607413"/>
            <a:ext cx="463500" cy="4635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89" name="Google Shape;189;p17"/>
          <p:cNvSpPr/>
          <p:nvPr/>
        </p:nvSpPr>
        <p:spPr>
          <a:xfrm>
            <a:off x="3283200" y="1839600"/>
            <a:ext cx="2577600" cy="263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14325" dist="95250" dir="51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90" name="Google Shape;190;p17"/>
          <p:cNvSpPr/>
          <p:nvPr/>
        </p:nvSpPr>
        <p:spPr>
          <a:xfrm>
            <a:off x="4340250" y="1607425"/>
            <a:ext cx="463500" cy="4635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91" name="Google Shape;191;p17"/>
          <p:cNvSpPr/>
          <p:nvPr/>
        </p:nvSpPr>
        <p:spPr>
          <a:xfrm>
            <a:off x="6001200" y="1839600"/>
            <a:ext cx="2577600" cy="263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14325" dist="95250" dir="51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92" name="Google Shape;192;p17"/>
          <p:cNvSpPr/>
          <p:nvPr/>
        </p:nvSpPr>
        <p:spPr>
          <a:xfrm>
            <a:off x="7058250" y="1607425"/>
            <a:ext cx="463500" cy="4635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93" name="Google Shape;193;p1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7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95" name="Google Shape;195;p17"/>
          <p:cNvSpPr txBox="1"/>
          <p:nvPr/>
        </p:nvSpPr>
        <p:spPr>
          <a:xfrm>
            <a:off x="1614175" y="1607425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6" name="Google Shape;196;p17"/>
          <p:cNvSpPr txBox="1"/>
          <p:nvPr/>
        </p:nvSpPr>
        <p:spPr>
          <a:xfrm>
            <a:off x="4336400" y="1619450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7" name="Google Shape;197;p17"/>
          <p:cNvSpPr txBox="1"/>
          <p:nvPr/>
        </p:nvSpPr>
        <p:spPr>
          <a:xfrm>
            <a:off x="7051025" y="1619450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8" name="Google Shape;198;p17"/>
          <p:cNvSpPr txBox="1">
            <a:spLocks noGrp="1"/>
          </p:cNvSpPr>
          <p:nvPr>
            <p:ph type="body" idx="1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99" name="Google Shape;199;p17"/>
          <p:cNvSpPr txBox="1">
            <a:spLocks noGrp="1"/>
          </p:cNvSpPr>
          <p:nvPr>
            <p:ph type="body" idx="2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00" name="Google Shape;200;p17"/>
          <p:cNvSpPr txBox="1">
            <a:spLocks noGrp="1"/>
          </p:cNvSpPr>
          <p:nvPr>
            <p:ph type="body" idx="3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01" name="Google Shape;201;p17"/>
          <p:cNvSpPr/>
          <p:nvPr/>
        </p:nvSpPr>
        <p:spPr>
          <a:xfrm>
            <a:off x="-1113751" y="-790831"/>
            <a:ext cx="4436637" cy="1163638"/>
          </a:xfrm>
          <a:custGeom>
            <a:avLst/>
            <a:gdLst/>
            <a:ahLst/>
            <a:cxnLst/>
            <a:rect l="l" t="t" r="r" b="b"/>
            <a:pathLst>
              <a:path w="17363" h="4554" extrusionOk="0">
                <a:moveTo>
                  <a:pt x="17363" y="48"/>
                </a:moveTo>
                <a:lnTo>
                  <a:pt x="17265" y="142"/>
                </a:lnTo>
                <a:lnTo>
                  <a:pt x="17262" y="144"/>
                </a:lnTo>
                <a:lnTo>
                  <a:pt x="17259" y="146"/>
                </a:lnTo>
                <a:lnTo>
                  <a:pt x="17256" y="148"/>
                </a:lnTo>
                <a:lnTo>
                  <a:pt x="17253" y="149"/>
                </a:lnTo>
                <a:lnTo>
                  <a:pt x="17250" y="150"/>
                </a:lnTo>
                <a:lnTo>
                  <a:pt x="17247" y="151"/>
                </a:lnTo>
                <a:lnTo>
                  <a:pt x="17244" y="151"/>
                </a:lnTo>
                <a:lnTo>
                  <a:pt x="17241" y="151"/>
                </a:lnTo>
                <a:lnTo>
                  <a:pt x="17237" y="151"/>
                </a:lnTo>
                <a:lnTo>
                  <a:pt x="17234" y="150"/>
                </a:lnTo>
                <a:lnTo>
                  <a:pt x="17231" y="150"/>
                </a:lnTo>
                <a:lnTo>
                  <a:pt x="17228" y="148"/>
                </a:lnTo>
                <a:lnTo>
                  <a:pt x="17225" y="147"/>
                </a:lnTo>
                <a:lnTo>
                  <a:pt x="17222" y="145"/>
                </a:lnTo>
                <a:lnTo>
                  <a:pt x="17219" y="143"/>
                </a:lnTo>
                <a:lnTo>
                  <a:pt x="17216" y="141"/>
                </a:lnTo>
                <a:lnTo>
                  <a:pt x="17214" y="138"/>
                </a:lnTo>
                <a:lnTo>
                  <a:pt x="17212" y="136"/>
                </a:lnTo>
                <a:lnTo>
                  <a:pt x="17210" y="133"/>
                </a:lnTo>
                <a:lnTo>
                  <a:pt x="17209" y="130"/>
                </a:lnTo>
                <a:lnTo>
                  <a:pt x="17208" y="127"/>
                </a:lnTo>
                <a:lnTo>
                  <a:pt x="17207" y="124"/>
                </a:lnTo>
                <a:lnTo>
                  <a:pt x="17207" y="120"/>
                </a:lnTo>
                <a:lnTo>
                  <a:pt x="17207" y="117"/>
                </a:lnTo>
                <a:lnTo>
                  <a:pt x="17207" y="114"/>
                </a:lnTo>
                <a:lnTo>
                  <a:pt x="17208" y="111"/>
                </a:lnTo>
                <a:lnTo>
                  <a:pt x="17208" y="108"/>
                </a:lnTo>
                <a:lnTo>
                  <a:pt x="17210" y="105"/>
                </a:lnTo>
                <a:lnTo>
                  <a:pt x="17211" y="102"/>
                </a:lnTo>
                <a:lnTo>
                  <a:pt x="17213" y="99"/>
                </a:lnTo>
                <a:lnTo>
                  <a:pt x="17215" y="96"/>
                </a:lnTo>
                <a:lnTo>
                  <a:pt x="17217" y="94"/>
                </a:lnTo>
                <a:lnTo>
                  <a:pt x="17315" y="0"/>
                </a:lnTo>
                <a:lnTo>
                  <a:pt x="17363" y="48"/>
                </a:lnTo>
                <a:moveTo>
                  <a:pt x="17063" y="284"/>
                </a:moveTo>
                <a:lnTo>
                  <a:pt x="17065" y="286"/>
                </a:lnTo>
                <a:lnTo>
                  <a:pt x="17067" y="289"/>
                </a:lnTo>
                <a:lnTo>
                  <a:pt x="17069" y="292"/>
                </a:lnTo>
                <a:lnTo>
                  <a:pt x="17070" y="295"/>
                </a:lnTo>
                <a:lnTo>
                  <a:pt x="17071" y="298"/>
                </a:lnTo>
                <a:lnTo>
                  <a:pt x="17072" y="301"/>
                </a:lnTo>
                <a:lnTo>
                  <a:pt x="17072" y="304"/>
                </a:lnTo>
                <a:lnTo>
                  <a:pt x="17072" y="307"/>
                </a:lnTo>
                <a:lnTo>
                  <a:pt x="17072" y="311"/>
                </a:lnTo>
                <a:lnTo>
                  <a:pt x="17071" y="314"/>
                </a:lnTo>
                <a:lnTo>
                  <a:pt x="17071" y="317"/>
                </a:lnTo>
                <a:lnTo>
                  <a:pt x="17069" y="320"/>
                </a:lnTo>
                <a:lnTo>
                  <a:pt x="17068" y="323"/>
                </a:lnTo>
                <a:lnTo>
                  <a:pt x="17066" y="326"/>
                </a:lnTo>
                <a:lnTo>
                  <a:pt x="17064" y="328"/>
                </a:lnTo>
                <a:lnTo>
                  <a:pt x="17062" y="331"/>
                </a:lnTo>
                <a:lnTo>
                  <a:pt x="16855" y="517"/>
                </a:lnTo>
                <a:lnTo>
                  <a:pt x="16852" y="519"/>
                </a:lnTo>
                <a:lnTo>
                  <a:pt x="16849" y="521"/>
                </a:lnTo>
                <a:lnTo>
                  <a:pt x="16847" y="522"/>
                </a:lnTo>
                <a:lnTo>
                  <a:pt x="16843" y="523"/>
                </a:lnTo>
                <a:lnTo>
                  <a:pt x="16840" y="524"/>
                </a:lnTo>
                <a:lnTo>
                  <a:pt x="16837" y="525"/>
                </a:lnTo>
                <a:lnTo>
                  <a:pt x="16834" y="525"/>
                </a:lnTo>
                <a:lnTo>
                  <a:pt x="16831" y="525"/>
                </a:lnTo>
                <a:lnTo>
                  <a:pt x="16827" y="525"/>
                </a:lnTo>
                <a:lnTo>
                  <a:pt x="16824" y="524"/>
                </a:lnTo>
                <a:lnTo>
                  <a:pt x="16821" y="523"/>
                </a:lnTo>
                <a:lnTo>
                  <a:pt x="16818" y="522"/>
                </a:lnTo>
                <a:lnTo>
                  <a:pt x="16815" y="520"/>
                </a:lnTo>
                <a:lnTo>
                  <a:pt x="16812" y="519"/>
                </a:lnTo>
                <a:lnTo>
                  <a:pt x="16810" y="516"/>
                </a:lnTo>
                <a:lnTo>
                  <a:pt x="16807" y="514"/>
                </a:lnTo>
                <a:lnTo>
                  <a:pt x="16805" y="511"/>
                </a:lnTo>
                <a:lnTo>
                  <a:pt x="16803" y="508"/>
                </a:lnTo>
                <a:lnTo>
                  <a:pt x="16802" y="505"/>
                </a:lnTo>
                <a:lnTo>
                  <a:pt x="16800" y="502"/>
                </a:lnTo>
                <a:lnTo>
                  <a:pt x="16800" y="499"/>
                </a:lnTo>
                <a:lnTo>
                  <a:pt x="16799" y="496"/>
                </a:lnTo>
                <a:lnTo>
                  <a:pt x="16799" y="493"/>
                </a:lnTo>
                <a:lnTo>
                  <a:pt x="16799" y="490"/>
                </a:lnTo>
                <a:lnTo>
                  <a:pt x="16799" y="486"/>
                </a:lnTo>
                <a:lnTo>
                  <a:pt x="16800" y="483"/>
                </a:lnTo>
                <a:lnTo>
                  <a:pt x="16801" y="480"/>
                </a:lnTo>
                <a:lnTo>
                  <a:pt x="16802" y="477"/>
                </a:lnTo>
                <a:lnTo>
                  <a:pt x="16804" y="474"/>
                </a:lnTo>
                <a:lnTo>
                  <a:pt x="16805" y="472"/>
                </a:lnTo>
                <a:lnTo>
                  <a:pt x="16808" y="469"/>
                </a:lnTo>
                <a:lnTo>
                  <a:pt x="16810" y="467"/>
                </a:lnTo>
                <a:lnTo>
                  <a:pt x="17015" y="282"/>
                </a:lnTo>
                <a:lnTo>
                  <a:pt x="17018" y="280"/>
                </a:lnTo>
                <a:lnTo>
                  <a:pt x="17021" y="278"/>
                </a:lnTo>
                <a:lnTo>
                  <a:pt x="17024" y="276"/>
                </a:lnTo>
                <a:lnTo>
                  <a:pt x="17027" y="275"/>
                </a:lnTo>
                <a:lnTo>
                  <a:pt x="17030" y="274"/>
                </a:lnTo>
                <a:lnTo>
                  <a:pt x="17033" y="273"/>
                </a:lnTo>
                <a:lnTo>
                  <a:pt x="17036" y="273"/>
                </a:lnTo>
                <a:lnTo>
                  <a:pt x="17040" y="273"/>
                </a:lnTo>
                <a:lnTo>
                  <a:pt x="17043" y="273"/>
                </a:lnTo>
                <a:lnTo>
                  <a:pt x="17046" y="274"/>
                </a:lnTo>
                <a:lnTo>
                  <a:pt x="17049" y="275"/>
                </a:lnTo>
                <a:lnTo>
                  <a:pt x="17052" y="276"/>
                </a:lnTo>
                <a:lnTo>
                  <a:pt x="17055" y="277"/>
                </a:lnTo>
                <a:lnTo>
                  <a:pt x="17058" y="279"/>
                </a:lnTo>
                <a:lnTo>
                  <a:pt x="17061" y="281"/>
                </a:lnTo>
                <a:lnTo>
                  <a:pt x="17063" y="284"/>
                </a:lnTo>
                <a:moveTo>
                  <a:pt x="16649" y="652"/>
                </a:moveTo>
                <a:lnTo>
                  <a:pt x="16651" y="655"/>
                </a:lnTo>
                <a:lnTo>
                  <a:pt x="16653" y="657"/>
                </a:lnTo>
                <a:lnTo>
                  <a:pt x="16655" y="660"/>
                </a:lnTo>
                <a:lnTo>
                  <a:pt x="16656" y="663"/>
                </a:lnTo>
                <a:lnTo>
                  <a:pt x="16657" y="667"/>
                </a:lnTo>
                <a:lnTo>
                  <a:pt x="16657" y="670"/>
                </a:lnTo>
                <a:lnTo>
                  <a:pt x="16658" y="673"/>
                </a:lnTo>
                <a:lnTo>
                  <a:pt x="16658" y="676"/>
                </a:lnTo>
                <a:lnTo>
                  <a:pt x="16657" y="679"/>
                </a:lnTo>
                <a:lnTo>
                  <a:pt x="16657" y="682"/>
                </a:lnTo>
                <a:lnTo>
                  <a:pt x="16656" y="685"/>
                </a:lnTo>
                <a:lnTo>
                  <a:pt x="16654" y="688"/>
                </a:lnTo>
                <a:lnTo>
                  <a:pt x="16653" y="691"/>
                </a:lnTo>
                <a:lnTo>
                  <a:pt x="16651" y="694"/>
                </a:lnTo>
                <a:lnTo>
                  <a:pt x="16649" y="696"/>
                </a:lnTo>
                <a:lnTo>
                  <a:pt x="16646" y="699"/>
                </a:lnTo>
                <a:lnTo>
                  <a:pt x="16434" y="879"/>
                </a:lnTo>
                <a:lnTo>
                  <a:pt x="16431" y="881"/>
                </a:lnTo>
                <a:lnTo>
                  <a:pt x="16428" y="883"/>
                </a:lnTo>
                <a:lnTo>
                  <a:pt x="16425" y="884"/>
                </a:lnTo>
                <a:lnTo>
                  <a:pt x="16422" y="885"/>
                </a:lnTo>
                <a:lnTo>
                  <a:pt x="16419" y="886"/>
                </a:lnTo>
                <a:lnTo>
                  <a:pt x="16416" y="887"/>
                </a:lnTo>
                <a:lnTo>
                  <a:pt x="16413" y="887"/>
                </a:lnTo>
                <a:lnTo>
                  <a:pt x="16409" y="887"/>
                </a:lnTo>
                <a:lnTo>
                  <a:pt x="16406" y="886"/>
                </a:lnTo>
                <a:lnTo>
                  <a:pt x="16403" y="885"/>
                </a:lnTo>
                <a:lnTo>
                  <a:pt x="16400" y="884"/>
                </a:lnTo>
                <a:lnTo>
                  <a:pt x="16397" y="883"/>
                </a:lnTo>
                <a:lnTo>
                  <a:pt x="16394" y="881"/>
                </a:lnTo>
                <a:lnTo>
                  <a:pt x="16391" y="879"/>
                </a:lnTo>
                <a:lnTo>
                  <a:pt x="16388" y="877"/>
                </a:lnTo>
                <a:lnTo>
                  <a:pt x="16386" y="875"/>
                </a:lnTo>
                <a:lnTo>
                  <a:pt x="16384" y="872"/>
                </a:lnTo>
                <a:lnTo>
                  <a:pt x="16382" y="869"/>
                </a:lnTo>
                <a:lnTo>
                  <a:pt x="16381" y="866"/>
                </a:lnTo>
                <a:lnTo>
                  <a:pt x="16380" y="863"/>
                </a:lnTo>
                <a:lnTo>
                  <a:pt x="16379" y="860"/>
                </a:lnTo>
                <a:lnTo>
                  <a:pt x="16378" y="857"/>
                </a:lnTo>
                <a:lnTo>
                  <a:pt x="16378" y="854"/>
                </a:lnTo>
                <a:lnTo>
                  <a:pt x="16378" y="851"/>
                </a:lnTo>
                <a:lnTo>
                  <a:pt x="16379" y="847"/>
                </a:lnTo>
                <a:lnTo>
                  <a:pt x="16379" y="844"/>
                </a:lnTo>
                <a:lnTo>
                  <a:pt x="16381" y="841"/>
                </a:lnTo>
                <a:lnTo>
                  <a:pt x="16382" y="838"/>
                </a:lnTo>
                <a:lnTo>
                  <a:pt x="16383" y="835"/>
                </a:lnTo>
                <a:lnTo>
                  <a:pt x="16385" y="833"/>
                </a:lnTo>
                <a:lnTo>
                  <a:pt x="16388" y="830"/>
                </a:lnTo>
                <a:lnTo>
                  <a:pt x="16390" y="828"/>
                </a:lnTo>
                <a:lnTo>
                  <a:pt x="16601" y="649"/>
                </a:lnTo>
                <a:lnTo>
                  <a:pt x="16604" y="647"/>
                </a:lnTo>
                <a:lnTo>
                  <a:pt x="16607" y="645"/>
                </a:lnTo>
                <a:lnTo>
                  <a:pt x="16610" y="643"/>
                </a:lnTo>
                <a:lnTo>
                  <a:pt x="16613" y="642"/>
                </a:lnTo>
                <a:lnTo>
                  <a:pt x="16616" y="641"/>
                </a:lnTo>
                <a:lnTo>
                  <a:pt x="16620" y="640"/>
                </a:lnTo>
                <a:lnTo>
                  <a:pt x="16623" y="640"/>
                </a:lnTo>
                <a:lnTo>
                  <a:pt x="16626" y="640"/>
                </a:lnTo>
                <a:lnTo>
                  <a:pt x="16629" y="641"/>
                </a:lnTo>
                <a:lnTo>
                  <a:pt x="16633" y="641"/>
                </a:lnTo>
                <a:lnTo>
                  <a:pt x="16636" y="642"/>
                </a:lnTo>
                <a:lnTo>
                  <a:pt x="16639" y="644"/>
                </a:lnTo>
                <a:lnTo>
                  <a:pt x="16641" y="645"/>
                </a:lnTo>
                <a:lnTo>
                  <a:pt x="16644" y="647"/>
                </a:lnTo>
                <a:lnTo>
                  <a:pt x="16647" y="649"/>
                </a:lnTo>
                <a:lnTo>
                  <a:pt x="16649" y="652"/>
                </a:lnTo>
                <a:moveTo>
                  <a:pt x="16224" y="1009"/>
                </a:moveTo>
                <a:lnTo>
                  <a:pt x="16226" y="1011"/>
                </a:lnTo>
                <a:lnTo>
                  <a:pt x="16228" y="1014"/>
                </a:lnTo>
                <a:lnTo>
                  <a:pt x="16229" y="1017"/>
                </a:lnTo>
                <a:lnTo>
                  <a:pt x="16230" y="1020"/>
                </a:lnTo>
                <a:lnTo>
                  <a:pt x="16231" y="1023"/>
                </a:lnTo>
                <a:lnTo>
                  <a:pt x="16232" y="1027"/>
                </a:lnTo>
                <a:lnTo>
                  <a:pt x="16232" y="1030"/>
                </a:lnTo>
                <a:lnTo>
                  <a:pt x="16232" y="1033"/>
                </a:lnTo>
                <a:lnTo>
                  <a:pt x="16231" y="1036"/>
                </a:lnTo>
                <a:lnTo>
                  <a:pt x="16231" y="1039"/>
                </a:lnTo>
                <a:lnTo>
                  <a:pt x="16230" y="1042"/>
                </a:lnTo>
                <a:lnTo>
                  <a:pt x="16228" y="1045"/>
                </a:lnTo>
                <a:lnTo>
                  <a:pt x="16227" y="1048"/>
                </a:lnTo>
                <a:lnTo>
                  <a:pt x="16225" y="1051"/>
                </a:lnTo>
                <a:lnTo>
                  <a:pt x="16223" y="1053"/>
                </a:lnTo>
                <a:lnTo>
                  <a:pt x="16220" y="1056"/>
                </a:lnTo>
                <a:lnTo>
                  <a:pt x="16003" y="1229"/>
                </a:lnTo>
                <a:lnTo>
                  <a:pt x="16000" y="1231"/>
                </a:lnTo>
                <a:lnTo>
                  <a:pt x="15997" y="1233"/>
                </a:lnTo>
                <a:lnTo>
                  <a:pt x="15994" y="1234"/>
                </a:lnTo>
                <a:lnTo>
                  <a:pt x="15991" y="1235"/>
                </a:lnTo>
                <a:lnTo>
                  <a:pt x="15988" y="1236"/>
                </a:lnTo>
                <a:lnTo>
                  <a:pt x="15984" y="1236"/>
                </a:lnTo>
                <a:lnTo>
                  <a:pt x="15981" y="1237"/>
                </a:lnTo>
                <a:lnTo>
                  <a:pt x="15978" y="1236"/>
                </a:lnTo>
                <a:lnTo>
                  <a:pt x="15975" y="1236"/>
                </a:lnTo>
                <a:lnTo>
                  <a:pt x="15972" y="1235"/>
                </a:lnTo>
                <a:lnTo>
                  <a:pt x="15969" y="1234"/>
                </a:lnTo>
                <a:lnTo>
                  <a:pt x="15966" y="1233"/>
                </a:lnTo>
                <a:lnTo>
                  <a:pt x="15963" y="1231"/>
                </a:lnTo>
                <a:lnTo>
                  <a:pt x="15960" y="1229"/>
                </a:lnTo>
                <a:lnTo>
                  <a:pt x="15957" y="1226"/>
                </a:lnTo>
                <a:lnTo>
                  <a:pt x="15955" y="1224"/>
                </a:lnTo>
                <a:lnTo>
                  <a:pt x="15953" y="1221"/>
                </a:lnTo>
                <a:lnTo>
                  <a:pt x="15951" y="1218"/>
                </a:lnTo>
                <a:lnTo>
                  <a:pt x="15950" y="1215"/>
                </a:lnTo>
                <a:lnTo>
                  <a:pt x="15949" y="1212"/>
                </a:lnTo>
                <a:lnTo>
                  <a:pt x="15948" y="1209"/>
                </a:lnTo>
                <a:lnTo>
                  <a:pt x="15948" y="1206"/>
                </a:lnTo>
                <a:lnTo>
                  <a:pt x="15948" y="1203"/>
                </a:lnTo>
                <a:lnTo>
                  <a:pt x="15948" y="1199"/>
                </a:lnTo>
                <a:lnTo>
                  <a:pt x="15948" y="1196"/>
                </a:lnTo>
                <a:lnTo>
                  <a:pt x="15949" y="1193"/>
                </a:lnTo>
                <a:lnTo>
                  <a:pt x="15950" y="1190"/>
                </a:lnTo>
                <a:lnTo>
                  <a:pt x="15952" y="1187"/>
                </a:lnTo>
                <a:lnTo>
                  <a:pt x="15953" y="1184"/>
                </a:lnTo>
                <a:lnTo>
                  <a:pt x="15955" y="1182"/>
                </a:lnTo>
                <a:lnTo>
                  <a:pt x="15958" y="1179"/>
                </a:lnTo>
                <a:lnTo>
                  <a:pt x="15960" y="1177"/>
                </a:lnTo>
                <a:lnTo>
                  <a:pt x="16176" y="1004"/>
                </a:lnTo>
                <a:lnTo>
                  <a:pt x="16179" y="1002"/>
                </a:lnTo>
                <a:lnTo>
                  <a:pt x="16182" y="1000"/>
                </a:lnTo>
                <a:lnTo>
                  <a:pt x="16185" y="999"/>
                </a:lnTo>
                <a:lnTo>
                  <a:pt x="16188" y="997"/>
                </a:lnTo>
                <a:lnTo>
                  <a:pt x="16191" y="997"/>
                </a:lnTo>
                <a:lnTo>
                  <a:pt x="16195" y="996"/>
                </a:lnTo>
                <a:lnTo>
                  <a:pt x="16198" y="996"/>
                </a:lnTo>
                <a:lnTo>
                  <a:pt x="16201" y="996"/>
                </a:lnTo>
                <a:lnTo>
                  <a:pt x="16204" y="997"/>
                </a:lnTo>
                <a:lnTo>
                  <a:pt x="16208" y="997"/>
                </a:lnTo>
                <a:lnTo>
                  <a:pt x="16211" y="999"/>
                </a:lnTo>
                <a:lnTo>
                  <a:pt x="16214" y="1000"/>
                </a:lnTo>
                <a:lnTo>
                  <a:pt x="16216" y="1002"/>
                </a:lnTo>
                <a:lnTo>
                  <a:pt x="16219" y="1004"/>
                </a:lnTo>
                <a:lnTo>
                  <a:pt x="16222" y="1006"/>
                </a:lnTo>
                <a:lnTo>
                  <a:pt x="16224" y="1009"/>
                </a:lnTo>
                <a:moveTo>
                  <a:pt x="15791" y="1353"/>
                </a:moveTo>
                <a:lnTo>
                  <a:pt x="15793" y="1355"/>
                </a:lnTo>
                <a:lnTo>
                  <a:pt x="15795" y="1358"/>
                </a:lnTo>
                <a:lnTo>
                  <a:pt x="15796" y="1361"/>
                </a:lnTo>
                <a:lnTo>
                  <a:pt x="15797" y="1364"/>
                </a:lnTo>
                <a:lnTo>
                  <a:pt x="15798" y="1367"/>
                </a:lnTo>
                <a:lnTo>
                  <a:pt x="15798" y="1371"/>
                </a:lnTo>
                <a:lnTo>
                  <a:pt x="15798" y="1374"/>
                </a:lnTo>
                <a:lnTo>
                  <a:pt x="15798" y="1377"/>
                </a:lnTo>
                <a:lnTo>
                  <a:pt x="15797" y="1380"/>
                </a:lnTo>
                <a:lnTo>
                  <a:pt x="15796" y="1383"/>
                </a:lnTo>
                <a:lnTo>
                  <a:pt x="15795" y="1386"/>
                </a:lnTo>
                <a:lnTo>
                  <a:pt x="15794" y="1389"/>
                </a:lnTo>
                <a:lnTo>
                  <a:pt x="15792" y="1392"/>
                </a:lnTo>
                <a:lnTo>
                  <a:pt x="15790" y="1395"/>
                </a:lnTo>
                <a:lnTo>
                  <a:pt x="15788" y="1397"/>
                </a:lnTo>
                <a:lnTo>
                  <a:pt x="15785" y="1400"/>
                </a:lnTo>
                <a:lnTo>
                  <a:pt x="15564" y="1568"/>
                </a:lnTo>
                <a:lnTo>
                  <a:pt x="15561" y="1570"/>
                </a:lnTo>
                <a:lnTo>
                  <a:pt x="15558" y="1571"/>
                </a:lnTo>
                <a:lnTo>
                  <a:pt x="15555" y="1572"/>
                </a:lnTo>
                <a:lnTo>
                  <a:pt x="15552" y="1573"/>
                </a:lnTo>
                <a:lnTo>
                  <a:pt x="15549" y="1574"/>
                </a:lnTo>
                <a:lnTo>
                  <a:pt x="15545" y="1574"/>
                </a:lnTo>
                <a:lnTo>
                  <a:pt x="15542" y="1574"/>
                </a:lnTo>
                <a:lnTo>
                  <a:pt x="15539" y="1574"/>
                </a:lnTo>
                <a:lnTo>
                  <a:pt x="15535" y="1574"/>
                </a:lnTo>
                <a:lnTo>
                  <a:pt x="15532" y="1573"/>
                </a:lnTo>
                <a:lnTo>
                  <a:pt x="15529" y="1572"/>
                </a:lnTo>
                <a:lnTo>
                  <a:pt x="15526" y="1570"/>
                </a:lnTo>
                <a:lnTo>
                  <a:pt x="15523" y="1569"/>
                </a:lnTo>
                <a:lnTo>
                  <a:pt x="15521" y="1567"/>
                </a:lnTo>
                <a:lnTo>
                  <a:pt x="15518" y="1564"/>
                </a:lnTo>
                <a:lnTo>
                  <a:pt x="15516" y="1562"/>
                </a:lnTo>
                <a:lnTo>
                  <a:pt x="15514" y="1559"/>
                </a:lnTo>
                <a:lnTo>
                  <a:pt x="15513" y="1556"/>
                </a:lnTo>
                <a:lnTo>
                  <a:pt x="15511" y="1553"/>
                </a:lnTo>
                <a:lnTo>
                  <a:pt x="15510" y="1550"/>
                </a:lnTo>
                <a:lnTo>
                  <a:pt x="15510" y="1547"/>
                </a:lnTo>
                <a:lnTo>
                  <a:pt x="15510" y="1543"/>
                </a:lnTo>
                <a:lnTo>
                  <a:pt x="15510" y="1540"/>
                </a:lnTo>
                <a:lnTo>
                  <a:pt x="15510" y="1537"/>
                </a:lnTo>
                <a:lnTo>
                  <a:pt x="15510" y="1533"/>
                </a:lnTo>
                <a:lnTo>
                  <a:pt x="15511" y="1530"/>
                </a:lnTo>
                <a:lnTo>
                  <a:pt x="15513" y="1527"/>
                </a:lnTo>
                <a:lnTo>
                  <a:pt x="15514" y="1524"/>
                </a:lnTo>
                <a:lnTo>
                  <a:pt x="15516" y="1521"/>
                </a:lnTo>
                <a:lnTo>
                  <a:pt x="15518" y="1519"/>
                </a:lnTo>
                <a:lnTo>
                  <a:pt x="15520" y="1516"/>
                </a:lnTo>
                <a:lnTo>
                  <a:pt x="15523" y="1514"/>
                </a:lnTo>
                <a:lnTo>
                  <a:pt x="15743" y="1347"/>
                </a:lnTo>
                <a:lnTo>
                  <a:pt x="15746" y="1345"/>
                </a:lnTo>
                <a:lnTo>
                  <a:pt x="15749" y="1343"/>
                </a:lnTo>
                <a:lnTo>
                  <a:pt x="15752" y="1342"/>
                </a:lnTo>
                <a:lnTo>
                  <a:pt x="15755" y="1341"/>
                </a:lnTo>
                <a:lnTo>
                  <a:pt x="15758" y="1340"/>
                </a:lnTo>
                <a:lnTo>
                  <a:pt x="15762" y="1340"/>
                </a:lnTo>
                <a:lnTo>
                  <a:pt x="15765" y="1340"/>
                </a:lnTo>
                <a:lnTo>
                  <a:pt x="15768" y="1340"/>
                </a:lnTo>
                <a:lnTo>
                  <a:pt x="15771" y="1340"/>
                </a:lnTo>
                <a:lnTo>
                  <a:pt x="15775" y="1341"/>
                </a:lnTo>
                <a:lnTo>
                  <a:pt x="15778" y="1342"/>
                </a:lnTo>
                <a:lnTo>
                  <a:pt x="15781" y="1344"/>
                </a:lnTo>
                <a:lnTo>
                  <a:pt x="15783" y="1346"/>
                </a:lnTo>
                <a:lnTo>
                  <a:pt x="15786" y="1348"/>
                </a:lnTo>
                <a:lnTo>
                  <a:pt x="15789" y="1350"/>
                </a:lnTo>
                <a:lnTo>
                  <a:pt x="15791" y="1353"/>
                </a:lnTo>
                <a:moveTo>
                  <a:pt x="15347" y="1686"/>
                </a:moveTo>
                <a:lnTo>
                  <a:pt x="15349" y="1689"/>
                </a:lnTo>
                <a:lnTo>
                  <a:pt x="15351" y="1692"/>
                </a:lnTo>
                <a:lnTo>
                  <a:pt x="15352" y="1695"/>
                </a:lnTo>
                <a:lnTo>
                  <a:pt x="15353" y="1698"/>
                </a:lnTo>
                <a:lnTo>
                  <a:pt x="15354" y="1701"/>
                </a:lnTo>
                <a:lnTo>
                  <a:pt x="15354" y="1704"/>
                </a:lnTo>
                <a:lnTo>
                  <a:pt x="15354" y="1707"/>
                </a:lnTo>
                <a:lnTo>
                  <a:pt x="15354" y="1711"/>
                </a:lnTo>
                <a:lnTo>
                  <a:pt x="15353" y="1714"/>
                </a:lnTo>
                <a:lnTo>
                  <a:pt x="15353" y="1717"/>
                </a:lnTo>
                <a:lnTo>
                  <a:pt x="15351" y="1720"/>
                </a:lnTo>
                <a:lnTo>
                  <a:pt x="15350" y="1723"/>
                </a:lnTo>
                <a:lnTo>
                  <a:pt x="15348" y="1725"/>
                </a:lnTo>
                <a:lnTo>
                  <a:pt x="15346" y="1728"/>
                </a:lnTo>
                <a:lnTo>
                  <a:pt x="15343" y="1730"/>
                </a:lnTo>
                <a:lnTo>
                  <a:pt x="15340" y="1733"/>
                </a:lnTo>
                <a:lnTo>
                  <a:pt x="15115" y="1896"/>
                </a:lnTo>
                <a:lnTo>
                  <a:pt x="15112" y="1897"/>
                </a:lnTo>
                <a:lnTo>
                  <a:pt x="15109" y="1899"/>
                </a:lnTo>
                <a:lnTo>
                  <a:pt x="15106" y="1900"/>
                </a:lnTo>
                <a:lnTo>
                  <a:pt x="15102" y="1901"/>
                </a:lnTo>
                <a:lnTo>
                  <a:pt x="15099" y="1902"/>
                </a:lnTo>
                <a:lnTo>
                  <a:pt x="15096" y="1902"/>
                </a:lnTo>
                <a:lnTo>
                  <a:pt x="15093" y="1902"/>
                </a:lnTo>
                <a:lnTo>
                  <a:pt x="15089" y="1902"/>
                </a:lnTo>
                <a:lnTo>
                  <a:pt x="15086" y="1901"/>
                </a:lnTo>
                <a:lnTo>
                  <a:pt x="15083" y="1900"/>
                </a:lnTo>
                <a:lnTo>
                  <a:pt x="15080" y="1899"/>
                </a:lnTo>
                <a:lnTo>
                  <a:pt x="15077" y="1897"/>
                </a:lnTo>
                <a:lnTo>
                  <a:pt x="15074" y="1895"/>
                </a:lnTo>
                <a:lnTo>
                  <a:pt x="15072" y="1893"/>
                </a:lnTo>
                <a:lnTo>
                  <a:pt x="15069" y="1890"/>
                </a:lnTo>
                <a:lnTo>
                  <a:pt x="15067" y="1888"/>
                </a:lnTo>
                <a:lnTo>
                  <a:pt x="15065" y="1885"/>
                </a:lnTo>
                <a:lnTo>
                  <a:pt x="15064" y="1882"/>
                </a:lnTo>
                <a:lnTo>
                  <a:pt x="15062" y="1879"/>
                </a:lnTo>
                <a:lnTo>
                  <a:pt x="15061" y="1875"/>
                </a:lnTo>
                <a:lnTo>
                  <a:pt x="15061" y="1872"/>
                </a:lnTo>
                <a:lnTo>
                  <a:pt x="15061" y="1869"/>
                </a:lnTo>
                <a:lnTo>
                  <a:pt x="15061" y="1866"/>
                </a:lnTo>
                <a:lnTo>
                  <a:pt x="15061" y="1863"/>
                </a:lnTo>
                <a:lnTo>
                  <a:pt x="15062" y="1860"/>
                </a:lnTo>
                <a:lnTo>
                  <a:pt x="15063" y="1857"/>
                </a:lnTo>
                <a:lnTo>
                  <a:pt x="15064" y="1854"/>
                </a:lnTo>
                <a:lnTo>
                  <a:pt x="15066" y="1851"/>
                </a:lnTo>
                <a:lnTo>
                  <a:pt x="15068" y="1848"/>
                </a:lnTo>
                <a:lnTo>
                  <a:pt x="15070" y="1846"/>
                </a:lnTo>
                <a:lnTo>
                  <a:pt x="15072" y="1844"/>
                </a:lnTo>
                <a:lnTo>
                  <a:pt x="15075" y="1842"/>
                </a:lnTo>
                <a:lnTo>
                  <a:pt x="15300" y="1679"/>
                </a:lnTo>
                <a:lnTo>
                  <a:pt x="15303" y="1677"/>
                </a:lnTo>
                <a:lnTo>
                  <a:pt x="15306" y="1675"/>
                </a:lnTo>
                <a:lnTo>
                  <a:pt x="15309" y="1674"/>
                </a:lnTo>
                <a:lnTo>
                  <a:pt x="15312" y="1673"/>
                </a:lnTo>
                <a:lnTo>
                  <a:pt x="15315" y="1672"/>
                </a:lnTo>
                <a:lnTo>
                  <a:pt x="15319" y="1672"/>
                </a:lnTo>
                <a:lnTo>
                  <a:pt x="15322" y="1672"/>
                </a:lnTo>
                <a:lnTo>
                  <a:pt x="15325" y="1672"/>
                </a:lnTo>
                <a:lnTo>
                  <a:pt x="15328" y="1673"/>
                </a:lnTo>
                <a:lnTo>
                  <a:pt x="15331" y="1674"/>
                </a:lnTo>
                <a:lnTo>
                  <a:pt x="15334" y="1675"/>
                </a:lnTo>
                <a:lnTo>
                  <a:pt x="15337" y="1677"/>
                </a:lnTo>
                <a:lnTo>
                  <a:pt x="15340" y="1678"/>
                </a:lnTo>
                <a:lnTo>
                  <a:pt x="15343" y="1681"/>
                </a:lnTo>
                <a:lnTo>
                  <a:pt x="15345" y="1683"/>
                </a:lnTo>
                <a:lnTo>
                  <a:pt x="15347" y="1686"/>
                </a:lnTo>
                <a:moveTo>
                  <a:pt x="14896" y="2008"/>
                </a:moveTo>
                <a:lnTo>
                  <a:pt x="14898" y="2010"/>
                </a:lnTo>
                <a:lnTo>
                  <a:pt x="14900" y="2013"/>
                </a:lnTo>
                <a:lnTo>
                  <a:pt x="14901" y="2017"/>
                </a:lnTo>
                <a:lnTo>
                  <a:pt x="14902" y="2020"/>
                </a:lnTo>
                <a:lnTo>
                  <a:pt x="14902" y="2023"/>
                </a:lnTo>
                <a:lnTo>
                  <a:pt x="14902" y="2026"/>
                </a:lnTo>
                <a:lnTo>
                  <a:pt x="14902" y="2029"/>
                </a:lnTo>
                <a:lnTo>
                  <a:pt x="14902" y="2033"/>
                </a:lnTo>
                <a:lnTo>
                  <a:pt x="14901" y="2036"/>
                </a:lnTo>
                <a:lnTo>
                  <a:pt x="14900" y="2039"/>
                </a:lnTo>
                <a:lnTo>
                  <a:pt x="14899" y="2042"/>
                </a:lnTo>
                <a:lnTo>
                  <a:pt x="14897" y="2045"/>
                </a:lnTo>
                <a:lnTo>
                  <a:pt x="14895" y="2047"/>
                </a:lnTo>
                <a:lnTo>
                  <a:pt x="14893" y="2050"/>
                </a:lnTo>
                <a:lnTo>
                  <a:pt x="14891" y="2052"/>
                </a:lnTo>
                <a:lnTo>
                  <a:pt x="14888" y="2055"/>
                </a:lnTo>
                <a:lnTo>
                  <a:pt x="14658" y="2212"/>
                </a:lnTo>
                <a:lnTo>
                  <a:pt x="14655" y="2213"/>
                </a:lnTo>
                <a:lnTo>
                  <a:pt x="14652" y="2215"/>
                </a:lnTo>
                <a:lnTo>
                  <a:pt x="14649" y="2216"/>
                </a:lnTo>
                <a:lnTo>
                  <a:pt x="14646" y="2216"/>
                </a:lnTo>
                <a:lnTo>
                  <a:pt x="14643" y="2217"/>
                </a:lnTo>
                <a:lnTo>
                  <a:pt x="14639" y="2217"/>
                </a:lnTo>
                <a:lnTo>
                  <a:pt x="14636" y="2217"/>
                </a:lnTo>
                <a:lnTo>
                  <a:pt x="14633" y="2216"/>
                </a:lnTo>
                <a:lnTo>
                  <a:pt x="14630" y="2216"/>
                </a:lnTo>
                <a:lnTo>
                  <a:pt x="14626" y="2215"/>
                </a:lnTo>
                <a:lnTo>
                  <a:pt x="14623" y="2213"/>
                </a:lnTo>
                <a:lnTo>
                  <a:pt x="14621" y="2212"/>
                </a:lnTo>
                <a:lnTo>
                  <a:pt x="14618" y="2210"/>
                </a:lnTo>
                <a:lnTo>
                  <a:pt x="14615" y="2208"/>
                </a:lnTo>
                <a:lnTo>
                  <a:pt x="14613" y="2205"/>
                </a:lnTo>
                <a:lnTo>
                  <a:pt x="14611" y="2203"/>
                </a:lnTo>
                <a:lnTo>
                  <a:pt x="14609" y="2199"/>
                </a:lnTo>
                <a:lnTo>
                  <a:pt x="14608" y="2196"/>
                </a:lnTo>
                <a:lnTo>
                  <a:pt x="14607" y="2193"/>
                </a:lnTo>
                <a:lnTo>
                  <a:pt x="14606" y="2190"/>
                </a:lnTo>
                <a:lnTo>
                  <a:pt x="14605" y="2187"/>
                </a:lnTo>
                <a:lnTo>
                  <a:pt x="14605" y="2183"/>
                </a:lnTo>
                <a:lnTo>
                  <a:pt x="14605" y="2180"/>
                </a:lnTo>
                <a:lnTo>
                  <a:pt x="14606" y="2177"/>
                </a:lnTo>
                <a:lnTo>
                  <a:pt x="14606" y="2174"/>
                </a:lnTo>
                <a:lnTo>
                  <a:pt x="14607" y="2171"/>
                </a:lnTo>
                <a:lnTo>
                  <a:pt x="14609" y="2168"/>
                </a:lnTo>
                <a:lnTo>
                  <a:pt x="14610" y="2165"/>
                </a:lnTo>
                <a:lnTo>
                  <a:pt x="14612" y="2162"/>
                </a:lnTo>
                <a:lnTo>
                  <a:pt x="14615" y="2160"/>
                </a:lnTo>
                <a:lnTo>
                  <a:pt x="14617" y="2158"/>
                </a:lnTo>
                <a:lnTo>
                  <a:pt x="14620" y="2156"/>
                </a:lnTo>
                <a:lnTo>
                  <a:pt x="14848" y="2000"/>
                </a:lnTo>
                <a:lnTo>
                  <a:pt x="14851" y="1998"/>
                </a:lnTo>
                <a:lnTo>
                  <a:pt x="14854" y="1996"/>
                </a:lnTo>
                <a:lnTo>
                  <a:pt x="14858" y="1995"/>
                </a:lnTo>
                <a:lnTo>
                  <a:pt x="14861" y="1994"/>
                </a:lnTo>
                <a:lnTo>
                  <a:pt x="14864" y="1994"/>
                </a:lnTo>
                <a:lnTo>
                  <a:pt x="14867" y="1993"/>
                </a:lnTo>
                <a:lnTo>
                  <a:pt x="14871" y="1993"/>
                </a:lnTo>
                <a:lnTo>
                  <a:pt x="14874" y="1994"/>
                </a:lnTo>
                <a:lnTo>
                  <a:pt x="14877" y="1995"/>
                </a:lnTo>
                <a:lnTo>
                  <a:pt x="14880" y="1996"/>
                </a:lnTo>
                <a:lnTo>
                  <a:pt x="14883" y="1997"/>
                </a:lnTo>
                <a:lnTo>
                  <a:pt x="14886" y="1998"/>
                </a:lnTo>
                <a:lnTo>
                  <a:pt x="14889" y="2000"/>
                </a:lnTo>
                <a:lnTo>
                  <a:pt x="14892" y="2002"/>
                </a:lnTo>
                <a:lnTo>
                  <a:pt x="14894" y="2005"/>
                </a:lnTo>
                <a:lnTo>
                  <a:pt x="14896" y="2008"/>
                </a:lnTo>
                <a:moveTo>
                  <a:pt x="14436" y="2318"/>
                </a:moveTo>
                <a:lnTo>
                  <a:pt x="14438" y="2321"/>
                </a:lnTo>
                <a:lnTo>
                  <a:pt x="14439" y="2324"/>
                </a:lnTo>
                <a:lnTo>
                  <a:pt x="14440" y="2327"/>
                </a:lnTo>
                <a:lnTo>
                  <a:pt x="14441" y="2331"/>
                </a:lnTo>
                <a:lnTo>
                  <a:pt x="14442" y="2334"/>
                </a:lnTo>
                <a:lnTo>
                  <a:pt x="14442" y="2337"/>
                </a:lnTo>
                <a:lnTo>
                  <a:pt x="14441" y="2340"/>
                </a:lnTo>
                <a:lnTo>
                  <a:pt x="14441" y="2343"/>
                </a:lnTo>
                <a:lnTo>
                  <a:pt x="14440" y="2346"/>
                </a:lnTo>
                <a:lnTo>
                  <a:pt x="14439" y="2349"/>
                </a:lnTo>
                <a:lnTo>
                  <a:pt x="14438" y="2352"/>
                </a:lnTo>
                <a:lnTo>
                  <a:pt x="14436" y="2355"/>
                </a:lnTo>
                <a:lnTo>
                  <a:pt x="14434" y="2358"/>
                </a:lnTo>
                <a:lnTo>
                  <a:pt x="14432" y="2360"/>
                </a:lnTo>
                <a:lnTo>
                  <a:pt x="14429" y="2362"/>
                </a:lnTo>
                <a:lnTo>
                  <a:pt x="14426" y="2364"/>
                </a:lnTo>
                <a:lnTo>
                  <a:pt x="14192" y="2514"/>
                </a:lnTo>
                <a:lnTo>
                  <a:pt x="14189" y="2516"/>
                </a:lnTo>
                <a:lnTo>
                  <a:pt x="14186" y="2518"/>
                </a:lnTo>
                <a:lnTo>
                  <a:pt x="14183" y="2519"/>
                </a:lnTo>
                <a:lnTo>
                  <a:pt x="14179" y="2519"/>
                </a:lnTo>
                <a:lnTo>
                  <a:pt x="14176" y="2520"/>
                </a:lnTo>
                <a:lnTo>
                  <a:pt x="14173" y="2520"/>
                </a:lnTo>
                <a:lnTo>
                  <a:pt x="14170" y="2520"/>
                </a:lnTo>
                <a:lnTo>
                  <a:pt x="14166" y="2519"/>
                </a:lnTo>
                <a:lnTo>
                  <a:pt x="14163" y="2518"/>
                </a:lnTo>
                <a:lnTo>
                  <a:pt x="14160" y="2517"/>
                </a:lnTo>
                <a:lnTo>
                  <a:pt x="14157" y="2516"/>
                </a:lnTo>
                <a:lnTo>
                  <a:pt x="14154" y="2514"/>
                </a:lnTo>
                <a:lnTo>
                  <a:pt x="14152" y="2512"/>
                </a:lnTo>
                <a:lnTo>
                  <a:pt x="14149" y="2510"/>
                </a:lnTo>
                <a:lnTo>
                  <a:pt x="14147" y="2507"/>
                </a:lnTo>
                <a:lnTo>
                  <a:pt x="14145" y="2504"/>
                </a:lnTo>
                <a:lnTo>
                  <a:pt x="14143" y="2501"/>
                </a:lnTo>
                <a:lnTo>
                  <a:pt x="14142" y="2498"/>
                </a:lnTo>
                <a:lnTo>
                  <a:pt x="14141" y="2495"/>
                </a:lnTo>
                <a:lnTo>
                  <a:pt x="14140" y="2492"/>
                </a:lnTo>
                <a:lnTo>
                  <a:pt x="14140" y="2489"/>
                </a:lnTo>
                <a:lnTo>
                  <a:pt x="14140" y="2486"/>
                </a:lnTo>
                <a:lnTo>
                  <a:pt x="14140" y="2483"/>
                </a:lnTo>
                <a:lnTo>
                  <a:pt x="14140" y="2479"/>
                </a:lnTo>
                <a:lnTo>
                  <a:pt x="14141" y="2476"/>
                </a:lnTo>
                <a:lnTo>
                  <a:pt x="14142" y="2473"/>
                </a:lnTo>
                <a:lnTo>
                  <a:pt x="14144" y="2470"/>
                </a:lnTo>
                <a:lnTo>
                  <a:pt x="14145" y="2468"/>
                </a:lnTo>
                <a:lnTo>
                  <a:pt x="14147" y="2465"/>
                </a:lnTo>
                <a:lnTo>
                  <a:pt x="14150" y="2463"/>
                </a:lnTo>
                <a:lnTo>
                  <a:pt x="14152" y="2460"/>
                </a:lnTo>
                <a:lnTo>
                  <a:pt x="14155" y="2458"/>
                </a:lnTo>
                <a:lnTo>
                  <a:pt x="14388" y="2308"/>
                </a:lnTo>
                <a:lnTo>
                  <a:pt x="14391" y="2307"/>
                </a:lnTo>
                <a:lnTo>
                  <a:pt x="14394" y="2305"/>
                </a:lnTo>
                <a:lnTo>
                  <a:pt x="14398" y="2304"/>
                </a:lnTo>
                <a:lnTo>
                  <a:pt x="14401" y="2304"/>
                </a:lnTo>
                <a:lnTo>
                  <a:pt x="14404" y="2303"/>
                </a:lnTo>
                <a:lnTo>
                  <a:pt x="14407" y="2303"/>
                </a:lnTo>
                <a:lnTo>
                  <a:pt x="14411" y="2303"/>
                </a:lnTo>
                <a:lnTo>
                  <a:pt x="14414" y="2304"/>
                </a:lnTo>
                <a:lnTo>
                  <a:pt x="14417" y="2305"/>
                </a:lnTo>
                <a:lnTo>
                  <a:pt x="14420" y="2306"/>
                </a:lnTo>
                <a:lnTo>
                  <a:pt x="14423" y="2307"/>
                </a:lnTo>
                <a:lnTo>
                  <a:pt x="14426" y="2309"/>
                </a:lnTo>
                <a:lnTo>
                  <a:pt x="14429" y="2311"/>
                </a:lnTo>
                <a:lnTo>
                  <a:pt x="14432" y="2313"/>
                </a:lnTo>
                <a:lnTo>
                  <a:pt x="14434" y="2316"/>
                </a:lnTo>
                <a:lnTo>
                  <a:pt x="14436" y="2318"/>
                </a:lnTo>
                <a:moveTo>
                  <a:pt x="13967" y="2615"/>
                </a:moveTo>
                <a:lnTo>
                  <a:pt x="13969" y="2618"/>
                </a:lnTo>
                <a:lnTo>
                  <a:pt x="13970" y="2622"/>
                </a:lnTo>
                <a:lnTo>
                  <a:pt x="13971" y="2625"/>
                </a:lnTo>
                <a:lnTo>
                  <a:pt x="13972" y="2628"/>
                </a:lnTo>
                <a:lnTo>
                  <a:pt x="13972" y="2631"/>
                </a:lnTo>
                <a:lnTo>
                  <a:pt x="13972" y="2634"/>
                </a:lnTo>
                <a:lnTo>
                  <a:pt x="13972" y="2638"/>
                </a:lnTo>
                <a:lnTo>
                  <a:pt x="13971" y="2641"/>
                </a:lnTo>
                <a:lnTo>
                  <a:pt x="13971" y="2644"/>
                </a:lnTo>
                <a:lnTo>
                  <a:pt x="13969" y="2647"/>
                </a:lnTo>
                <a:lnTo>
                  <a:pt x="13968" y="2650"/>
                </a:lnTo>
                <a:lnTo>
                  <a:pt x="13966" y="2652"/>
                </a:lnTo>
                <a:lnTo>
                  <a:pt x="13964" y="2655"/>
                </a:lnTo>
                <a:lnTo>
                  <a:pt x="13962" y="2657"/>
                </a:lnTo>
                <a:lnTo>
                  <a:pt x="13959" y="2659"/>
                </a:lnTo>
                <a:lnTo>
                  <a:pt x="13956" y="2661"/>
                </a:lnTo>
                <a:lnTo>
                  <a:pt x="13718" y="2805"/>
                </a:lnTo>
                <a:lnTo>
                  <a:pt x="13715" y="2807"/>
                </a:lnTo>
                <a:lnTo>
                  <a:pt x="13712" y="2808"/>
                </a:lnTo>
                <a:lnTo>
                  <a:pt x="13709" y="2809"/>
                </a:lnTo>
                <a:lnTo>
                  <a:pt x="13706" y="2810"/>
                </a:lnTo>
                <a:lnTo>
                  <a:pt x="13702" y="2810"/>
                </a:lnTo>
                <a:lnTo>
                  <a:pt x="13699" y="2810"/>
                </a:lnTo>
                <a:lnTo>
                  <a:pt x="13696" y="2809"/>
                </a:lnTo>
                <a:lnTo>
                  <a:pt x="13692" y="2809"/>
                </a:lnTo>
                <a:lnTo>
                  <a:pt x="13689" y="2808"/>
                </a:lnTo>
                <a:lnTo>
                  <a:pt x="13686" y="2807"/>
                </a:lnTo>
                <a:lnTo>
                  <a:pt x="13683" y="2805"/>
                </a:lnTo>
                <a:lnTo>
                  <a:pt x="13681" y="2803"/>
                </a:lnTo>
                <a:lnTo>
                  <a:pt x="13678" y="2801"/>
                </a:lnTo>
                <a:lnTo>
                  <a:pt x="13675" y="2799"/>
                </a:lnTo>
                <a:lnTo>
                  <a:pt x="13673" y="2796"/>
                </a:lnTo>
                <a:lnTo>
                  <a:pt x="13671" y="2793"/>
                </a:lnTo>
                <a:lnTo>
                  <a:pt x="13670" y="2790"/>
                </a:lnTo>
                <a:lnTo>
                  <a:pt x="13668" y="2787"/>
                </a:lnTo>
                <a:lnTo>
                  <a:pt x="13667" y="2784"/>
                </a:lnTo>
                <a:lnTo>
                  <a:pt x="13667" y="2781"/>
                </a:lnTo>
                <a:lnTo>
                  <a:pt x="13666" y="2778"/>
                </a:lnTo>
                <a:lnTo>
                  <a:pt x="13666" y="2774"/>
                </a:lnTo>
                <a:lnTo>
                  <a:pt x="13667" y="2771"/>
                </a:lnTo>
                <a:lnTo>
                  <a:pt x="13667" y="2768"/>
                </a:lnTo>
                <a:lnTo>
                  <a:pt x="13668" y="2765"/>
                </a:lnTo>
                <a:lnTo>
                  <a:pt x="13670" y="2762"/>
                </a:lnTo>
                <a:lnTo>
                  <a:pt x="13671" y="2759"/>
                </a:lnTo>
                <a:lnTo>
                  <a:pt x="13673" y="2757"/>
                </a:lnTo>
                <a:lnTo>
                  <a:pt x="13675" y="2754"/>
                </a:lnTo>
                <a:lnTo>
                  <a:pt x="13678" y="2752"/>
                </a:lnTo>
                <a:lnTo>
                  <a:pt x="13680" y="2749"/>
                </a:lnTo>
                <a:lnTo>
                  <a:pt x="13683" y="2747"/>
                </a:lnTo>
                <a:lnTo>
                  <a:pt x="13920" y="2604"/>
                </a:lnTo>
                <a:lnTo>
                  <a:pt x="13923" y="2603"/>
                </a:lnTo>
                <a:lnTo>
                  <a:pt x="13926" y="2601"/>
                </a:lnTo>
                <a:lnTo>
                  <a:pt x="13930" y="2600"/>
                </a:lnTo>
                <a:lnTo>
                  <a:pt x="13933" y="2600"/>
                </a:lnTo>
                <a:lnTo>
                  <a:pt x="13936" y="2599"/>
                </a:lnTo>
                <a:lnTo>
                  <a:pt x="13939" y="2599"/>
                </a:lnTo>
                <a:lnTo>
                  <a:pt x="13943" y="2600"/>
                </a:lnTo>
                <a:lnTo>
                  <a:pt x="13946" y="2600"/>
                </a:lnTo>
                <a:lnTo>
                  <a:pt x="13949" y="2601"/>
                </a:lnTo>
                <a:lnTo>
                  <a:pt x="13952" y="2602"/>
                </a:lnTo>
                <a:lnTo>
                  <a:pt x="13955" y="2604"/>
                </a:lnTo>
                <a:lnTo>
                  <a:pt x="13958" y="2606"/>
                </a:lnTo>
                <a:lnTo>
                  <a:pt x="13961" y="2608"/>
                </a:lnTo>
                <a:lnTo>
                  <a:pt x="13963" y="2610"/>
                </a:lnTo>
                <a:lnTo>
                  <a:pt x="13965" y="2613"/>
                </a:lnTo>
                <a:lnTo>
                  <a:pt x="13967" y="2615"/>
                </a:lnTo>
                <a:moveTo>
                  <a:pt x="13490" y="2899"/>
                </a:moveTo>
                <a:lnTo>
                  <a:pt x="13492" y="2902"/>
                </a:lnTo>
                <a:lnTo>
                  <a:pt x="13493" y="2906"/>
                </a:lnTo>
                <a:lnTo>
                  <a:pt x="13494" y="2909"/>
                </a:lnTo>
                <a:lnTo>
                  <a:pt x="13494" y="2912"/>
                </a:lnTo>
                <a:lnTo>
                  <a:pt x="13495" y="2915"/>
                </a:lnTo>
                <a:lnTo>
                  <a:pt x="13495" y="2919"/>
                </a:lnTo>
                <a:lnTo>
                  <a:pt x="13494" y="2922"/>
                </a:lnTo>
                <a:lnTo>
                  <a:pt x="13493" y="2925"/>
                </a:lnTo>
                <a:lnTo>
                  <a:pt x="13492" y="2928"/>
                </a:lnTo>
                <a:lnTo>
                  <a:pt x="13491" y="2931"/>
                </a:lnTo>
                <a:lnTo>
                  <a:pt x="13490" y="2934"/>
                </a:lnTo>
                <a:lnTo>
                  <a:pt x="13488" y="2937"/>
                </a:lnTo>
                <a:lnTo>
                  <a:pt x="13486" y="2939"/>
                </a:lnTo>
                <a:lnTo>
                  <a:pt x="13483" y="2941"/>
                </a:lnTo>
                <a:lnTo>
                  <a:pt x="13480" y="2944"/>
                </a:lnTo>
                <a:lnTo>
                  <a:pt x="13477" y="2945"/>
                </a:lnTo>
                <a:lnTo>
                  <a:pt x="13235" y="3081"/>
                </a:lnTo>
                <a:lnTo>
                  <a:pt x="13232" y="3083"/>
                </a:lnTo>
                <a:lnTo>
                  <a:pt x="13229" y="3084"/>
                </a:lnTo>
                <a:lnTo>
                  <a:pt x="13225" y="3085"/>
                </a:lnTo>
                <a:lnTo>
                  <a:pt x="13222" y="3085"/>
                </a:lnTo>
                <a:lnTo>
                  <a:pt x="13219" y="3086"/>
                </a:lnTo>
                <a:lnTo>
                  <a:pt x="13215" y="3085"/>
                </a:lnTo>
                <a:lnTo>
                  <a:pt x="13212" y="3085"/>
                </a:lnTo>
                <a:lnTo>
                  <a:pt x="13209" y="3084"/>
                </a:lnTo>
                <a:lnTo>
                  <a:pt x="13206" y="3083"/>
                </a:lnTo>
                <a:lnTo>
                  <a:pt x="13203" y="3082"/>
                </a:lnTo>
                <a:lnTo>
                  <a:pt x="13200" y="3080"/>
                </a:lnTo>
                <a:lnTo>
                  <a:pt x="13197" y="3078"/>
                </a:lnTo>
                <a:lnTo>
                  <a:pt x="13195" y="3076"/>
                </a:lnTo>
                <a:lnTo>
                  <a:pt x="13192" y="3074"/>
                </a:lnTo>
                <a:lnTo>
                  <a:pt x="13190" y="3071"/>
                </a:lnTo>
                <a:lnTo>
                  <a:pt x="13188" y="3068"/>
                </a:lnTo>
                <a:lnTo>
                  <a:pt x="13187" y="3065"/>
                </a:lnTo>
                <a:lnTo>
                  <a:pt x="13185" y="3062"/>
                </a:lnTo>
                <a:lnTo>
                  <a:pt x="13185" y="3059"/>
                </a:lnTo>
                <a:lnTo>
                  <a:pt x="13184" y="3056"/>
                </a:lnTo>
                <a:lnTo>
                  <a:pt x="13184" y="3052"/>
                </a:lnTo>
                <a:lnTo>
                  <a:pt x="13184" y="3049"/>
                </a:lnTo>
                <a:lnTo>
                  <a:pt x="13184" y="3046"/>
                </a:lnTo>
                <a:lnTo>
                  <a:pt x="13185" y="3043"/>
                </a:lnTo>
                <a:lnTo>
                  <a:pt x="13186" y="3040"/>
                </a:lnTo>
                <a:lnTo>
                  <a:pt x="13188" y="3037"/>
                </a:lnTo>
                <a:lnTo>
                  <a:pt x="13190" y="3034"/>
                </a:lnTo>
                <a:lnTo>
                  <a:pt x="13192" y="3031"/>
                </a:lnTo>
                <a:lnTo>
                  <a:pt x="13194" y="3029"/>
                </a:lnTo>
                <a:lnTo>
                  <a:pt x="13196" y="3026"/>
                </a:lnTo>
                <a:lnTo>
                  <a:pt x="13199" y="3024"/>
                </a:lnTo>
                <a:lnTo>
                  <a:pt x="13202" y="3022"/>
                </a:lnTo>
                <a:lnTo>
                  <a:pt x="13443" y="2887"/>
                </a:lnTo>
                <a:lnTo>
                  <a:pt x="13446" y="2886"/>
                </a:lnTo>
                <a:lnTo>
                  <a:pt x="13449" y="2884"/>
                </a:lnTo>
                <a:lnTo>
                  <a:pt x="13453" y="2883"/>
                </a:lnTo>
                <a:lnTo>
                  <a:pt x="13456" y="2883"/>
                </a:lnTo>
                <a:lnTo>
                  <a:pt x="13459" y="2882"/>
                </a:lnTo>
                <a:lnTo>
                  <a:pt x="13462" y="2883"/>
                </a:lnTo>
                <a:lnTo>
                  <a:pt x="13466" y="2883"/>
                </a:lnTo>
                <a:lnTo>
                  <a:pt x="13469" y="2884"/>
                </a:lnTo>
                <a:lnTo>
                  <a:pt x="13472" y="2885"/>
                </a:lnTo>
                <a:lnTo>
                  <a:pt x="13475" y="2886"/>
                </a:lnTo>
                <a:lnTo>
                  <a:pt x="13478" y="2887"/>
                </a:lnTo>
                <a:lnTo>
                  <a:pt x="13481" y="2889"/>
                </a:lnTo>
                <a:lnTo>
                  <a:pt x="13484" y="2891"/>
                </a:lnTo>
                <a:lnTo>
                  <a:pt x="13486" y="2894"/>
                </a:lnTo>
                <a:lnTo>
                  <a:pt x="13488" y="2896"/>
                </a:lnTo>
                <a:lnTo>
                  <a:pt x="13490" y="2899"/>
                </a:lnTo>
                <a:moveTo>
                  <a:pt x="13004" y="3168"/>
                </a:moveTo>
                <a:lnTo>
                  <a:pt x="13006" y="3171"/>
                </a:lnTo>
                <a:lnTo>
                  <a:pt x="13007" y="3175"/>
                </a:lnTo>
                <a:lnTo>
                  <a:pt x="13008" y="3178"/>
                </a:lnTo>
                <a:lnTo>
                  <a:pt x="13008" y="3181"/>
                </a:lnTo>
                <a:lnTo>
                  <a:pt x="13008" y="3184"/>
                </a:lnTo>
                <a:lnTo>
                  <a:pt x="13008" y="3187"/>
                </a:lnTo>
                <a:lnTo>
                  <a:pt x="13008" y="3191"/>
                </a:lnTo>
                <a:lnTo>
                  <a:pt x="13007" y="3194"/>
                </a:lnTo>
                <a:lnTo>
                  <a:pt x="13006" y="3197"/>
                </a:lnTo>
                <a:lnTo>
                  <a:pt x="13005" y="3200"/>
                </a:lnTo>
                <a:lnTo>
                  <a:pt x="13003" y="3203"/>
                </a:lnTo>
                <a:lnTo>
                  <a:pt x="13001" y="3205"/>
                </a:lnTo>
                <a:lnTo>
                  <a:pt x="12999" y="3208"/>
                </a:lnTo>
                <a:lnTo>
                  <a:pt x="12996" y="3210"/>
                </a:lnTo>
                <a:lnTo>
                  <a:pt x="12993" y="3212"/>
                </a:lnTo>
                <a:lnTo>
                  <a:pt x="12990" y="3213"/>
                </a:lnTo>
                <a:lnTo>
                  <a:pt x="12743" y="3341"/>
                </a:lnTo>
                <a:lnTo>
                  <a:pt x="12740" y="3343"/>
                </a:lnTo>
                <a:lnTo>
                  <a:pt x="12737" y="3344"/>
                </a:lnTo>
                <a:lnTo>
                  <a:pt x="12733" y="3345"/>
                </a:lnTo>
                <a:lnTo>
                  <a:pt x="12730" y="3345"/>
                </a:lnTo>
                <a:lnTo>
                  <a:pt x="12727" y="3345"/>
                </a:lnTo>
                <a:lnTo>
                  <a:pt x="12723" y="3345"/>
                </a:lnTo>
                <a:lnTo>
                  <a:pt x="12720" y="3344"/>
                </a:lnTo>
                <a:lnTo>
                  <a:pt x="12717" y="3344"/>
                </a:lnTo>
                <a:lnTo>
                  <a:pt x="12714" y="3343"/>
                </a:lnTo>
                <a:lnTo>
                  <a:pt x="12711" y="3341"/>
                </a:lnTo>
                <a:lnTo>
                  <a:pt x="12708" y="3339"/>
                </a:lnTo>
                <a:lnTo>
                  <a:pt x="12705" y="3337"/>
                </a:lnTo>
                <a:lnTo>
                  <a:pt x="12703" y="3335"/>
                </a:lnTo>
                <a:lnTo>
                  <a:pt x="12701" y="3333"/>
                </a:lnTo>
                <a:lnTo>
                  <a:pt x="12699" y="3330"/>
                </a:lnTo>
                <a:lnTo>
                  <a:pt x="12697" y="3327"/>
                </a:lnTo>
                <a:lnTo>
                  <a:pt x="12696" y="3324"/>
                </a:lnTo>
                <a:lnTo>
                  <a:pt x="12695" y="3321"/>
                </a:lnTo>
                <a:lnTo>
                  <a:pt x="12694" y="3317"/>
                </a:lnTo>
                <a:lnTo>
                  <a:pt x="12693" y="3314"/>
                </a:lnTo>
                <a:lnTo>
                  <a:pt x="12693" y="3311"/>
                </a:lnTo>
                <a:lnTo>
                  <a:pt x="12694" y="3308"/>
                </a:lnTo>
                <a:lnTo>
                  <a:pt x="12694" y="3304"/>
                </a:lnTo>
                <a:lnTo>
                  <a:pt x="12695" y="3301"/>
                </a:lnTo>
                <a:lnTo>
                  <a:pt x="12696" y="3298"/>
                </a:lnTo>
                <a:lnTo>
                  <a:pt x="12698" y="3296"/>
                </a:lnTo>
                <a:lnTo>
                  <a:pt x="12699" y="3293"/>
                </a:lnTo>
                <a:lnTo>
                  <a:pt x="12701" y="3290"/>
                </a:lnTo>
                <a:lnTo>
                  <a:pt x="12704" y="3288"/>
                </a:lnTo>
                <a:lnTo>
                  <a:pt x="12706" y="3286"/>
                </a:lnTo>
                <a:lnTo>
                  <a:pt x="12709" y="3284"/>
                </a:lnTo>
                <a:lnTo>
                  <a:pt x="12712" y="3282"/>
                </a:lnTo>
                <a:lnTo>
                  <a:pt x="12958" y="3154"/>
                </a:lnTo>
                <a:lnTo>
                  <a:pt x="12961" y="3153"/>
                </a:lnTo>
                <a:lnTo>
                  <a:pt x="12964" y="3152"/>
                </a:lnTo>
                <a:lnTo>
                  <a:pt x="12968" y="3151"/>
                </a:lnTo>
                <a:lnTo>
                  <a:pt x="12971" y="3150"/>
                </a:lnTo>
                <a:lnTo>
                  <a:pt x="12974" y="3150"/>
                </a:lnTo>
                <a:lnTo>
                  <a:pt x="12977" y="3150"/>
                </a:lnTo>
                <a:lnTo>
                  <a:pt x="12981" y="3151"/>
                </a:lnTo>
                <a:lnTo>
                  <a:pt x="12984" y="3152"/>
                </a:lnTo>
                <a:lnTo>
                  <a:pt x="12987" y="3153"/>
                </a:lnTo>
                <a:lnTo>
                  <a:pt x="12990" y="3154"/>
                </a:lnTo>
                <a:lnTo>
                  <a:pt x="12993" y="3156"/>
                </a:lnTo>
                <a:lnTo>
                  <a:pt x="12996" y="3158"/>
                </a:lnTo>
                <a:lnTo>
                  <a:pt x="12998" y="3160"/>
                </a:lnTo>
                <a:lnTo>
                  <a:pt x="13000" y="3162"/>
                </a:lnTo>
                <a:lnTo>
                  <a:pt x="13002" y="3165"/>
                </a:lnTo>
                <a:lnTo>
                  <a:pt x="13004" y="3168"/>
                </a:lnTo>
                <a:moveTo>
                  <a:pt x="12509" y="3420"/>
                </a:moveTo>
                <a:lnTo>
                  <a:pt x="12511" y="3423"/>
                </a:lnTo>
                <a:lnTo>
                  <a:pt x="12512" y="3427"/>
                </a:lnTo>
                <a:lnTo>
                  <a:pt x="12512" y="3430"/>
                </a:lnTo>
                <a:lnTo>
                  <a:pt x="12513" y="3433"/>
                </a:lnTo>
                <a:lnTo>
                  <a:pt x="12513" y="3437"/>
                </a:lnTo>
                <a:lnTo>
                  <a:pt x="12512" y="3440"/>
                </a:lnTo>
                <a:lnTo>
                  <a:pt x="12512" y="3443"/>
                </a:lnTo>
                <a:lnTo>
                  <a:pt x="12511" y="3446"/>
                </a:lnTo>
                <a:lnTo>
                  <a:pt x="12509" y="3449"/>
                </a:lnTo>
                <a:lnTo>
                  <a:pt x="12508" y="3452"/>
                </a:lnTo>
                <a:lnTo>
                  <a:pt x="12506" y="3455"/>
                </a:lnTo>
                <a:lnTo>
                  <a:pt x="12504" y="3457"/>
                </a:lnTo>
                <a:lnTo>
                  <a:pt x="12502" y="3460"/>
                </a:lnTo>
                <a:lnTo>
                  <a:pt x="12499" y="3462"/>
                </a:lnTo>
                <a:lnTo>
                  <a:pt x="12496" y="3464"/>
                </a:lnTo>
                <a:lnTo>
                  <a:pt x="12493" y="3465"/>
                </a:lnTo>
                <a:lnTo>
                  <a:pt x="12241" y="3584"/>
                </a:lnTo>
                <a:lnTo>
                  <a:pt x="12238" y="3586"/>
                </a:lnTo>
                <a:lnTo>
                  <a:pt x="12235" y="3587"/>
                </a:lnTo>
                <a:lnTo>
                  <a:pt x="12232" y="3587"/>
                </a:lnTo>
                <a:lnTo>
                  <a:pt x="12228" y="3587"/>
                </a:lnTo>
                <a:lnTo>
                  <a:pt x="12225" y="3587"/>
                </a:lnTo>
                <a:lnTo>
                  <a:pt x="12222" y="3587"/>
                </a:lnTo>
                <a:lnTo>
                  <a:pt x="12219" y="3587"/>
                </a:lnTo>
                <a:lnTo>
                  <a:pt x="12215" y="3586"/>
                </a:lnTo>
                <a:lnTo>
                  <a:pt x="12212" y="3584"/>
                </a:lnTo>
                <a:lnTo>
                  <a:pt x="12210" y="3583"/>
                </a:lnTo>
                <a:lnTo>
                  <a:pt x="12207" y="3581"/>
                </a:lnTo>
                <a:lnTo>
                  <a:pt x="12204" y="3579"/>
                </a:lnTo>
                <a:lnTo>
                  <a:pt x="12202" y="3577"/>
                </a:lnTo>
                <a:lnTo>
                  <a:pt x="12200" y="3574"/>
                </a:lnTo>
                <a:lnTo>
                  <a:pt x="12198" y="3571"/>
                </a:lnTo>
                <a:lnTo>
                  <a:pt x="12196" y="3568"/>
                </a:lnTo>
                <a:lnTo>
                  <a:pt x="12195" y="3565"/>
                </a:lnTo>
                <a:lnTo>
                  <a:pt x="12194" y="3562"/>
                </a:lnTo>
                <a:lnTo>
                  <a:pt x="12193" y="3558"/>
                </a:lnTo>
                <a:lnTo>
                  <a:pt x="12193" y="3555"/>
                </a:lnTo>
                <a:lnTo>
                  <a:pt x="12193" y="3552"/>
                </a:lnTo>
                <a:lnTo>
                  <a:pt x="12193" y="3549"/>
                </a:lnTo>
                <a:lnTo>
                  <a:pt x="12194" y="3545"/>
                </a:lnTo>
                <a:lnTo>
                  <a:pt x="12195" y="3542"/>
                </a:lnTo>
                <a:lnTo>
                  <a:pt x="12196" y="3539"/>
                </a:lnTo>
                <a:lnTo>
                  <a:pt x="12198" y="3536"/>
                </a:lnTo>
                <a:lnTo>
                  <a:pt x="12199" y="3534"/>
                </a:lnTo>
                <a:lnTo>
                  <a:pt x="12202" y="3531"/>
                </a:lnTo>
                <a:lnTo>
                  <a:pt x="12204" y="3529"/>
                </a:lnTo>
                <a:lnTo>
                  <a:pt x="12206" y="3527"/>
                </a:lnTo>
                <a:lnTo>
                  <a:pt x="12209" y="3525"/>
                </a:lnTo>
                <a:lnTo>
                  <a:pt x="12212" y="3523"/>
                </a:lnTo>
                <a:lnTo>
                  <a:pt x="12463" y="3405"/>
                </a:lnTo>
                <a:lnTo>
                  <a:pt x="12467" y="3404"/>
                </a:lnTo>
                <a:lnTo>
                  <a:pt x="12470" y="3403"/>
                </a:lnTo>
                <a:lnTo>
                  <a:pt x="12473" y="3402"/>
                </a:lnTo>
                <a:lnTo>
                  <a:pt x="12476" y="3402"/>
                </a:lnTo>
                <a:lnTo>
                  <a:pt x="12480" y="3402"/>
                </a:lnTo>
                <a:lnTo>
                  <a:pt x="12483" y="3402"/>
                </a:lnTo>
                <a:lnTo>
                  <a:pt x="12486" y="3403"/>
                </a:lnTo>
                <a:lnTo>
                  <a:pt x="12489" y="3404"/>
                </a:lnTo>
                <a:lnTo>
                  <a:pt x="12492" y="3405"/>
                </a:lnTo>
                <a:lnTo>
                  <a:pt x="12495" y="3406"/>
                </a:lnTo>
                <a:lnTo>
                  <a:pt x="12498" y="3408"/>
                </a:lnTo>
                <a:lnTo>
                  <a:pt x="12501" y="3410"/>
                </a:lnTo>
                <a:lnTo>
                  <a:pt x="12503" y="3412"/>
                </a:lnTo>
                <a:lnTo>
                  <a:pt x="12505" y="3415"/>
                </a:lnTo>
                <a:lnTo>
                  <a:pt x="12507" y="3417"/>
                </a:lnTo>
                <a:lnTo>
                  <a:pt x="12509" y="3420"/>
                </a:lnTo>
                <a:moveTo>
                  <a:pt x="12005" y="3654"/>
                </a:moveTo>
                <a:lnTo>
                  <a:pt x="12006" y="3657"/>
                </a:lnTo>
                <a:lnTo>
                  <a:pt x="12007" y="3661"/>
                </a:lnTo>
                <a:lnTo>
                  <a:pt x="12008" y="3664"/>
                </a:lnTo>
                <a:lnTo>
                  <a:pt x="12008" y="3667"/>
                </a:lnTo>
                <a:lnTo>
                  <a:pt x="12008" y="3671"/>
                </a:lnTo>
                <a:lnTo>
                  <a:pt x="12007" y="3674"/>
                </a:lnTo>
                <a:lnTo>
                  <a:pt x="12006" y="3677"/>
                </a:lnTo>
                <a:lnTo>
                  <a:pt x="12005" y="3680"/>
                </a:lnTo>
                <a:lnTo>
                  <a:pt x="12004" y="3683"/>
                </a:lnTo>
                <a:lnTo>
                  <a:pt x="12002" y="3686"/>
                </a:lnTo>
                <a:lnTo>
                  <a:pt x="12000" y="3689"/>
                </a:lnTo>
                <a:lnTo>
                  <a:pt x="11998" y="3691"/>
                </a:lnTo>
                <a:lnTo>
                  <a:pt x="11996" y="3694"/>
                </a:lnTo>
                <a:lnTo>
                  <a:pt x="11993" y="3696"/>
                </a:lnTo>
                <a:lnTo>
                  <a:pt x="11990" y="3698"/>
                </a:lnTo>
                <a:lnTo>
                  <a:pt x="11987" y="3699"/>
                </a:lnTo>
                <a:lnTo>
                  <a:pt x="11731" y="3807"/>
                </a:lnTo>
                <a:lnTo>
                  <a:pt x="11728" y="3808"/>
                </a:lnTo>
                <a:lnTo>
                  <a:pt x="11725" y="3809"/>
                </a:lnTo>
                <a:lnTo>
                  <a:pt x="11721" y="3810"/>
                </a:lnTo>
                <a:lnTo>
                  <a:pt x="11718" y="3810"/>
                </a:lnTo>
                <a:lnTo>
                  <a:pt x="11714" y="3810"/>
                </a:lnTo>
                <a:lnTo>
                  <a:pt x="11711" y="3810"/>
                </a:lnTo>
                <a:lnTo>
                  <a:pt x="11708" y="3809"/>
                </a:lnTo>
                <a:lnTo>
                  <a:pt x="11705" y="3808"/>
                </a:lnTo>
                <a:lnTo>
                  <a:pt x="11702" y="3807"/>
                </a:lnTo>
                <a:lnTo>
                  <a:pt x="11699" y="3805"/>
                </a:lnTo>
                <a:lnTo>
                  <a:pt x="11696" y="3803"/>
                </a:lnTo>
                <a:lnTo>
                  <a:pt x="11694" y="3801"/>
                </a:lnTo>
                <a:lnTo>
                  <a:pt x="11692" y="3798"/>
                </a:lnTo>
                <a:lnTo>
                  <a:pt x="11690" y="3795"/>
                </a:lnTo>
                <a:lnTo>
                  <a:pt x="11688" y="3792"/>
                </a:lnTo>
                <a:lnTo>
                  <a:pt x="11686" y="3789"/>
                </a:lnTo>
                <a:lnTo>
                  <a:pt x="11685" y="3786"/>
                </a:lnTo>
                <a:lnTo>
                  <a:pt x="11684" y="3783"/>
                </a:lnTo>
                <a:lnTo>
                  <a:pt x="11684" y="3779"/>
                </a:lnTo>
                <a:lnTo>
                  <a:pt x="11684" y="3776"/>
                </a:lnTo>
                <a:lnTo>
                  <a:pt x="11684" y="3773"/>
                </a:lnTo>
                <a:lnTo>
                  <a:pt x="11684" y="3770"/>
                </a:lnTo>
                <a:lnTo>
                  <a:pt x="11685" y="3767"/>
                </a:lnTo>
                <a:lnTo>
                  <a:pt x="11686" y="3764"/>
                </a:lnTo>
                <a:lnTo>
                  <a:pt x="11688" y="3761"/>
                </a:lnTo>
                <a:lnTo>
                  <a:pt x="11689" y="3758"/>
                </a:lnTo>
                <a:lnTo>
                  <a:pt x="11691" y="3756"/>
                </a:lnTo>
                <a:lnTo>
                  <a:pt x="11693" y="3753"/>
                </a:lnTo>
                <a:lnTo>
                  <a:pt x="11696" y="3751"/>
                </a:lnTo>
                <a:lnTo>
                  <a:pt x="11698" y="3749"/>
                </a:lnTo>
                <a:lnTo>
                  <a:pt x="11701" y="3747"/>
                </a:lnTo>
                <a:lnTo>
                  <a:pt x="11704" y="3745"/>
                </a:lnTo>
                <a:lnTo>
                  <a:pt x="11959" y="3637"/>
                </a:lnTo>
                <a:lnTo>
                  <a:pt x="11963" y="3636"/>
                </a:lnTo>
                <a:lnTo>
                  <a:pt x="11966" y="3635"/>
                </a:lnTo>
                <a:lnTo>
                  <a:pt x="11970" y="3635"/>
                </a:lnTo>
                <a:lnTo>
                  <a:pt x="11973" y="3635"/>
                </a:lnTo>
                <a:lnTo>
                  <a:pt x="11976" y="3635"/>
                </a:lnTo>
                <a:lnTo>
                  <a:pt x="11980" y="3635"/>
                </a:lnTo>
                <a:lnTo>
                  <a:pt x="11983" y="3636"/>
                </a:lnTo>
                <a:lnTo>
                  <a:pt x="11986" y="3637"/>
                </a:lnTo>
                <a:lnTo>
                  <a:pt x="11989" y="3638"/>
                </a:lnTo>
                <a:lnTo>
                  <a:pt x="11992" y="3640"/>
                </a:lnTo>
                <a:lnTo>
                  <a:pt x="11995" y="3641"/>
                </a:lnTo>
                <a:lnTo>
                  <a:pt x="11997" y="3643"/>
                </a:lnTo>
                <a:lnTo>
                  <a:pt x="12000" y="3646"/>
                </a:lnTo>
                <a:lnTo>
                  <a:pt x="12002" y="3648"/>
                </a:lnTo>
                <a:lnTo>
                  <a:pt x="12004" y="3651"/>
                </a:lnTo>
                <a:lnTo>
                  <a:pt x="12005" y="3654"/>
                </a:lnTo>
                <a:moveTo>
                  <a:pt x="3554" y="3669"/>
                </a:moveTo>
                <a:lnTo>
                  <a:pt x="3554" y="3666"/>
                </a:lnTo>
                <a:lnTo>
                  <a:pt x="3554" y="3662"/>
                </a:lnTo>
                <a:lnTo>
                  <a:pt x="3555" y="3659"/>
                </a:lnTo>
                <a:lnTo>
                  <a:pt x="3556" y="3656"/>
                </a:lnTo>
                <a:lnTo>
                  <a:pt x="3558" y="3653"/>
                </a:lnTo>
                <a:lnTo>
                  <a:pt x="3560" y="3650"/>
                </a:lnTo>
                <a:lnTo>
                  <a:pt x="3561" y="3647"/>
                </a:lnTo>
                <a:lnTo>
                  <a:pt x="3564" y="3645"/>
                </a:lnTo>
                <a:lnTo>
                  <a:pt x="3566" y="3643"/>
                </a:lnTo>
                <a:lnTo>
                  <a:pt x="3569" y="3641"/>
                </a:lnTo>
                <a:lnTo>
                  <a:pt x="3571" y="3639"/>
                </a:lnTo>
                <a:lnTo>
                  <a:pt x="3574" y="3638"/>
                </a:lnTo>
                <a:lnTo>
                  <a:pt x="3578" y="3637"/>
                </a:lnTo>
                <a:lnTo>
                  <a:pt x="3581" y="3636"/>
                </a:lnTo>
                <a:lnTo>
                  <a:pt x="3584" y="3635"/>
                </a:lnTo>
                <a:lnTo>
                  <a:pt x="3588" y="3635"/>
                </a:lnTo>
                <a:lnTo>
                  <a:pt x="3865" y="3642"/>
                </a:lnTo>
                <a:lnTo>
                  <a:pt x="3868" y="3642"/>
                </a:lnTo>
                <a:lnTo>
                  <a:pt x="3872" y="3643"/>
                </a:lnTo>
                <a:lnTo>
                  <a:pt x="3875" y="3644"/>
                </a:lnTo>
                <a:lnTo>
                  <a:pt x="3878" y="3645"/>
                </a:lnTo>
                <a:lnTo>
                  <a:pt x="3881" y="3646"/>
                </a:lnTo>
                <a:lnTo>
                  <a:pt x="3884" y="3648"/>
                </a:lnTo>
                <a:lnTo>
                  <a:pt x="3886" y="3650"/>
                </a:lnTo>
                <a:lnTo>
                  <a:pt x="3889" y="3652"/>
                </a:lnTo>
                <a:lnTo>
                  <a:pt x="3891" y="3655"/>
                </a:lnTo>
                <a:lnTo>
                  <a:pt x="3893" y="3658"/>
                </a:lnTo>
                <a:lnTo>
                  <a:pt x="3894" y="3660"/>
                </a:lnTo>
                <a:lnTo>
                  <a:pt x="3896" y="3663"/>
                </a:lnTo>
                <a:lnTo>
                  <a:pt x="3897" y="3666"/>
                </a:lnTo>
                <a:lnTo>
                  <a:pt x="3897" y="3670"/>
                </a:lnTo>
                <a:lnTo>
                  <a:pt x="3898" y="3673"/>
                </a:lnTo>
                <a:lnTo>
                  <a:pt x="3898" y="3676"/>
                </a:lnTo>
                <a:lnTo>
                  <a:pt x="3897" y="3680"/>
                </a:lnTo>
                <a:lnTo>
                  <a:pt x="3897" y="3683"/>
                </a:lnTo>
                <a:lnTo>
                  <a:pt x="3896" y="3686"/>
                </a:lnTo>
                <a:lnTo>
                  <a:pt x="3894" y="3689"/>
                </a:lnTo>
                <a:lnTo>
                  <a:pt x="3893" y="3692"/>
                </a:lnTo>
                <a:lnTo>
                  <a:pt x="3891" y="3695"/>
                </a:lnTo>
                <a:lnTo>
                  <a:pt x="3889" y="3698"/>
                </a:lnTo>
                <a:lnTo>
                  <a:pt x="3887" y="3700"/>
                </a:lnTo>
                <a:lnTo>
                  <a:pt x="3884" y="3702"/>
                </a:lnTo>
                <a:lnTo>
                  <a:pt x="3881" y="3704"/>
                </a:lnTo>
                <a:lnTo>
                  <a:pt x="3878" y="3705"/>
                </a:lnTo>
                <a:lnTo>
                  <a:pt x="3875" y="3707"/>
                </a:lnTo>
                <a:lnTo>
                  <a:pt x="3872" y="3708"/>
                </a:lnTo>
                <a:lnTo>
                  <a:pt x="3869" y="3709"/>
                </a:lnTo>
                <a:lnTo>
                  <a:pt x="3865" y="3709"/>
                </a:lnTo>
                <a:lnTo>
                  <a:pt x="3862" y="3709"/>
                </a:lnTo>
                <a:lnTo>
                  <a:pt x="3588" y="3703"/>
                </a:lnTo>
                <a:lnTo>
                  <a:pt x="3584" y="3703"/>
                </a:lnTo>
                <a:lnTo>
                  <a:pt x="3581" y="3702"/>
                </a:lnTo>
                <a:lnTo>
                  <a:pt x="3578" y="3701"/>
                </a:lnTo>
                <a:lnTo>
                  <a:pt x="3574" y="3700"/>
                </a:lnTo>
                <a:lnTo>
                  <a:pt x="3571" y="3698"/>
                </a:lnTo>
                <a:lnTo>
                  <a:pt x="3569" y="3697"/>
                </a:lnTo>
                <a:lnTo>
                  <a:pt x="3566" y="3695"/>
                </a:lnTo>
                <a:lnTo>
                  <a:pt x="3564" y="3693"/>
                </a:lnTo>
                <a:lnTo>
                  <a:pt x="3561" y="3690"/>
                </a:lnTo>
                <a:lnTo>
                  <a:pt x="3560" y="3688"/>
                </a:lnTo>
                <a:lnTo>
                  <a:pt x="3558" y="3685"/>
                </a:lnTo>
                <a:lnTo>
                  <a:pt x="3556" y="3682"/>
                </a:lnTo>
                <a:lnTo>
                  <a:pt x="3555" y="3679"/>
                </a:lnTo>
                <a:lnTo>
                  <a:pt x="3554" y="3676"/>
                </a:lnTo>
                <a:lnTo>
                  <a:pt x="3554" y="3673"/>
                </a:lnTo>
                <a:lnTo>
                  <a:pt x="3554" y="3669"/>
                </a:lnTo>
                <a:moveTo>
                  <a:pt x="3346" y="3670"/>
                </a:moveTo>
                <a:lnTo>
                  <a:pt x="3346" y="3674"/>
                </a:lnTo>
                <a:lnTo>
                  <a:pt x="3345" y="3677"/>
                </a:lnTo>
                <a:lnTo>
                  <a:pt x="3345" y="3680"/>
                </a:lnTo>
                <a:lnTo>
                  <a:pt x="3344" y="3684"/>
                </a:lnTo>
                <a:lnTo>
                  <a:pt x="3342" y="3687"/>
                </a:lnTo>
                <a:lnTo>
                  <a:pt x="3341" y="3689"/>
                </a:lnTo>
                <a:lnTo>
                  <a:pt x="3339" y="3692"/>
                </a:lnTo>
                <a:lnTo>
                  <a:pt x="3337" y="3694"/>
                </a:lnTo>
                <a:lnTo>
                  <a:pt x="3334" y="3697"/>
                </a:lnTo>
                <a:lnTo>
                  <a:pt x="3332" y="3699"/>
                </a:lnTo>
                <a:lnTo>
                  <a:pt x="3329" y="3700"/>
                </a:lnTo>
                <a:lnTo>
                  <a:pt x="3326" y="3702"/>
                </a:lnTo>
                <a:lnTo>
                  <a:pt x="3323" y="3703"/>
                </a:lnTo>
                <a:lnTo>
                  <a:pt x="3320" y="3704"/>
                </a:lnTo>
                <a:lnTo>
                  <a:pt x="3316" y="3705"/>
                </a:lnTo>
                <a:lnTo>
                  <a:pt x="3313" y="3705"/>
                </a:lnTo>
                <a:lnTo>
                  <a:pt x="3038" y="3715"/>
                </a:lnTo>
                <a:lnTo>
                  <a:pt x="3034" y="3715"/>
                </a:lnTo>
                <a:lnTo>
                  <a:pt x="3031" y="3715"/>
                </a:lnTo>
                <a:lnTo>
                  <a:pt x="3028" y="3714"/>
                </a:lnTo>
                <a:lnTo>
                  <a:pt x="3024" y="3713"/>
                </a:lnTo>
                <a:lnTo>
                  <a:pt x="3021" y="3712"/>
                </a:lnTo>
                <a:lnTo>
                  <a:pt x="3018" y="3711"/>
                </a:lnTo>
                <a:lnTo>
                  <a:pt x="3016" y="3709"/>
                </a:lnTo>
                <a:lnTo>
                  <a:pt x="3013" y="3707"/>
                </a:lnTo>
                <a:lnTo>
                  <a:pt x="3011" y="3704"/>
                </a:lnTo>
                <a:lnTo>
                  <a:pt x="3009" y="3702"/>
                </a:lnTo>
                <a:lnTo>
                  <a:pt x="3007" y="3699"/>
                </a:lnTo>
                <a:lnTo>
                  <a:pt x="3005" y="3696"/>
                </a:lnTo>
                <a:lnTo>
                  <a:pt x="3004" y="3693"/>
                </a:lnTo>
                <a:lnTo>
                  <a:pt x="3003" y="3690"/>
                </a:lnTo>
                <a:lnTo>
                  <a:pt x="3002" y="3687"/>
                </a:lnTo>
                <a:lnTo>
                  <a:pt x="3002" y="3683"/>
                </a:lnTo>
                <a:lnTo>
                  <a:pt x="3002" y="3680"/>
                </a:lnTo>
                <a:lnTo>
                  <a:pt x="3002" y="3677"/>
                </a:lnTo>
                <a:lnTo>
                  <a:pt x="3003" y="3673"/>
                </a:lnTo>
                <a:lnTo>
                  <a:pt x="3004" y="3670"/>
                </a:lnTo>
                <a:lnTo>
                  <a:pt x="3005" y="3667"/>
                </a:lnTo>
                <a:lnTo>
                  <a:pt x="3007" y="3664"/>
                </a:lnTo>
                <a:lnTo>
                  <a:pt x="3009" y="3662"/>
                </a:lnTo>
                <a:lnTo>
                  <a:pt x="3011" y="3659"/>
                </a:lnTo>
                <a:lnTo>
                  <a:pt x="3013" y="3657"/>
                </a:lnTo>
                <a:lnTo>
                  <a:pt x="3016" y="3655"/>
                </a:lnTo>
                <a:lnTo>
                  <a:pt x="3019" y="3653"/>
                </a:lnTo>
                <a:lnTo>
                  <a:pt x="3022" y="3652"/>
                </a:lnTo>
                <a:lnTo>
                  <a:pt x="3025" y="3650"/>
                </a:lnTo>
                <a:lnTo>
                  <a:pt x="3028" y="3649"/>
                </a:lnTo>
                <a:lnTo>
                  <a:pt x="3031" y="3649"/>
                </a:lnTo>
                <a:lnTo>
                  <a:pt x="3035" y="3648"/>
                </a:lnTo>
                <a:lnTo>
                  <a:pt x="3311" y="3637"/>
                </a:lnTo>
                <a:lnTo>
                  <a:pt x="3314" y="3637"/>
                </a:lnTo>
                <a:lnTo>
                  <a:pt x="3318" y="3638"/>
                </a:lnTo>
                <a:lnTo>
                  <a:pt x="3321" y="3639"/>
                </a:lnTo>
                <a:lnTo>
                  <a:pt x="3324" y="3640"/>
                </a:lnTo>
                <a:lnTo>
                  <a:pt x="3327" y="3641"/>
                </a:lnTo>
                <a:lnTo>
                  <a:pt x="3330" y="3643"/>
                </a:lnTo>
                <a:lnTo>
                  <a:pt x="3333" y="3645"/>
                </a:lnTo>
                <a:lnTo>
                  <a:pt x="3335" y="3647"/>
                </a:lnTo>
                <a:lnTo>
                  <a:pt x="3338" y="3649"/>
                </a:lnTo>
                <a:lnTo>
                  <a:pt x="3340" y="3652"/>
                </a:lnTo>
                <a:lnTo>
                  <a:pt x="3342" y="3655"/>
                </a:lnTo>
                <a:lnTo>
                  <a:pt x="3343" y="3657"/>
                </a:lnTo>
                <a:lnTo>
                  <a:pt x="3344" y="3660"/>
                </a:lnTo>
                <a:lnTo>
                  <a:pt x="3345" y="3664"/>
                </a:lnTo>
                <a:lnTo>
                  <a:pt x="3346" y="3667"/>
                </a:lnTo>
                <a:lnTo>
                  <a:pt x="3346" y="3670"/>
                </a:lnTo>
                <a:moveTo>
                  <a:pt x="4105" y="3687"/>
                </a:moveTo>
                <a:lnTo>
                  <a:pt x="4105" y="3684"/>
                </a:lnTo>
                <a:lnTo>
                  <a:pt x="4106" y="3680"/>
                </a:lnTo>
                <a:lnTo>
                  <a:pt x="4107" y="3677"/>
                </a:lnTo>
                <a:lnTo>
                  <a:pt x="4108" y="3674"/>
                </a:lnTo>
                <a:lnTo>
                  <a:pt x="4110" y="3671"/>
                </a:lnTo>
                <a:lnTo>
                  <a:pt x="4112" y="3669"/>
                </a:lnTo>
                <a:lnTo>
                  <a:pt x="4114" y="3666"/>
                </a:lnTo>
                <a:lnTo>
                  <a:pt x="4117" y="3664"/>
                </a:lnTo>
                <a:lnTo>
                  <a:pt x="4119" y="3662"/>
                </a:lnTo>
                <a:lnTo>
                  <a:pt x="4122" y="3660"/>
                </a:lnTo>
                <a:lnTo>
                  <a:pt x="4125" y="3659"/>
                </a:lnTo>
                <a:lnTo>
                  <a:pt x="4128" y="3658"/>
                </a:lnTo>
                <a:lnTo>
                  <a:pt x="4131" y="3657"/>
                </a:lnTo>
                <a:lnTo>
                  <a:pt x="4135" y="3656"/>
                </a:lnTo>
                <a:lnTo>
                  <a:pt x="4138" y="3656"/>
                </a:lnTo>
                <a:lnTo>
                  <a:pt x="4142" y="3656"/>
                </a:lnTo>
                <a:lnTo>
                  <a:pt x="4417" y="3677"/>
                </a:lnTo>
                <a:lnTo>
                  <a:pt x="4420" y="3678"/>
                </a:lnTo>
                <a:lnTo>
                  <a:pt x="4424" y="3679"/>
                </a:lnTo>
                <a:lnTo>
                  <a:pt x="4427" y="3680"/>
                </a:lnTo>
                <a:lnTo>
                  <a:pt x="4430" y="3681"/>
                </a:lnTo>
                <a:lnTo>
                  <a:pt x="4433" y="3683"/>
                </a:lnTo>
                <a:lnTo>
                  <a:pt x="4435" y="3685"/>
                </a:lnTo>
                <a:lnTo>
                  <a:pt x="4438" y="3687"/>
                </a:lnTo>
                <a:lnTo>
                  <a:pt x="4440" y="3689"/>
                </a:lnTo>
                <a:lnTo>
                  <a:pt x="4442" y="3692"/>
                </a:lnTo>
                <a:lnTo>
                  <a:pt x="4444" y="3695"/>
                </a:lnTo>
                <a:lnTo>
                  <a:pt x="4445" y="3698"/>
                </a:lnTo>
                <a:lnTo>
                  <a:pt x="4446" y="3701"/>
                </a:lnTo>
                <a:lnTo>
                  <a:pt x="4447" y="3704"/>
                </a:lnTo>
                <a:lnTo>
                  <a:pt x="4448" y="3707"/>
                </a:lnTo>
                <a:lnTo>
                  <a:pt x="4448" y="3711"/>
                </a:lnTo>
                <a:lnTo>
                  <a:pt x="4448" y="3714"/>
                </a:lnTo>
                <a:lnTo>
                  <a:pt x="4447" y="3718"/>
                </a:lnTo>
                <a:lnTo>
                  <a:pt x="4446" y="3721"/>
                </a:lnTo>
                <a:lnTo>
                  <a:pt x="4445" y="3724"/>
                </a:lnTo>
                <a:lnTo>
                  <a:pt x="4444" y="3727"/>
                </a:lnTo>
                <a:lnTo>
                  <a:pt x="4442" y="3730"/>
                </a:lnTo>
                <a:lnTo>
                  <a:pt x="4440" y="3732"/>
                </a:lnTo>
                <a:lnTo>
                  <a:pt x="4438" y="3735"/>
                </a:lnTo>
                <a:lnTo>
                  <a:pt x="4436" y="3737"/>
                </a:lnTo>
                <a:lnTo>
                  <a:pt x="4433" y="3739"/>
                </a:lnTo>
                <a:lnTo>
                  <a:pt x="4430" y="3740"/>
                </a:lnTo>
                <a:lnTo>
                  <a:pt x="4427" y="3742"/>
                </a:lnTo>
                <a:lnTo>
                  <a:pt x="4424" y="3743"/>
                </a:lnTo>
                <a:lnTo>
                  <a:pt x="4421" y="3744"/>
                </a:lnTo>
                <a:lnTo>
                  <a:pt x="4418" y="3744"/>
                </a:lnTo>
                <a:lnTo>
                  <a:pt x="4414" y="3744"/>
                </a:lnTo>
                <a:lnTo>
                  <a:pt x="4411" y="3744"/>
                </a:lnTo>
                <a:lnTo>
                  <a:pt x="4137" y="3723"/>
                </a:lnTo>
                <a:lnTo>
                  <a:pt x="4133" y="3723"/>
                </a:lnTo>
                <a:lnTo>
                  <a:pt x="4130" y="3722"/>
                </a:lnTo>
                <a:lnTo>
                  <a:pt x="4127" y="3721"/>
                </a:lnTo>
                <a:lnTo>
                  <a:pt x="4124" y="3719"/>
                </a:lnTo>
                <a:lnTo>
                  <a:pt x="4121" y="3718"/>
                </a:lnTo>
                <a:lnTo>
                  <a:pt x="4118" y="3716"/>
                </a:lnTo>
                <a:lnTo>
                  <a:pt x="4116" y="3714"/>
                </a:lnTo>
                <a:lnTo>
                  <a:pt x="4113" y="3711"/>
                </a:lnTo>
                <a:lnTo>
                  <a:pt x="4111" y="3709"/>
                </a:lnTo>
                <a:lnTo>
                  <a:pt x="4109" y="3706"/>
                </a:lnTo>
                <a:lnTo>
                  <a:pt x="4108" y="3703"/>
                </a:lnTo>
                <a:lnTo>
                  <a:pt x="4107" y="3700"/>
                </a:lnTo>
                <a:lnTo>
                  <a:pt x="4106" y="3697"/>
                </a:lnTo>
                <a:lnTo>
                  <a:pt x="4105" y="3694"/>
                </a:lnTo>
                <a:lnTo>
                  <a:pt x="4105" y="3691"/>
                </a:lnTo>
                <a:lnTo>
                  <a:pt x="4105" y="3687"/>
                </a:lnTo>
                <a:moveTo>
                  <a:pt x="2795" y="3697"/>
                </a:moveTo>
                <a:lnTo>
                  <a:pt x="2795" y="3701"/>
                </a:lnTo>
                <a:lnTo>
                  <a:pt x="2795" y="3704"/>
                </a:lnTo>
                <a:lnTo>
                  <a:pt x="2794" y="3707"/>
                </a:lnTo>
                <a:lnTo>
                  <a:pt x="2794" y="3711"/>
                </a:lnTo>
                <a:lnTo>
                  <a:pt x="2792" y="3714"/>
                </a:lnTo>
                <a:lnTo>
                  <a:pt x="2791" y="3717"/>
                </a:lnTo>
                <a:lnTo>
                  <a:pt x="2789" y="3719"/>
                </a:lnTo>
                <a:lnTo>
                  <a:pt x="2787" y="3722"/>
                </a:lnTo>
                <a:lnTo>
                  <a:pt x="2785" y="3724"/>
                </a:lnTo>
                <a:lnTo>
                  <a:pt x="2783" y="3727"/>
                </a:lnTo>
                <a:lnTo>
                  <a:pt x="2780" y="3729"/>
                </a:lnTo>
                <a:lnTo>
                  <a:pt x="2777" y="3730"/>
                </a:lnTo>
                <a:lnTo>
                  <a:pt x="2774" y="3732"/>
                </a:lnTo>
                <a:lnTo>
                  <a:pt x="2771" y="3733"/>
                </a:lnTo>
                <a:lnTo>
                  <a:pt x="2767" y="3734"/>
                </a:lnTo>
                <a:lnTo>
                  <a:pt x="2764" y="3734"/>
                </a:lnTo>
                <a:lnTo>
                  <a:pt x="2491" y="3761"/>
                </a:lnTo>
                <a:lnTo>
                  <a:pt x="2487" y="3761"/>
                </a:lnTo>
                <a:lnTo>
                  <a:pt x="2484" y="3761"/>
                </a:lnTo>
                <a:lnTo>
                  <a:pt x="2481" y="3761"/>
                </a:lnTo>
                <a:lnTo>
                  <a:pt x="2478" y="3760"/>
                </a:lnTo>
                <a:lnTo>
                  <a:pt x="2475" y="3759"/>
                </a:lnTo>
                <a:lnTo>
                  <a:pt x="2472" y="3758"/>
                </a:lnTo>
                <a:lnTo>
                  <a:pt x="2469" y="3756"/>
                </a:lnTo>
                <a:lnTo>
                  <a:pt x="2466" y="3754"/>
                </a:lnTo>
                <a:lnTo>
                  <a:pt x="2464" y="3752"/>
                </a:lnTo>
                <a:lnTo>
                  <a:pt x="2461" y="3750"/>
                </a:lnTo>
                <a:lnTo>
                  <a:pt x="2459" y="3748"/>
                </a:lnTo>
                <a:lnTo>
                  <a:pt x="2457" y="3745"/>
                </a:lnTo>
                <a:lnTo>
                  <a:pt x="2456" y="3742"/>
                </a:lnTo>
                <a:lnTo>
                  <a:pt x="2454" y="3739"/>
                </a:lnTo>
                <a:lnTo>
                  <a:pt x="2453" y="3736"/>
                </a:lnTo>
                <a:lnTo>
                  <a:pt x="2453" y="3732"/>
                </a:lnTo>
                <a:lnTo>
                  <a:pt x="2453" y="3729"/>
                </a:lnTo>
                <a:lnTo>
                  <a:pt x="2453" y="3725"/>
                </a:lnTo>
                <a:lnTo>
                  <a:pt x="2453" y="3722"/>
                </a:lnTo>
                <a:lnTo>
                  <a:pt x="2454" y="3719"/>
                </a:lnTo>
                <a:lnTo>
                  <a:pt x="2455" y="3716"/>
                </a:lnTo>
                <a:lnTo>
                  <a:pt x="2457" y="3713"/>
                </a:lnTo>
                <a:lnTo>
                  <a:pt x="2458" y="3710"/>
                </a:lnTo>
                <a:lnTo>
                  <a:pt x="2460" y="3707"/>
                </a:lnTo>
                <a:lnTo>
                  <a:pt x="2462" y="3705"/>
                </a:lnTo>
                <a:lnTo>
                  <a:pt x="2465" y="3703"/>
                </a:lnTo>
                <a:lnTo>
                  <a:pt x="2467" y="3701"/>
                </a:lnTo>
                <a:lnTo>
                  <a:pt x="2470" y="3699"/>
                </a:lnTo>
                <a:lnTo>
                  <a:pt x="2473" y="3697"/>
                </a:lnTo>
                <a:lnTo>
                  <a:pt x="2476" y="3696"/>
                </a:lnTo>
                <a:lnTo>
                  <a:pt x="2480" y="3695"/>
                </a:lnTo>
                <a:lnTo>
                  <a:pt x="2483" y="3694"/>
                </a:lnTo>
                <a:lnTo>
                  <a:pt x="2758" y="3667"/>
                </a:lnTo>
                <a:lnTo>
                  <a:pt x="2761" y="3667"/>
                </a:lnTo>
                <a:lnTo>
                  <a:pt x="2765" y="3667"/>
                </a:lnTo>
                <a:lnTo>
                  <a:pt x="2768" y="3668"/>
                </a:lnTo>
                <a:lnTo>
                  <a:pt x="2771" y="3669"/>
                </a:lnTo>
                <a:lnTo>
                  <a:pt x="2775" y="3670"/>
                </a:lnTo>
                <a:lnTo>
                  <a:pt x="2778" y="3671"/>
                </a:lnTo>
                <a:lnTo>
                  <a:pt x="2780" y="3673"/>
                </a:lnTo>
                <a:lnTo>
                  <a:pt x="2783" y="3675"/>
                </a:lnTo>
                <a:lnTo>
                  <a:pt x="2786" y="3677"/>
                </a:lnTo>
                <a:lnTo>
                  <a:pt x="2788" y="3679"/>
                </a:lnTo>
                <a:lnTo>
                  <a:pt x="2790" y="3682"/>
                </a:lnTo>
                <a:lnTo>
                  <a:pt x="2791" y="3685"/>
                </a:lnTo>
                <a:lnTo>
                  <a:pt x="2793" y="3688"/>
                </a:lnTo>
                <a:lnTo>
                  <a:pt x="2794" y="3691"/>
                </a:lnTo>
                <a:lnTo>
                  <a:pt x="2794" y="3694"/>
                </a:lnTo>
                <a:lnTo>
                  <a:pt x="2795" y="3697"/>
                </a:lnTo>
                <a:moveTo>
                  <a:pt x="4655" y="3736"/>
                </a:moveTo>
                <a:lnTo>
                  <a:pt x="4655" y="3733"/>
                </a:lnTo>
                <a:lnTo>
                  <a:pt x="4656" y="3729"/>
                </a:lnTo>
                <a:lnTo>
                  <a:pt x="4657" y="3726"/>
                </a:lnTo>
                <a:lnTo>
                  <a:pt x="4659" y="3723"/>
                </a:lnTo>
                <a:lnTo>
                  <a:pt x="4661" y="3720"/>
                </a:lnTo>
                <a:lnTo>
                  <a:pt x="4663" y="3718"/>
                </a:lnTo>
                <a:lnTo>
                  <a:pt x="4665" y="3715"/>
                </a:lnTo>
                <a:lnTo>
                  <a:pt x="4667" y="3713"/>
                </a:lnTo>
                <a:lnTo>
                  <a:pt x="4670" y="3711"/>
                </a:lnTo>
                <a:lnTo>
                  <a:pt x="4673" y="3710"/>
                </a:lnTo>
                <a:lnTo>
                  <a:pt x="4676" y="3708"/>
                </a:lnTo>
                <a:lnTo>
                  <a:pt x="4679" y="3707"/>
                </a:lnTo>
                <a:lnTo>
                  <a:pt x="4682" y="3707"/>
                </a:lnTo>
                <a:lnTo>
                  <a:pt x="4686" y="3706"/>
                </a:lnTo>
                <a:lnTo>
                  <a:pt x="4689" y="3706"/>
                </a:lnTo>
                <a:lnTo>
                  <a:pt x="4693" y="3706"/>
                </a:lnTo>
                <a:lnTo>
                  <a:pt x="4967" y="3743"/>
                </a:lnTo>
                <a:lnTo>
                  <a:pt x="4970" y="3744"/>
                </a:lnTo>
                <a:lnTo>
                  <a:pt x="4973" y="3745"/>
                </a:lnTo>
                <a:lnTo>
                  <a:pt x="4976" y="3746"/>
                </a:lnTo>
                <a:lnTo>
                  <a:pt x="4979" y="3748"/>
                </a:lnTo>
                <a:lnTo>
                  <a:pt x="4982" y="3750"/>
                </a:lnTo>
                <a:lnTo>
                  <a:pt x="4984" y="3752"/>
                </a:lnTo>
                <a:lnTo>
                  <a:pt x="4987" y="3754"/>
                </a:lnTo>
                <a:lnTo>
                  <a:pt x="4989" y="3757"/>
                </a:lnTo>
                <a:lnTo>
                  <a:pt x="4991" y="3759"/>
                </a:lnTo>
                <a:lnTo>
                  <a:pt x="4992" y="3762"/>
                </a:lnTo>
                <a:lnTo>
                  <a:pt x="4993" y="3765"/>
                </a:lnTo>
                <a:lnTo>
                  <a:pt x="4995" y="3768"/>
                </a:lnTo>
                <a:lnTo>
                  <a:pt x="4995" y="3771"/>
                </a:lnTo>
                <a:lnTo>
                  <a:pt x="4996" y="3774"/>
                </a:lnTo>
                <a:lnTo>
                  <a:pt x="4996" y="3778"/>
                </a:lnTo>
                <a:lnTo>
                  <a:pt x="4996" y="3781"/>
                </a:lnTo>
                <a:lnTo>
                  <a:pt x="4995" y="3784"/>
                </a:lnTo>
                <a:lnTo>
                  <a:pt x="4994" y="3788"/>
                </a:lnTo>
                <a:lnTo>
                  <a:pt x="4993" y="3791"/>
                </a:lnTo>
                <a:lnTo>
                  <a:pt x="4991" y="3794"/>
                </a:lnTo>
                <a:lnTo>
                  <a:pt x="4989" y="3796"/>
                </a:lnTo>
                <a:lnTo>
                  <a:pt x="4987" y="3799"/>
                </a:lnTo>
                <a:lnTo>
                  <a:pt x="4984" y="3801"/>
                </a:lnTo>
                <a:lnTo>
                  <a:pt x="4982" y="3803"/>
                </a:lnTo>
                <a:lnTo>
                  <a:pt x="4979" y="3805"/>
                </a:lnTo>
                <a:lnTo>
                  <a:pt x="4976" y="3806"/>
                </a:lnTo>
                <a:lnTo>
                  <a:pt x="4973" y="3808"/>
                </a:lnTo>
                <a:lnTo>
                  <a:pt x="4970" y="3809"/>
                </a:lnTo>
                <a:lnTo>
                  <a:pt x="4967" y="3809"/>
                </a:lnTo>
                <a:lnTo>
                  <a:pt x="4963" y="3810"/>
                </a:lnTo>
                <a:lnTo>
                  <a:pt x="4960" y="3810"/>
                </a:lnTo>
                <a:lnTo>
                  <a:pt x="4957" y="3809"/>
                </a:lnTo>
                <a:lnTo>
                  <a:pt x="4684" y="3773"/>
                </a:lnTo>
                <a:lnTo>
                  <a:pt x="4680" y="3773"/>
                </a:lnTo>
                <a:lnTo>
                  <a:pt x="4677" y="3772"/>
                </a:lnTo>
                <a:lnTo>
                  <a:pt x="4674" y="3771"/>
                </a:lnTo>
                <a:lnTo>
                  <a:pt x="4671" y="3769"/>
                </a:lnTo>
                <a:lnTo>
                  <a:pt x="4668" y="3767"/>
                </a:lnTo>
                <a:lnTo>
                  <a:pt x="4666" y="3765"/>
                </a:lnTo>
                <a:lnTo>
                  <a:pt x="4663" y="3763"/>
                </a:lnTo>
                <a:lnTo>
                  <a:pt x="4661" y="3761"/>
                </a:lnTo>
                <a:lnTo>
                  <a:pt x="4659" y="3758"/>
                </a:lnTo>
                <a:lnTo>
                  <a:pt x="4658" y="3755"/>
                </a:lnTo>
                <a:lnTo>
                  <a:pt x="4657" y="3752"/>
                </a:lnTo>
                <a:lnTo>
                  <a:pt x="4655" y="3749"/>
                </a:lnTo>
                <a:lnTo>
                  <a:pt x="4655" y="3746"/>
                </a:lnTo>
                <a:lnTo>
                  <a:pt x="4654" y="3743"/>
                </a:lnTo>
                <a:lnTo>
                  <a:pt x="4654" y="3740"/>
                </a:lnTo>
                <a:lnTo>
                  <a:pt x="4655" y="3736"/>
                </a:lnTo>
                <a:moveTo>
                  <a:pt x="2248" y="3759"/>
                </a:moveTo>
                <a:lnTo>
                  <a:pt x="2248" y="3763"/>
                </a:lnTo>
                <a:lnTo>
                  <a:pt x="2248" y="3766"/>
                </a:lnTo>
                <a:lnTo>
                  <a:pt x="2248" y="3770"/>
                </a:lnTo>
                <a:lnTo>
                  <a:pt x="2247" y="3773"/>
                </a:lnTo>
                <a:lnTo>
                  <a:pt x="2246" y="3776"/>
                </a:lnTo>
                <a:lnTo>
                  <a:pt x="2245" y="3779"/>
                </a:lnTo>
                <a:lnTo>
                  <a:pt x="2243" y="3782"/>
                </a:lnTo>
                <a:lnTo>
                  <a:pt x="2241" y="3785"/>
                </a:lnTo>
                <a:lnTo>
                  <a:pt x="2239" y="3787"/>
                </a:lnTo>
                <a:lnTo>
                  <a:pt x="2237" y="3790"/>
                </a:lnTo>
                <a:lnTo>
                  <a:pt x="2234" y="3792"/>
                </a:lnTo>
                <a:lnTo>
                  <a:pt x="2232" y="3793"/>
                </a:lnTo>
                <a:lnTo>
                  <a:pt x="2229" y="3795"/>
                </a:lnTo>
                <a:lnTo>
                  <a:pt x="2226" y="3796"/>
                </a:lnTo>
                <a:lnTo>
                  <a:pt x="2222" y="3797"/>
                </a:lnTo>
                <a:lnTo>
                  <a:pt x="2219" y="3798"/>
                </a:lnTo>
                <a:lnTo>
                  <a:pt x="1948" y="3844"/>
                </a:lnTo>
                <a:lnTo>
                  <a:pt x="1945" y="3845"/>
                </a:lnTo>
                <a:lnTo>
                  <a:pt x="1941" y="3845"/>
                </a:lnTo>
                <a:lnTo>
                  <a:pt x="1938" y="3844"/>
                </a:lnTo>
                <a:lnTo>
                  <a:pt x="1935" y="3844"/>
                </a:lnTo>
                <a:lnTo>
                  <a:pt x="1931" y="3843"/>
                </a:lnTo>
                <a:lnTo>
                  <a:pt x="1928" y="3842"/>
                </a:lnTo>
                <a:lnTo>
                  <a:pt x="1925" y="3840"/>
                </a:lnTo>
                <a:lnTo>
                  <a:pt x="1923" y="3839"/>
                </a:lnTo>
                <a:lnTo>
                  <a:pt x="1920" y="3837"/>
                </a:lnTo>
                <a:lnTo>
                  <a:pt x="1918" y="3834"/>
                </a:lnTo>
                <a:lnTo>
                  <a:pt x="1915" y="3832"/>
                </a:lnTo>
                <a:lnTo>
                  <a:pt x="1913" y="3829"/>
                </a:lnTo>
                <a:lnTo>
                  <a:pt x="1912" y="3827"/>
                </a:lnTo>
                <a:lnTo>
                  <a:pt x="1910" y="3824"/>
                </a:lnTo>
                <a:lnTo>
                  <a:pt x="1909" y="3820"/>
                </a:lnTo>
                <a:lnTo>
                  <a:pt x="1908" y="3817"/>
                </a:lnTo>
                <a:lnTo>
                  <a:pt x="1908" y="3814"/>
                </a:lnTo>
                <a:lnTo>
                  <a:pt x="1907" y="3810"/>
                </a:lnTo>
                <a:lnTo>
                  <a:pt x="1908" y="3807"/>
                </a:lnTo>
                <a:lnTo>
                  <a:pt x="1908" y="3804"/>
                </a:lnTo>
                <a:lnTo>
                  <a:pt x="1909" y="3801"/>
                </a:lnTo>
                <a:lnTo>
                  <a:pt x="1910" y="3798"/>
                </a:lnTo>
                <a:lnTo>
                  <a:pt x="1912" y="3795"/>
                </a:lnTo>
                <a:lnTo>
                  <a:pt x="1914" y="3792"/>
                </a:lnTo>
                <a:lnTo>
                  <a:pt x="1915" y="3789"/>
                </a:lnTo>
                <a:lnTo>
                  <a:pt x="1918" y="3787"/>
                </a:lnTo>
                <a:lnTo>
                  <a:pt x="1920" y="3785"/>
                </a:lnTo>
                <a:lnTo>
                  <a:pt x="1923" y="3783"/>
                </a:lnTo>
                <a:lnTo>
                  <a:pt x="1925" y="3781"/>
                </a:lnTo>
                <a:lnTo>
                  <a:pt x="1928" y="3780"/>
                </a:lnTo>
                <a:lnTo>
                  <a:pt x="1932" y="3779"/>
                </a:lnTo>
                <a:lnTo>
                  <a:pt x="1935" y="3778"/>
                </a:lnTo>
                <a:lnTo>
                  <a:pt x="2209" y="3731"/>
                </a:lnTo>
                <a:lnTo>
                  <a:pt x="2212" y="3731"/>
                </a:lnTo>
                <a:lnTo>
                  <a:pt x="2216" y="3731"/>
                </a:lnTo>
                <a:lnTo>
                  <a:pt x="2219" y="3731"/>
                </a:lnTo>
                <a:lnTo>
                  <a:pt x="2222" y="3732"/>
                </a:lnTo>
                <a:lnTo>
                  <a:pt x="2225" y="3733"/>
                </a:lnTo>
                <a:lnTo>
                  <a:pt x="2228" y="3734"/>
                </a:lnTo>
                <a:lnTo>
                  <a:pt x="2231" y="3736"/>
                </a:lnTo>
                <a:lnTo>
                  <a:pt x="2234" y="3738"/>
                </a:lnTo>
                <a:lnTo>
                  <a:pt x="2237" y="3740"/>
                </a:lnTo>
                <a:lnTo>
                  <a:pt x="2239" y="3742"/>
                </a:lnTo>
                <a:lnTo>
                  <a:pt x="2241" y="3744"/>
                </a:lnTo>
                <a:lnTo>
                  <a:pt x="2243" y="3747"/>
                </a:lnTo>
                <a:lnTo>
                  <a:pt x="2245" y="3750"/>
                </a:lnTo>
                <a:lnTo>
                  <a:pt x="2246" y="3753"/>
                </a:lnTo>
                <a:lnTo>
                  <a:pt x="2247" y="3756"/>
                </a:lnTo>
                <a:lnTo>
                  <a:pt x="2248" y="3759"/>
                </a:lnTo>
                <a:moveTo>
                  <a:pt x="5200" y="3814"/>
                </a:moveTo>
                <a:lnTo>
                  <a:pt x="5201" y="3811"/>
                </a:lnTo>
                <a:lnTo>
                  <a:pt x="5202" y="3807"/>
                </a:lnTo>
                <a:lnTo>
                  <a:pt x="5203" y="3804"/>
                </a:lnTo>
                <a:lnTo>
                  <a:pt x="5205" y="3801"/>
                </a:lnTo>
                <a:lnTo>
                  <a:pt x="5207" y="3799"/>
                </a:lnTo>
                <a:lnTo>
                  <a:pt x="5209" y="3796"/>
                </a:lnTo>
                <a:lnTo>
                  <a:pt x="5211" y="3794"/>
                </a:lnTo>
                <a:lnTo>
                  <a:pt x="5214" y="3792"/>
                </a:lnTo>
                <a:lnTo>
                  <a:pt x="5217" y="3790"/>
                </a:lnTo>
                <a:lnTo>
                  <a:pt x="5220" y="3789"/>
                </a:lnTo>
                <a:lnTo>
                  <a:pt x="5223" y="3788"/>
                </a:lnTo>
                <a:lnTo>
                  <a:pt x="5226" y="3787"/>
                </a:lnTo>
                <a:lnTo>
                  <a:pt x="5229" y="3786"/>
                </a:lnTo>
                <a:lnTo>
                  <a:pt x="5233" y="3786"/>
                </a:lnTo>
                <a:lnTo>
                  <a:pt x="5236" y="3786"/>
                </a:lnTo>
                <a:lnTo>
                  <a:pt x="5240" y="3786"/>
                </a:lnTo>
                <a:lnTo>
                  <a:pt x="5512" y="3836"/>
                </a:lnTo>
                <a:lnTo>
                  <a:pt x="5515" y="3837"/>
                </a:lnTo>
                <a:lnTo>
                  <a:pt x="5518" y="3838"/>
                </a:lnTo>
                <a:lnTo>
                  <a:pt x="5521" y="3840"/>
                </a:lnTo>
                <a:lnTo>
                  <a:pt x="5524" y="3842"/>
                </a:lnTo>
                <a:lnTo>
                  <a:pt x="5527" y="3844"/>
                </a:lnTo>
                <a:lnTo>
                  <a:pt x="5529" y="3846"/>
                </a:lnTo>
                <a:lnTo>
                  <a:pt x="5531" y="3848"/>
                </a:lnTo>
                <a:lnTo>
                  <a:pt x="5533" y="3851"/>
                </a:lnTo>
                <a:lnTo>
                  <a:pt x="5535" y="3854"/>
                </a:lnTo>
                <a:lnTo>
                  <a:pt x="5536" y="3857"/>
                </a:lnTo>
                <a:lnTo>
                  <a:pt x="5537" y="3860"/>
                </a:lnTo>
                <a:lnTo>
                  <a:pt x="5538" y="3863"/>
                </a:lnTo>
                <a:lnTo>
                  <a:pt x="5539" y="3866"/>
                </a:lnTo>
                <a:lnTo>
                  <a:pt x="5539" y="3869"/>
                </a:lnTo>
                <a:lnTo>
                  <a:pt x="5539" y="3873"/>
                </a:lnTo>
                <a:lnTo>
                  <a:pt x="5539" y="3876"/>
                </a:lnTo>
                <a:lnTo>
                  <a:pt x="5538" y="3879"/>
                </a:lnTo>
                <a:lnTo>
                  <a:pt x="5537" y="3883"/>
                </a:lnTo>
                <a:lnTo>
                  <a:pt x="5535" y="3886"/>
                </a:lnTo>
                <a:lnTo>
                  <a:pt x="5533" y="3888"/>
                </a:lnTo>
                <a:lnTo>
                  <a:pt x="5531" y="3891"/>
                </a:lnTo>
                <a:lnTo>
                  <a:pt x="5529" y="3893"/>
                </a:lnTo>
                <a:lnTo>
                  <a:pt x="5526" y="3895"/>
                </a:lnTo>
                <a:lnTo>
                  <a:pt x="5524" y="3897"/>
                </a:lnTo>
                <a:lnTo>
                  <a:pt x="5521" y="3899"/>
                </a:lnTo>
                <a:lnTo>
                  <a:pt x="5518" y="3900"/>
                </a:lnTo>
                <a:lnTo>
                  <a:pt x="5515" y="3902"/>
                </a:lnTo>
                <a:lnTo>
                  <a:pt x="5512" y="3902"/>
                </a:lnTo>
                <a:lnTo>
                  <a:pt x="5508" y="3903"/>
                </a:lnTo>
                <a:lnTo>
                  <a:pt x="5505" y="3903"/>
                </a:lnTo>
                <a:lnTo>
                  <a:pt x="5501" y="3903"/>
                </a:lnTo>
                <a:lnTo>
                  <a:pt x="5498" y="3902"/>
                </a:lnTo>
                <a:lnTo>
                  <a:pt x="5228" y="3852"/>
                </a:lnTo>
                <a:lnTo>
                  <a:pt x="5224" y="3851"/>
                </a:lnTo>
                <a:lnTo>
                  <a:pt x="5221" y="3850"/>
                </a:lnTo>
                <a:lnTo>
                  <a:pt x="5218" y="3849"/>
                </a:lnTo>
                <a:lnTo>
                  <a:pt x="5215" y="3847"/>
                </a:lnTo>
                <a:lnTo>
                  <a:pt x="5213" y="3846"/>
                </a:lnTo>
                <a:lnTo>
                  <a:pt x="5210" y="3844"/>
                </a:lnTo>
                <a:lnTo>
                  <a:pt x="5208" y="3841"/>
                </a:lnTo>
                <a:lnTo>
                  <a:pt x="5206" y="3839"/>
                </a:lnTo>
                <a:lnTo>
                  <a:pt x="5204" y="3836"/>
                </a:lnTo>
                <a:lnTo>
                  <a:pt x="5202" y="3833"/>
                </a:lnTo>
                <a:lnTo>
                  <a:pt x="5201" y="3830"/>
                </a:lnTo>
                <a:lnTo>
                  <a:pt x="5200" y="3827"/>
                </a:lnTo>
                <a:lnTo>
                  <a:pt x="5200" y="3824"/>
                </a:lnTo>
                <a:lnTo>
                  <a:pt x="5199" y="3821"/>
                </a:lnTo>
                <a:lnTo>
                  <a:pt x="5199" y="3818"/>
                </a:lnTo>
                <a:lnTo>
                  <a:pt x="5200" y="3814"/>
                </a:lnTo>
                <a:moveTo>
                  <a:pt x="1705" y="3859"/>
                </a:moveTo>
                <a:lnTo>
                  <a:pt x="1706" y="3863"/>
                </a:lnTo>
                <a:lnTo>
                  <a:pt x="1706" y="3866"/>
                </a:lnTo>
                <a:lnTo>
                  <a:pt x="1706" y="3869"/>
                </a:lnTo>
                <a:lnTo>
                  <a:pt x="1706" y="3872"/>
                </a:lnTo>
                <a:lnTo>
                  <a:pt x="1705" y="3876"/>
                </a:lnTo>
                <a:lnTo>
                  <a:pt x="1704" y="3879"/>
                </a:lnTo>
                <a:lnTo>
                  <a:pt x="1703" y="3882"/>
                </a:lnTo>
                <a:lnTo>
                  <a:pt x="1701" y="3885"/>
                </a:lnTo>
                <a:lnTo>
                  <a:pt x="1699" y="3887"/>
                </a:lnTo>
                <a:lnTo>
                  <a:pt x="1697" y="3890"/>
                </a:lnTo>
                <a:lnTo>
                  <a:pt x="1695" y="3892"/>
                </a:lnTo>
                <a:lnTo>
                  <a:pt x="1692" y="3894"/>
                </a:lnTo>
                <a:lnTo>
                  <a:pt x="1689" y="3896"/>
                </a:lnTo>
                <a:lnTo>
                  <a:pt x="1686" y="3898"/>
                </a:lnTo>
                <a:lnTo>
                  <a:pt x="1683" y="3899"/>
                </a:lnTo>
                <a:lnTo>
                  <a:pt x="1680" y="3900"/>
                </a:lnTo>
                <a:lnTo>
                  <a:pt x="1413" y="3966"/>
                </a:lnTo>
                <a:lnTo>
                  <a:pt x="1410" y="3967"/>
                </a:lnTo>
                <a:lnTo>
                  <a:pt x="1406" y="3967"/>
                </a:lnTo>
                <a:lnTo>
                  <a:pt x="1403" y="3967"/>
                </a:lnTo>
                <a:lnTo>
                  <a:pt x="1399" y="3967"/>
                </a:lnTo>
                <a:lnTo>
                  <a:pt x="1396" y="3966"/>
                </a:lnTo>
                <a:lnTo>
                  <a:pt x="1393" y="3965"/>
                </a:lnTo>
                <a:lnTo>
                  <a:pt x="1390" y="3964"/>
                </a:lnTo>
                <a:lnTo>
                  <a:pt x="1387" y="3963"/>
                </a:lnTo>
                <a:lnTo>
                  <a:pt x="1384" y="3961"/>
                </a:lnTo>
                <a:lnTo>
                  <a:pt x="1382" y="3959"/>
                </a:lnTo>
                <a:lnTo>
                  <a:pt x="1379" y="3957"/>
                </a:lnTo>
                <a:lnTo>
                  <a:pt x="1377" y="3954"/>
                </a:lnTo>
                <a:lnTo>
                  <a:pt x="1375" y="3951"/>
                </a:lnTo>
                <a:lnTo>
                  <a:pt x="1373" y="3949"/>
                </a:lnTo>
                <a:lnTo>
                  <a:pt x="1372" y="3945"/>
                </a:lnTo>
                <a:lnTo>
                  <a:pt x="1371" y="3942"/>
                </a:lnTo>
                <a:lnTo>
                  <a:pt x="1370" y="3939"/>
                </a:lnTo>
                <a:lnTo>
                  <a:pt x="1370" y="3935"/>
                </a:lnTo>
                <a:lnTo>
                  <a:pt x="1370" y="3932"/>
                </a:lnTo>
                <a:lnTo>
                  <a:pt x="1370" y="3929"/>
                </a:lnTo>
                <a:lnTo>
                  <a:pt x="1371" y="3926"/>
                </a:lnTo>
                <a:lnTo>
                  <a:pt x="1372" y="3923"/>
                </a:lnTo>
                <a:lnTo>
                  <a:pt x="1373" y="3920"/>
                </a:lnTo>
                <a:lnTo>
                  <a:pt x="1374" y="3917"/>
                </a:lnTo>
                <a:lnTo>
                  <a:pt x="1376" y="3914"/>
                </a:lnTo>
                <a:lnTo>
                  <a:pt x="1378" y="3912"/>
                </a:lnTo>
                <a:lnTo>
                  <a:pt x="1380" y="3909"/>
                </a:lnTo>
                <a:lnTo>
                  <a:pt x="1383" y="3907"/>
                </a:lnTo>
                <a:lnTo>
                  <a:pt x="1386" y="3905"/>
                </a:lnTo>
                <a:lnTo>
                  <a:pt x="1389" y="3904"/>
                </a:lnTo>
                <a:lnTo>
                  <a:pt x="1392" y="3902"/>
                </a:lnTo>
                <a:lnTo>
                  <a:pt x="1395" y="3901"/>
                </a:lnTo>
                <a:lnTo>
                  <a:pt x="1664" y="3834"/>
                </a:lnTo>
                <a:lnTo>
                  <a:pt x="1667" y="3834"/>
                </a:lnTo>
                <a:lnTo>
                  <a:pt x="1671" y="3833"/>
                </a:lnTo>
                <a:lnTo>
                  <a:pt x="1674" y="3833"/>
                </a:lnTo>
                <a:lnTo>
                  <a:pt x="1678" y="3834"/>
                </a:lnTo>
                <a:lnTo>
                  <a:pt x="1681" y="3835"/>
                </a:lnTo>
                <a:lnTo>
                  <a:pt x="1684" y="3836"/>
                </a:lnTo>
                <a:lnTo>
                  <a:pt x="1687" y="3837"/>
                </a:lnTo>
                <a:lnTo>
                  <a:pt x="1690" y="3838"/>
                </a:lnTo>
                <a:lnTo>
                  <a:pt x="1693" y="3840"/>
                </a:lnTo>
                <a:lnTo>
                  <a:pt x="1695" y="3842"/>
                </a:lnTo>
                <a:lnTo>
                  <a:pt x="1697" y="3845"/>
                </a:lnTo>
                <a:lnTo>
                  <a:pt x="1699" y="3847"/>
                </a:lnTo>
                <a:lnTo>
                  <a:pt x="1701" y="3850"/>
                </a:lnTo>
                <a:lnTo>
                  <a:pt x="1703" y="3853"/>
                </a:lnTo>
                <a:lnTo>
                  <a:pt x="1704" y="3856"/>
                </a:lnTo>
                <a:lnTo>
                  <a:pt x="1705" y="3859"/>
                </a:lnTo>
                <a:moveTo>
                  <a:pt x="11491" y="3867"/>
                </a:moveTo>
                <a:lnTo>
                  <a:pt x="11492" y="3871"/>
                </a:lnTo>
                <a:lnTo>
                  <a:pt x="11493" y="3874"/>
                </a:lnTo>
                <a:lnTo>
                  <a:pt x="11493" y="3877"/>
                </a:lnTo>
                <a:lnTo>
                  <a:pt x="11493" y="3881"/>
                </a:lnTo>
                <a:lnTo>
                  <a:pt x="11493" y="3884"/>
                </a:lnTo>
                <a:lnTo>
                  <a:pt x="11492" y="3887"/>
                </a:lnTo>
                <a:lnTo>
                  <a:pt x="11492" y="3890"/>
                </a:lnTo>
                <a:lnTo>
                  <a:pt x="11490" y="3893"/>
                </a:lnTo>
                <a:lnTo>
                  <a:pt x="11489" y="3896"/>
                </a:lnTo>
                <a:lnTo>
                  <a:pt x="11487" y="3899"/>
                </a:lnTo>
                <a:lnTo>
                  <a:pt x="11485" y="3901"/>
                </a:lnTo>
                <a:lnTo>
                  <a:pt x="11483" y="3904"/>
                </a:lnTo>
                <a:lnTo>
                  <a:pt x="11480" y="3906"/>
                </a:lnTo>
                <a:lnTo>
                  <a:pt x="11478" y="3908"/>
                </a:lnTo>
                <a:lnTo>
                  <a:pt x="11475" y="3910"/>
                </a:lnTo>
                <a:lnTo>
                  <a:pt x="11471" y="3911"/>
                </a:lnTo>
                <a:lnTo>
                  <a:pt x="11210" y="4008"/>
                </a:lnTo>
                <a:lnTo>
                  <a:pt x="11207" y="4009"/>
                </a:lnTo>
                <a:lnTo>
                  <a:pt x="11204" y="4010"/>
                </a:lnTo>
                <a:lnTo>
                  <a:pt x="11200" y="4010"/>
                </a:lnTo>
                <a:lnTo>
                  <a:pt x="11197" y="4010"/>
                </a:lnTo>
                <a:lnTo>
                  <a:pt x="11194" y="4010"/>
                </a:lnTo>
                <a:lnTo>
                  <a:pt x="11190" y="4009"/>
                </a:lnTo>
                <a:lnTo>
                  <a:pt x="11187" y="4008"/>
                </a:lnTo>
                <a:lnTo>
                  <a:pt x="11184" y="4007"/>
                </a:lnTo>
                <a:lnTo>
                  <a:pt x="11181" y="4005"/>
                </a:lnTo>
                <a:lnTo>
                  <a:pt x="11179" y="4004"/>
                </a:lnTo>
                <a:lnTo>
                  <a:pt x="11176" y="4002"/>
                </a:lnTo>
                <a:lnTo>
                  <a:pt x="11174" y="3999"/>
                </a:lnTo>
                <a:lnTo>
                  <a:pt x="11171" y="3997"/>
                </a:lnTo>
                <a:lnTo>
                  <a:pt x="11170" y="3994"/>
                </a:lnTo>
                <a:lnTo>
                  <a:pt x="11168" y="3991"/>
                </a:lnTo>
                <a:lnTo>
                  <a:pt x="11166" y="3988"/>
                </a:lnTo>
                <a:lnTo>
                  <a:pt x="11165" y="3985"/>
                </a:lnTo>
                <a:lnTo>
                  <a:pt x="11165" y="3982"/>
                </a:lnTo>
                <a:lnTo>
                  <a:pt x="11165" y="3978"/>
                </a:lnTo>
                <a:lnTo>
                  <a:pt x="11165" y="3975"/>
                </a:lnTo>
                <a:lnTo>
                  <a:pt x="11165" y="3972"/>
                </a:lnTo>
                <a:lnTo>
                  <a:pt x="11166" y="3969"/>
                </a:lnTo>
                <a:lnTo>
                  <a:pt x="11167" y="3966"/>
                </a:lnTo>
                <a:lnTo>
                  <a:pt x="11168" y="3963"/>
                </a:lnTo>
                <a:lnTo>
                  <a:pt x="11169" y="3960"/>
                </a:lnTo>
                <a:lnTo>
                  <a:pt x="11171" y="3957"/>
                </a:lnTo>
                <a:lnTo>
                  <a:pt x="11173" y="3954"/>
                </a:lnTo>
                <a:lnTo>
                  <a:pt x="11176" y="3952"/>
                </a:lnTo>
                <a:lnTo>
                  <a:pt x="11178" y="3950"/>
                </a:lnTo>
                <a:lnTo>
                  <a:pt x="11181" y="3948"/>
                </a:lnTo>
                <a:lnTo>
                  <a:pt x="11184" y="3946"/>
                </a:lnTo>
                <a:lnTo>
                  <a:pt x="11187" y="3945"/>
                </a:lnTo>
                <a:lnTo>
                  <a:pt x="11446" y="3848"/>
                </a:lnTo>
                <a:lnTo>
                  <a:pt x="11450" y="3847"/>
                </a:lnTo>
                <a:lnTo>
                  <a:pt x="11453" y="3846"/>
                </a:lnTo>
                <a:lnTo>
                  <a:pt x="11457" y="3846"/>
                </a:lnTo>
                <a:lnTo>
                  <a:pt x="11460" y="3846"/>
                </a:lnTo>
                <a:lnTo>
                  <a:pt x="11463" y="3846"/>
                </a:lnTo>
                <a:lnTo>
                  <a:pt x="11467" y="3847"/>
                </a:lnTo>
                <a:lnTo>
                  <a:pt x="11470" y="3847"/>
                </a:lnTo>
                <a:lnTo>
                  <a:pt x="11473" y="3849"/>
                </a:lnTo>
                <a:lnTo>
                  <a:pt x="11476" y="3850"/>
                </a:lnTo>
                <a:lnTo>
                  <a:pt x="11479" y="3852"/>
                </a:lnTo>
                <a:lnTo>
                  <a:pt x="11481" y="3854"/>
                </a:lnTo>
                <a:lnTo>
                  <a:pt x="11484" y="3856"/>
                </a:lnTo>
                <a:lnTo>
                  <a:pt x="11486" y="3858"/>
                </a:lnTo>
                <a:lnTo>
                  <a:pt x="11488" y="3861"/>
                </a:lnTo>
                <a:lnTo>
                  <a:pt x="11490" y="3864"/>
                </a:lnTo>
                <a:lnTo>
                  <a:pt x="11491" y="3867"/>
                </a:lnTo>
                <a:moveTo>
                  <a:pt x="5742" y="3919"/>
                </a:moveTo>
                <a:lnTo>
                  <a:pt x="5743" y="3916"/>
                </a:lnTo>
                <a:lnTo>
                  <a:pt x="5744" y="3913"/>
                </a:lnTo>
                <a:lnTo>
                  <a:pt x="5745" y="3910"/>
                </a:lnTo>
                <a:lnTo>
                  <a:pt x="5747" y="3907"/>
                </a:lnTo>
                <a:lnTo>
                  <a:pt x="5749" y="3904"/>
                </a:lnTo>
                <a:lnTo>
                  <a:pt x="5751" y="3902"/>
                </a:lnTo>
                <a:lnTo>
                  <a:pt x="5754" y="3900"/>
                </a:lnTo>
                <a:lnTo>
                  <a:pt x="5757" y="3898"/>
                </a:lnTo>
                <a:lnTo>
                  <a:pt x="5759" y="3896"/>
                </a:lnTo>
                <a:lnTo>
                  <a:pt x="5762" y="3895"/>
                </a:lnTo>
                <a:lnTo>
                  <a:pt x="5766" y="3894"/>
                </a:lnTo>
                <a:lnTo>
                  <a:pt x="5769" y="3893"/>
                </a:lnTo>
                <a:lnTo>
                  <a:pt x="5772" y="3893"/>
                </a:lnTo>
                <a:lnTo>
                  <a:pt x="5776" y="3892"/>
                </a:lnTo>
                <a:lnTo>
                  <a:pt x="5779" y="3893"/>
                </a:lnTo>
                <a:lnTo>
                  <a:pt x="5783" y="3893"/>
                </a:lnTo>
                <a:lnTo>
                  <a:pt x="6052" y="3957"/>
                </a:lnTo>
                <a:lnTo>
                  <a:pt x="6055" y="3958"/>
                </a:lnTo>
                <a:lnTo>
                  <a:pt x="6058" y="3959"/>
                </a:lnTo>
                <a:lnTo>
                  <a:pt x="6061" y="3961"/>
                </a:lnTo>
                <a:lnTo>
                  <a:pt x="6064" y="3963"/>
                </a:lnTo>
                <a:lnTo>
                  <a:pt x="6066" y="3965"/>
                </a:lnTo>
                <a:lnTo>
                  <a:pt x="6069" y="3967"/>
                </a:lnTo>
                <a:lnTo>
                  <a:pt x="6071" y="3969"/>
                </a:lnTo>
                <a:lnTo>
                  <a:pt x="6072" y="3972"/>
                </a:lnTo>
                <a:lnTo>
                  <a:pt x="6074" y="3975"/>
                </a:lnTo>
                <a:lnTo>
                  <a:pt x="6075" y="3978"/>
                </a:lnTo>
                <a:lnTo>
                  <a:pt x="6076" y="3981"/>
                </a:lnTo>
                <a:lnTo>
                  <a:pt x="6077" y="3984"/>
                </a:lnTo>
                <a:lnTo>
                  <a:pt x="6077" y="3987"/>
                </a:lnTo>
                <a:lnTo>
                  <a:pt x="6077" y="3990"/>
                </a:lnTo>
                <a:lnTo>
                  <a:pt x="6077" y="3994"/>
                </a:lnTo>
                <a:lnTo>
                  <a:pt x="6077" y="3997"/>
                </a:lnTo>
                <a:lnTo>
                  <a:pt x="6076" y="4000"/>
                </a:lnTo>
                <a:lnTo>
                  <a:pt x="6074" y="4004"/>
                </a:lnTo>
                <a:lnTo>
                  <a:pt x="6073" y="4006"/>
                </a:lnTo>
                <a:lnTo>
                  <a:pt x="6071" y="4009"/>
                </a:lnTo>
                <a:lnTo>
                  <a:pt x="6069" y="4012"/>
                </a:lnTo>
                <a:lnTo>
                  <a:pt x="6066" y="4014"/>
                </a:lnTo>
                <a:lnTo>
                  <a:pt x="6064" y="4016"/>
                </a:lnTo>
                <a:lnTo>
                  <a:pt x="6061" y="4018"/>
                </a:lnTo>
                <a:lnTo>
                  <a:pt x="6058" y="4019"/>
                </a:lnTo>
                <a:lnTo>
                  <a:pt x="6055" y="4021"/>
                </a:lnTo>
                <a:lnTo>
                  <a:pt x="6052" y="4022"/>
                </a:lnTo>
                <a:lnTo>
                  <a:pt x="6049" y="4022"/>
                </a:lnTo>
                <a:lnTo>
                  <a:pt x="6045" y="4023"/>
                </a:lnTo>
                <a:lnTo>
                  <a:pt x="6042" y="4023"/>
                </a:lnTo>
                <a:lnTo>
                  <a:pt x="6038" y="4023"/>
                </a:lnTo>
                <a:lnTo>
                  <a:pt x="6035" y="4022"/>
                </a:lnTo>
                <a:lnTo>
                  <a:pt x="5768" y="3959"/>
                </a:lnTo>
                <a:lnTo>
                  <a:pt x="5764" y="3958"/>
                </a:lnTo>
                <a:lnTo>
                  <a:pt x="5761" y="3957"/>
                </a:lnTo>
                <a:lnTo>
                  <a:pt x="5758" y="3956"/>
                </a:lnTo>
                <a:lnTo>
                  <a:pt x="5755" y="3954"/>
                </a:lnTo>
                <a:lnTo>
                  <a:pt x="5752" y="3952"/>
                </a:lnTo>
                <a:lnTo>
                  <a:pt x="5750" y="3949"/>
                </a:lnTo>
                <a:lnTo>
                  <a:pt x="5748" y="3947"/>
                </a:lnTo>
                <a:lnTo>
                  <a:pt x="5746" y="3944"/>
                </a:lnTo>
                <a:lnTo>
                  <a:pt x="5744" y="3942"/>
                </a:lnTo>
                <a:lnTo>
                  <a:pt x="5743" y="3939"/>
                </a:lnTo>
                <a:lnTo>
                  <a:pt x="5742" y="3936"/>
                </a:lnTo>
                <a:lnTo>
                  <a:pt x="5741" y="3932"/>
                </a:lnTo>
                <a:lnTo>
                  <a:pt x="5741" y="3929"/>
                </a:lnTo>
                <a:lnTo>
                  <a:pt x="5741" y="3926"/>
                </a:lnTo>
                <a:lnTo>
                  <a:pt x="5741" y="3923"/>
                </a:lnTo>
                <a:lnTo>
                  <a:pt x="5742" y="3919"/>
                </a:lnTo>
                <a:moveTo>
                  <a:pt x="1173" y="4000"/>
                </a:moveTo>
                <a:lnTo>
                  <a:pt x="1174" y="4004"/>
                </a:lnTo>
                <a:lnTo>
                  <a:pt x="1174" y="4007"/>
                </a:lnTo>
                <a:lnTo>
                  <a:pt x="1174" y="4010"/>
                </a:lnTo>
                <a:lnTo>
                  <a:pt x="1174" y="4014"/>
                </a:lnTo>
                <a:lnTo>
                  <a:pt x="1173" y="4017"/>
                </a:lnTo>
                <a:lnTo>
                  <a:pt x="1173" y="4020"/>
                </a:lnTo>
                <a:lnTo>
                  <a:pt x="1171" y="4023"/>
                </a:lnTo>
                <a:lnTo>
                  <a:pt x="1170" y="4026"/>
                </a:lnTo>
                <a:lnTo>
                  <a:pt x="1168" y="4029"/>
                </a:lnTo>
                <a:lnTo>
                  <a:pt x="1166" y="4032"/>
                </a:lnTo>
                <a:lnTo>
                  <a:pt x="1164" y="4034"/>
                </a:lnTo>
                <a:lnTo>
                  <a:pt x="1162" y="4036"/>
                </a:lnTo>
                <a:lnTo>
                  <a:pt x="1159" y="4038"/>
                </a:lnTo>
                <a:lnTo>
                  <a:pt x="1156" y="4040"/>
                </a:lnTo>
                <a:lnTo>
                  <a:pt x="1153" y="4042"/>
                </a:lnTo>
                <a:lnTo>
                  <a:pt x="1150" y="4043"/>
                </a:lnTo>
                <a:lnTo>
                  <a:pt x="891" y="4131"/>
                </a:lnTo>
                <a:lnTo>
                  <a:pt x="888" y="4132"/>
                </a:lnTo>
                <a:lnTo>
                  <a:pt x="884" y="4133"/>
                </a:lnTo>
                <a:lnTo>
                  <a:pt x="881" y="4133"/>
                </a:lnTo>
                <a:lnTo>
                  <a:pt x="877" y="4133"/>
                </a:lnTo>
                <a:lnTo>
                  <a:pt x="874" y="4133"/>
                </a:lnTo>
                <a:lnTo>
                  <a:pt x="871" y="4133"/>
                </a:lnTo>
                <a:lnTo>
                  <a:pt x="868" y="4132"/>
                </a:lnTo>
                <a:lnTo>
                  <a:pt x="865" y="4130"/>
                </a:lnTo>
                <a:lnTo>
                  <a:pt x="862" y="4129"/>
                </a:lnTo>
                <a:lnTo>
                  <a:pt x="859" y="4127"/>
                </a:lnTo>
                <a:lnTo>
                  <a:pt x="857" y="4125"/>
                </a:lnTo>
                <a:lnTo>
                  <a:pt x="854" y="4123"/>
                </a:lnTo>
                <a:lnTo>
                  <a:pt x="852" y="4120"/>
                </a:lnTo>
                <a:lnTo>
                  <a:pt x="850" y="4117"/>
                </a:lnTo>
                <a:lnTo>
                  <a:pt x="848" y="4114"/>
                </a:lnTo>
                <a:lnTo>
                  <a:pt x="847" y="4111"/>
                </a:lnTo>
                <a:lnTo>
                  <a:pt x="846" y="4108"/>
                </a:lnTo>
                <a:lnTo>
                  <a:pt x="845" y="4105"/>
                </a:lnTo>
                <a:lnTo>
                  <a:pt x="845" y="4101"/>
                </a:lnTo>
                <a:lnTo>
                  <a:pt x="845" y="4098"/>
                </a:lnTo>
                <a:lnTo>
                  <a:pt x="845" y="4095"/>
                </a:lnTo>
                <a:lnTo>
                  <a:pt x="845" y="4092"/>
                </a:lnTo>
                <a:lnTo>
                  <a:pt x="846" y="4089"/>
                </a:lnTo>
                <a:lnTo>
                  <a:pt x="848" y="4086"/>
                </a:lnTo>
                <a:lnTo>
                  <a:pt x="849" y="4083"/>
                </a:lnTo>
                <a:lnTo>
                  <a:pt x="851" y="4080"/>
                </a:lnTo>
                <a:lnTo>
                  <a:pt x="853" y="4078"/>
                </a:lnTo>
                <a:lnTo>
                  <a:pt x="855" y="4075"/>
                </a:lnTo>
                <a:lnTo>
                  <a:pt x="858" y="4073"/>
                </a:lnTo>
                <a:lnTo>
                  <a:pt x="861" y="4071"/>
                </a:lnTo>
                <a:lnTo>
                  <a:pt x="864" y="4070"/>
                </a:lnTo>
                <a:lnTo>
                  <a:pt x="867" y="4068"/>
                </a:lnTo>
                <a:lnTo>
                  <a:pt x="1130" y="3978"/>
                </a:lnTo>
                <a:lnTo>
                  <a:pt x="1133" y="3977"/>
                </a:lnTo>
                <a:lnTo>
                  <a:pt x="1137" y="3977"/>
                </a:lnTo>
                <a:lnTo>
                  <a:pt x="1140" y="3977"/>
                </a:lnTo>
                <a:lnTo>
                  <a:pt x="1143" y="3977"/>
                </a:lnTo>
                <a:lnTo>
                  <a:pt x="1147" y="3978"/>
                </a:lnTo>
                <a:lnTo>
                  <a:pt x="1150" y="3978"/>
                </a:lnTo>
                <a:lnTo>
                  <a:pt x="1153" y="3980"/>
                </a:lnTo>
                <a:lnTo>
                  <a:pt x="1156" y="3981"/>
                </a:lnTo>
                <a:lnTo>
                  <a:pt x="1159" y="3983"/>
                </a:lnTo>
                <a:lnTo>
                  <a:pt x="1161" y="3984"/>
                </a:lnTo>
                <a:lnTo>
                  <a:pt x="1164" y="3986"/>
                </a:lnTo>
                <a:lnTo>
                  <a:pt x="1166" y="3989"/>
                </a:lnTo>
                <a:lnTo>
                  <a:pt x="1168" y="3991"/>
                </a:lnTo>
                <a:lnTo>
                  <a:pt x="1170" y="3994"/>
                </a:lnTo>
                <a:lnTo>
                  <a:pt x="1172" y="3997"/>
                </a:lnTo>
                <a:lnTo>
                  <a:pt x="1173" y="4000"/>
                </a:lnTo>
                <a:moveTo>
                  <a:pt x="6278" y="4050"/>
                </a:moveTo>
                <a:lnTo>
                  <a:pt x="6279" y="4047"/>
                </a:lnTo>
                <a:lnTo>
                  <a:pt x="6280" y="4044"/>
                </a:lnTo>
                <a:lnTo>
                  <a:pt x="6282" y="4041"/>
                </a:lnTo>
                <a:lnTo>
                  <a:pt x="6284" y="4038"/>
                </a:lnTo>
                <a:lnTo>
                  <a:pt x="6286" y="4036"/>
                </a:lnTo>
                <a:lnTo>
                  <a:pt x="6288" y="4033"/>
                </a:lnTo>
                <a:lnTo>
                  <a:pt x="6291" y="4031"/>
                </a:lnTo>
                <a:lnTo>
                  <a:pt x="6294" y="4029"/>
                </a:lnTo>
                <a:lnTo>
                  <a:pt x="6297" y="4028"/>
                </a:lnTo>
                <a:lnTo>
                  <a:pt x="6300" y="4027"/>
                </a:lnTo>
                <a:lnTo>
                  <a:pt x="6303" y="4026"/>
                </a:lnTo>
                <a:lnTo>
                  <a:pt x="6306" y="4025"/>
                </a:lnTo>
                <a:lnTo>
                  <a:pt x="6310" y="4025"/>
                </a:lnTo>
                <a:lnTo>
                  <a:pt x="6313" y="4025"/>
                </a:lnTo>
                <a:lnTo>
                  <a:pt x="6316" y="4025"/>
                </a:lnTo>
                <a:lnTo>
                  <a:pt x="6320" y="4026"/>
                </a:lnTo>
                <a:lnTo>
                  <a:pt x="6585" y="4102"/>
                </a:lnTo>
                <a:lnTo>
                  <a:pt x="6588" y="4103"/>
                </a:lnTo>
                <a:lnTo>
                  <a:pt x="6591" y="4105"/>
                </a:lnTo>
                <a:lnTo>
                  <a:pt x="6594" y="4106"/>
                </a:lnTo>
                <a:lnTo>
                  <a:pt x="6597" y="4108"/>
                </a:lnTo>
                <a:lnTo>
                  <a:pt x="6599" y="4110"/>
                </a:lnTo>
                <a:lnTo>
                  <a:pt x="6601" y="4113"/>
                </a:lnTo>
                <a:lnTo>
                  <a:pt x="6603" y="4115"/>
                </a:lnTo>
                <a:lnTo>
                  <a:pt x="6605" y="4118"/>
                </a:lnTo>
                <a:lnTo>
                  <a:pt x="6607" y="4121"/>
                </a:lnTo>
                <a:lnTo>
                  <a:pt x="6608" y="4124"/>
                </a:lnTo>
                <a:lnTo>
                  <a:pt x="6609" y="4127"/>
                </a:lnTo>
                <a:lnTo>
                  <a:pt x="6609" y="4130"/>
                </a:lnTo>
                <a:lnTo>
                  <a:pt x="6609" y="4133"/>
                </a:lnTo>
                <a:lnTo>
                  <a:pt x="6609" y="4137"/>
                </a:lnTo>
                <a:lnTo>
                  <a:pt x="6609" y="4140"/>
                </a:lnTo>
                <a:lnTo>
                  <a:pt x="6608" y="4143"/>
                </a:lnTo>
                <a:lnTo>
                  <a:pt x="6607" y="4146"/>
                </a:lnTo>
                <a:lnTo>
                  <a:pt x="6605" y="4149"/>
                </a:lnTo>
                <a:lnTo>
                  <a:pt x="6603" y="4152"/>
                </a:lnTo>
                <a:lnTo>
                  <a:pt x="6601" y="4155"/>
                </a:lnTo>
                <a:lnTo>
                  <a:pt x="6599" y="4157"/>
                </a:lnTo>
                <a:lnTo>
                  <a:pt x="6597" y="4160"/>
                </a:lnTo>
                <a:lnTo>
                  <a:pt x="6594" y="4162"/>
                </a:lnTo>
                <a:lnTo>
                  <a:pt x="6591" y="4163"/>
                </a:lnTo>
                <a:lnTo>
                  <a:pt x="6589" y="4165"/>
                </a:lnTo>
                <a:lnTo>
                  <a:pt x="6586" y="4166"/>
                </a:lnTo>
                <a:lnTo>
                  <a:pt x="6582" y="4167"/>
                </a:lnTo>
                <a:lnTo>
                  <a:pt x="6579" y="4167"/>
                </a:lnTo>
                <a:lnTo>
                  <a:pt x="6576" y="4167"/>
                </a:lnTo>
                <a:lnTo>
                  <a:pt x="6572" y="4167"/>
                </a:lnTo>
                <a:lnTo>
                  <a:pt x="6569" y="4167"/>
                </a:lnTo>
                <a:lnTo>
                  <a:pt x="6566" y="4166"/>
                </a:lnTo>
                <a:lnTo>
                  <a:pt x="6302" y="4091"/>
                </a:lnTo>
                <a:lnTo>
                  <a:pt x="6298" y="4090"/>
                </a:lnTo>
                <a:lnTo>
                  <a:pt x="6295" y="4089"/>
                </a:lnTo>
                <a:lnTo>
                  <a:pt x="6292" y="4087"/>
                </a:lnTo>
                <a:lnTo>
                  <a:pt x="6290" y="4085"/>
                </a:lnTo>
                <a:lnTo>
                  <a:pt x="6287" y="4083"/>
                </a:lnTo>
                <a:lnTo>
                  <a:pt x="6285" y="4081"/>
                </a:lnTo>
                <a:lnTo>
                  <a:pt x="6283" y="4078"/>
                </a:lnTo>
                <a:lnTo>
                  <a:pt x="6281" y="4075"/>
                </a:lnTo>
                <a:lnTo>
                  <a:pt x="6280" y="4073"/>
                </a:lnTo>
                <a:lnTo>
                  <a:pt x="6278" y="4070"/>
                </a:lnTo>
                <a:lnTo>
                  <a:pt x="6277" y="4067"/>
                </a:lnTo>
                <a:lnTo>
                  <a:pt x="6277" y="4063"/>
                </a:lnTo>
                <a:lnTo>
                  <a:pt x="6276" y="4060"/>
                </a:lnTo>
                <a:lnTo>
                  <a:pt x="6276" y="4057"/>
                </a:lnTo>
                <a:lnTo>
                  <a:pt x="6277" y="4053"/>
                </a:lnTo>
                <a:lnTo>
                  <a:pt x="6278" y="4050"/>
                </a:lnTo>
                <a:moveTo>
                  <a:pt x="10968" y="4056"/>
                </a:moveTo>
                <a:lnTo>
                  <a:pt x="10969" y="4059"/>
                </a:lnTo>
                <a:lnTo>
                  <a:pt x="10970" y="4063"/>
                </a:lnTo>
                <a:lnTo>
                  <a:pt x="10970" y="4066"/>
                </a:lnTo>
                <a:lnTo>
                  <a:pt x="10970" y="4070"/>
                </a:lnTo>
                <a:lnTo>
                  <a:pt x="10970" y="4073"/>
                </a:lnTo>
                <a:lnTo>
                  <a:pt x="10969" y="4076"/>
                </a:lnTo>
                <a:lnTo>
                  <a:pt x="10968" y="4079"/>
                </a:lnTo>
                <a:lnTo>
                  <a:pt x="10966" y="4082"/>
                </a:lnTo>
                <a:lnTo>
                  <a:pt x="10965" y="4085"/>
                </a:lnTo>
                <a:lnTo>
                  <a:pt x="10963" y="4088"/>
                </a:lnTo>
                <a:lnTo>
                  <a:pt x="10961" y="4090"/>
                </a:lnTo>
                <a:lnTo>
                  <a:pt x="10958" y="4092"/>
                </a:lnTo>
                <a:lnTo>
                  <a:pt x="10956" y="4094"/>
                </a:lnTo>
                <a:lnTo>
                  <a:pt x="10953" y="4096"/>
                </a:lnTo>
                <a:lnTo>
                  <a:pt x="10950" y="4098"/>
                </a:lnTo>
                <a:lnTo>
                  <a:pt x="10946" y="4099"/>
                </a:lnTo>
                <a:lnTo>
                  <a:pt x="10680" y="4183"/>
                </a:lnTo>
                <a:lnTo>
                  <a:pt x="10677" y="4184"/>
                </a:lnTo>
                <a:lnTo>
                  <a:pt x="10674" y="4184"/>
                </a:lnTo>
                <a:lnTo>
                  <a:pt x="10670" y="4184"/>
                </a:lnTo>
                <a:lnTo>
                  <a:pt x="10667" y="4184"/>
                </a:lnTo>
                <a:lnTo>
                  <a:pt x="10663" y="4184"/>
                </a:lnTo>
                <a:lnTo>
                  <a:pt x="10660" y="4183"/>
                </a:lnTo>
                <a:lnTo>
                  <a:pt x="10657" y="4182"/>
                </a:lnTo>
                <a:lnTo>
                  <a:pt x="10654" y="4180"/>
                </a:lnTo>
                <a:lnTo>
                  <a:pt x="10651" y="4179"/>
                </a:lnTo>
                <a:lnTo>
                  <a:pt x="10648" y="4177"/>
                </a:lnTo>
                <a:lnTo>
                  <a:pt x="10646" y="4175"/>
                </a:lnTo>
                <a:lnTo>
                  <a:pt x="10644" y="4172"/>
                </a:lnTo>
                <a:lnTo>
                  <a:pt x="10642" y="4170"/>
                </a:lnTo>
                <a:lnTo>
                  <a:pt x="10640" y="4167"/>
                </a:lnTo>
                <a:lnTo>
                  <a:pt x="10638" y="4164"/>
                </a:lnTo>
                <a:lnTo>
                  <a:pt x="10637" y="4161"/>
                </a:lnTo>
                <a:lnTo>
                  <a:pt x="10636" y="4158"/>
                </a:lnTo>
                <a:lnTo>
                  <a:pt x="10636" y="4154"/>
                </a:lnTo>
                <a:lnTo>
                  <a:pt x="10636" y="4151"/>
                </a:lnTo>
                <a:lnTo>
                  <a:pt x="10636" y="4148"/>
                </a:lnTo>
                <a:lnTo>
                  <a:pt x="10636" y="4144"/>
                </a:lnTo>
                <a:lnTo>
                  <a:pt x="10637" y="4141"/>
                </a:lnTo>
                <a:lnTo>
                  <a:pt x="10638" y="4138"/>
                </a:lnTo>
                <a:lnTo>
                  <a:pt x="10640" y="4135"/>
                </a:lnTo>
                <a:lnTo>
                  <a:pt x="10642" y="4132"/>
                </a:lnTo>
                <a:lnTo>
                  <a:pt x="10644" y="4130"/>
                </a:lnTo>
                <a:lnTo>
                  <a:pt x="10646" y="4127"/>
                </a:lnTo>
                <a:lnTo>
                  <a:pt x="10648" y="4125"/>
                </a:lnTo>
                <a:lnTo>
                  <a:pt x="10651" y="4123"/>
                </a:lnTo>
                <a:lnTo>
                  <a:pt x="10654" y="4122"/>
                </a:lnTo>
                <a:lnTo>
                  <a:pt x="10657" y="4120"/>
                </a:lnTo>
                <a:lnTo>
                  <a:pt x="10660" y="4119"/>
                </a:lnTo>
                <a:lnTo>
                  <a:pt x="10925" y="4035"/>
                </a:lnTo>
                <a:lnTo>
                  <a:pt x="10929" y="4034"/>
                </a:lnTo>
                <a:lnTo>
                  <a:pt x="10932" y="4034"/>
                </a:lnTo>
                <a:lnTo>
                  <a:pt x="10935" y="4033"/>
                </a:lnTo>
                <a:lnTo>
                  <a:pt x="10938" y="4033"/>
                </a:lnTo>
                <a:lnTo>
                  <a:pt x="10942" y="4034"/>
                </a:lnTo>
                <a:lnTo>
                  <a:pt x="10945" y="4035"/>
                </a:lnTo>
                <a:lnTo>
                  <a:pt x="10948" y="4036"/>
                </a:lnTo>
                <a:lnTo>
                  <a:pt x="10951" y="4037"/>
                </a:lnTo>
                <a:lnTo>
                  <a:pt x="10954" y="4039"/>
                </a:lnTo>
                <a:lnTo>
                  <a:pt x="10957" y="4040"/>
                </a:lnTo>
                <a:lnTo>
                  <a:pt x="10959" y="4043"/>
                </a:lnTo>
                <a:lnTo>
                  <a:pt x="10962" y="4045"/>
                </a:lnTo>
                <a:lnTo>
                  <a:pt x="10964" y="4047"/>
                </a:lnTo>
                <a:lnTo>
                  <a:pt x="10965" y="4050"/>
                </a:lnTo>
                <a:lnTo>
                  <a:pt x="10967" y="4053"/>
                </a:lnTo>
                <a:lnTo>
                  <a:pt x="10968" y="4056"/>
                </a:lnTo>
                <a:moveTo>
                  <a:pt x="655" y="4188"/>
                </a:moveTo>
                <a:lnTo>
                  <a:pt x="656" y="4191"/>
                </a:lnTo>
                <a:lnTo>
                  <a:pt x="657" y="4195"/>
                </a:lnTo>
                <a:lnTo>
                  <a:pt x="657" y="4198"/>
                </a:lnTo>
                <a:lnTo>
                  <a:pt x="657" y="4201"/>
                </a:lnTo>
                <a:lnTo>
                  <a:pt x="657" y="4204"/>
                </a:lnTo>
                <a:lnTo>
                  <a:pt x="657" y="4208"/>
                </a:lnTo>
                <a:lnTo>
                  <a:pt x="656" y="4211"/>
                </a:lnTo>
                <a:lnTo>
                  <a:pt x="655" y="4214"/>
                </a:lnTo>
                <a:lnTo>
                  <a:pt x="654" y="4217"/>
                </a:lnTo>
                <a:lnTo>
                  <a:pt x="652" y="4220"/>
                </a:lnTo>
                <a:lnTo>
                  <a:pt x="650" y="4222"/>
                </a:lnTo>
                <a:lnTo>
                  <a:pt x="648" y="4225"/>
                </a:lnTo>
                <a:lnTo>
                  <a:pt x="646" y="4227"/>
                </a:lnTo>
                <a:lnTo>
                  <a:pt x="643" y="4229"/>
                </a:lnTo>
                <a:lnTo>
                  <a:pt x="640" y="4231"/>
                </a:lnTo>
                <a:lnTo>
                  <a:pt x="637" y="4232"/>
                </a:lnTo>
                <a:lnTo>
                  <a:pt x="390" y="4348"/>
                </a:lnTo>
                <a:lnTo>
                  <a:pt x="387" y="4349"/>
                </a:lnTo>
                <a:lnTo>
                  <a:pt x="383" y="4350"/>
                </a:lnTo>
                <a:lnTo>
                  <a:pt x="380" y="4351"/>
                </a:lnTo>
                <a:lnTo>
                  <a:pt x="377" y="4351"/>
                </a:lnTo>
                <a:lnTo>
                  <a:pt x="373" y="4352"/>
                </a:lnTo>
                <a:lnTo>
                  <a:pt x="370" y="4351"/>
                </a:lnTo>
                <a:lnTo>
                  <a:pt x="367" y="4351"/>
                </a:lnTo>
                <a:lnTo>
                  <a:pt x="364" y="4350"/>
                </a:lnTo>
                <a:lnTo>
                  <a:pt x="361" y="4349"/>
                </a:lnTo>
                <a:lnTo>
                  <a:pt x="358" y="4347"/>
                </a:lnTo>
                <a:lnTo>
                  <a:pt x="355" y="4346"/>
                </a:lnTo>
                <a:lnTo>
                  <a:pt x="352" y="4344"/>
                </a:lnTo>
                <a:lnTo>
                  <a:pt x="350" y="4341"/>
                </a:lnTo>
                <a:lnTo>
                  <a:pt x="348" y="4339"/>
                </a:lnTo>
                <a:lnTo>
                  <a:pt x="346" y="4336"/>
                </a:lnTo>
                <a:lnTo>
                  <a:pt x="344" y="4333"/>
                </a:lnTo>
                <a:lnTo>
                  <a:pt x="342" y="4330"/>
                </a:lnTo>
                <a:lnTo>
                  <a:pt x="341" y="4327"/>
                </a:lnTo>
                <a:lnTo>
                  <a:pt x="341" y="4324"/>
                </a:lnTo>
                <a:lnTo>
                  <a:pt x="340" y="4320"/>
                </a:lnTo>
                <a:lnTo>
                  <a:pt x="340" y="4317"/>
                </a:lnTo>
                <a:lnTo>
                  <a:pt x="340" y="4314"/>
                </a:lnTo>
                <a:lnTo>
                  <a:pt x="341" y="4311"/>
                </a:lnTo>
                <a:lnTo>
                  <a:pt x="342" y="4308"/>
                </a:lnTo>
                <a:lnTo>
                  <a:pt x="343" y="4305"/>
                </a:lnTo>
                <a:lnTo>
                  <a:pt x="344" y="4302"/>
                </a:lnTo>
                <a:lnTo>
                  <a:pt x="346" y="4299"/>
                </a:lnTo>
                <a:lnTo>
                  <a:pt x="348" y="4296"/>
                </a:lnTo>
                <a:lnTo>
                  <a:pt x="350" y="4294"/>
                </a:lnTo>
                <a:lnTo>
                  <a:pt x="352" y="4292"/>
                </a:lnTo>
                <a:lnTo>
                  <a:pt x="355" y="4290"/>
                </a:lnTo>
                <a:lnTo>
                  <a:pt x="358" y="4288"/>
                </a:lnTo>
                <a:lnTo>
                  <a:pt x="610" y="4170"/>
                </a:lnTo>
                <a:lnTo>
                  <a:pt x="613" y="4169"/>
                </a:lnTo>
                <a:lnTo>
                  <a:pt x="616" y="4168"/>
                </a:lnTo>
                <a:lnTo>
                  <a:pt x="620" y="4168"/>
                </a:lnTo>
                <a:lnTo>
                  <a:pt x="623" y="4168"/>
                </a:lnTo>
                <a:lnTo>
                  <a:pt x="626" y="4168"/>
                </a:lnTo>
                <a:lnTo>
                  <a:pt x="630" y="4168"/>
                </a:lnTo>
                <a:lnTo>
                  <a:pt x="633" y="4169"/>
                </a:lnTo>
                <a:lnTo>
                  <a:pt x="636" y="4170"/>
                </a:lnTo>
                <a:lnTo>
                  <a:pt x="639" y="4171"/>
                </a:lnTo>
                <a:lnTo>
                  <a:pt x="642" y="4173"/>
                </a:lnTo>
                <a:lnTo>
                  <a:pt x="644" y="4175"/>
                </a:lnTo>
                <a:lnTo>
                  <a:pt x="647" y="4177"/>
                </a:lnTo>
                <a:lnTo>
                  <a:pt x="649" y="4180"/>
                </a:lnTo>
                <a:lnTo>
                  <a:pt x="651" y="4182"/>
                </a:lnTo>
                <a:lnTo>
                  <a:pt x="653" y="4185"/>
                </a:lnTo>
                <a:lnTo>
                  <a:pt x="655" y="4188"/>
                </a:lnTo>
                <a:moveTo>
                  <a:pt x="6806" y="4204"/>
                </a:moveTo>
                <a:lnTo>
                  <a:pt x="6807" y="4201"/>
                </a:lnTo>
                <a:lnTo>
                  <a:pt x="6808" y="4198"/>
                </a:lnTo>
                <a:lnTo>
                  <a:pt x="6810" y="4195"/>
                </a:lnTo>
                <a:lnTo>
                  <a:pt x="6812" y="4193"/>
                </a:lnTo>
                <a:lnTo>
                  <a:pt x="6815" y="4190"/>
                </a:lnTo>
                <a:lnTo>
                  <a:pt x="6817" y="4188"/>
                </a:lnTo>
                <a:lnTo>
                  <a:pt x="6820" y="4187"/>
                </a:lnTo>
                <a:lnTo>
                  <a:pt x="6823" y="4185"/>
                </a:lnTo>
                <a:lnTo>
                  <a:pt x="6826" y="4184"/>
                </a:lnTo>
                <a:lnTo>
                  <a:pt x="6829" y="4183"/>
                </a:lnTo>
                <a:lnTo>
                  <a:pt x="6832" y="4182"/>
                </a:lnTo>
                <a:lnTo>
                  <a:pt x="6835" y="4181"/>
                </a:lnTo>
                <a:lnTo>
                  <a:pt x="6838" y="4181"/>
                </a:lnTo>
                <a:lnTo>
                  <a:pt x="6842" y="4182"/>
                </a:lnTo>
                <a:lnTo>
                  <a:pt x="6845" y="4182"/>
                </a:lnTo>
                <a:lnTo>
                  <a:pt x="6849" y="4183"/>
                </a:lnTo>
                <a:lnTo>
                  <a:pt x="6981" y="4226"/>
                </a:lnTo>
                <a:lnTo>
                  <a:pt x="7113" y="4267"/>
                </a:lnTo>
                <a:lnTo>
                  <a:pt x="7116" y="4268"/>
                </a:lnTo>
                <a:lnTo>
                  <a:pt x="7119" y="4270"/>
                </a:lnTo>
                <a:lnTo>
                  <a:pt x="7122" y="4272"/>
                </a:lnTo>
                <a:lnTo>
                  <a:pt x="7124" y="4274"/>
                </a:lnTo>
                <a:lnTo>
                  <a:pt x="7127" y="4276"/>
                </a:lnTo>
                <a:lnTo>
                  <a:pt x="7129" y="4278"/>
                </a:lnTo>
                <a:lnTo>
                  <a:pt x="7131" y="4281"/>
                </a:lnTo>
                <a:lnTo>
                  <a:pt x="7133" y="4284"/>
                </a:lnTo>
                <a:lnTo>
                  <a:pt x="7134" y="4286"/>
                </a:lnTo>
                <a:lnTo>
                  <a:pt x="7135" y="4289"/>
                </a:lnTo>
                <a:lnTo>
                  <a:pt x="7136" y="4293"/>
                </a:lnTo>
                <a:lnTo>
                  <a:pt x="7137" y="4296"/>
                </a:lnTo>
                <a:lnTo>
                  <a:pt x="7137" y="4299"/>
                </a:lnTo>
                <a:lnTo>
                  <a:pt x="7137" y="4302"/>
                </a:lnTo>
                <a:lnTo>
                  <a:pt x="7136" y="4306"/>
                </a:lnTo>
                <a:lnTo>
                  <a:pt x="7136" y="4309"/>
                </a:lnTo>
                <a:lnTo>
                  <a:pt x="7134" y="4312"/>
                </a:lnTo>
                <a:lnTo>
                  <a:pt x="7133" y="4315"/>
                </a:lnTo>
                <a:lnTo>
                  <a:pt x="7131" y="4318"/>
                </a:lnTo>
                <a:lnTo>
                  <a:pt x="7129" y="4321"/>
                </a:lnTo>
                <a:lnTo>
                  <a:pt x="7127" y="4323"/>
                </a:lnTo>
                <a:lnTo>
                  <a:pt x="7125" y="4326"/>
                </a:lnTo>
                <a:lnTo>
                  <a:pt x="7122" y="4327"/>
                </a:lnTo>
                <a:lnTo>
                  <a:pt x="7119" y="4329"/>
                </a:lnTo>
                <a:lnTo>
                  <a:pt x="7116" y="4331"/>
                </a:lnTo>
                <a:lnTo>
                  <a:pt x="7113" y="4332"/>
                </a:lnTo>
                <a:lnTo>
                  <a:pt x="7110" y="4333"/>
                </a:lnTo>
                <a:lnTo>
                  <a:pt x="7106" y="4333"/>
                </a:lnTo>
                <a:lnTo>
                  <a:pt x="7103" y="4333"/>
                </a:lnTo>
                <a:lnTo>
                  <a:pt x="7099" y="4333"/>
                </a:lnTo>
                <a:lnTo>
                  <a:pt x="7096" y="4333"/>
                </a:lnTo>
                <a:lnTo>
                  <a:pt x="7093" y="4332"/>
                </a:lnTo>
                <a:lnTo>
                  <a:pt x="6960" y="4290"/>
                </a:lnTo>
                <a:lnTo>
                  <a:pt x="6828" y="4247"/>
                </a:lnTo>
                <a:lnTo>
                  <a:pt x="6824" y="4246"/>
                </a:lnTo>
                <a:lnTo>
                  <a:pt x="6821" y="4244"/>
                </a:lnTo>
                <a:lnTo>
                  <a:pt x="6818" y="4242"/>
                </a:lnTo>
                <a:lnTo>
                  <a:pt x="6816" y="4240"/>
                </a:lnTo>
                <a:lnTo>
                  <a:pt x="6813" y="4238"/>
                </a:lnTo>
                <a:lnTo>
                  <a:pt x="6811" y="4236"/>
                </a:lnTo>
                <a:lnTo>
                  <a:pt x="6809" y="4233"/>
                </a:lnTo>
                <a:lnTo>
                  <a:pt x="6808" y="4230"/>
                </a:lnTo>
                <a:lnTo>
                  <a:pt x="6806" y="4227"/>
                </a:lnTo>
                <a:lnTo>
                  <a:pt x="6805" y="4224"/>
                </a:lnTo>
                <a:lnTo>
                  <a:pt x="6804" y="4221"/>
                </a:lnTo>
                <a:lnTo>
                  <a:pt x="6804" y="4218"/>
                </a:lnTo>
                <a:lnTo>
                  <a:pt x="6804" y="4214"/>
                </a:lnTo>
                <a:lnTo>
                  <a:pt x="6804" y="4211"/>
                </a:lnTo>
                <a:lnTo>
                  <a:pt x="6805" y="4207"/>
                </a:lnTo>
                <a:lnTo>
                  <a:pt x="6806" y="4204"/>
                </a:lnTo>
                <a:moveTo>
                  <a:pt x="10435" y="4218"/>
                </a:moveTo>
                <a:lnTo>
                  <a:pt x="10436" y="4221"/>
                </a:lnTo>
                <a:lnTo>
                  <a:pt x="10437" y="4225"/>
                </a:lnTo>
                <a:lnTo>
                  <a:pt x="10437" y="4228"/>
                </a:lnTo>
                <a:lnTo>
                  <a:pt x="10436" y="4232"/>
                </a:lnTo>
                <a:lnTo>
                  <a:pt x="10436" y="4235"/>
                </a:lnTo>
                <a:lnTo>
                  <a:pt x="10435" y="4238"/>
                </a:lnTo>
                <a:lnTo>
                  <a:pt x="10434" y="4241"/>
                </a:lnTo>
                <a:lnTo>
                  <a:pt x="10432" y="4244"/>
                </a:lnTo>
                <a:lnTo>
                  <a:pt x="10430" y="4247"/>
                </a:lnTo>
                <a:lnTo>
                  <a:pt x="10428" y="4249"/>
                </a:lnTo>
                <a:lnTo>
                  <a:pt x="10426" y="4251"/>
                </a:lnTo>
                <a:lnTo>
                  <a:pt x="10423" y="4254"/>
                </a:lnTo>
                <a:lnTo>
                  <a:pt x="10421" y="4255"/>
                </a:lnTo>
                <a:lnTo>
                  <a:pt x="10418" y="4257"/>
                </a:lnTo>
                <a:lnTo>
                  <a:pt x="10415" y="4258"/>
                </a:lnTo>
                <a:lnTo>
                  <a:pt x="10411" y="4259"/>
                </a:lnTo>
                <a:lnTo>
                  <a:pt x="10140" y="4328"/>
                </a:lnTo>
                <a:lnTo>
                  <a:pt x="10137" y="4329"/>
                </a:lnTo>
                <a:lnTo>
                  <a:pt x="10134" y="4329"/>
                </a:lnTo>
                <a:lnTo>
                  <a:pt x="10130" y="4329"/>
                </a:lnTo>
                <a:lnTo>
                  <a:pt x="10127" y="4328"/>
                </a:lnTo>
                <a:lnTo>
                  <a:pt x="10124" y="4328"/>
                </a:lnTo>
                <a:lnTo>
                  <a:pt x="10121" y="4327"/>
                </a:lnTo>
                <a:lnTo>
                  <a:pt x="10118" y="4325"/>
                </a:lnTo>
                <a:lnTo>
                  <a:pt x="10115" y="4324"/>
                </a:lnTo>
                <a:lnTo>
                  <a:pt x="10112" y="4322"/>
                </a:lnTo>
                <a:lnTo>
                  <a:pt x="10109" y="4320"/>
                </a:lnTo>
                <a:lnTo>
                  <a:pt x="10107" y="4318"/>
                </a:lnTo>
                <a:lnTo>
                  <a:pt x="10105" y="4315"/>
                </a:lnTo>
                <a:lnTo>
                  <a:pt x="10103" y="4312"/>
                </a:lnTo>
                <a:lnTo>
                  <a:pt x="10102" y="4309"/>
                </a:lnTo>
                <a:lnTo>
                  <a:pt x="10100" y="4306"/>
                </a:lnTo>
                <a:lnTo>
                  <a:pt x="10099" y="4303"/>
                </a:lnTo>
                <a:lnTo>
                  <a:pt x="10099" y="4300"/>
                </a:lnTo>
                <a:lnTo>
                  <a:pt x="10098" y="4296"/>
                </a:lnTo>
                <a:lnTo>
                  <a:pt x="10098" y="4293"/>
                </a:lnTo>
                <a:lnTo>
                  <a:pt x="10099" y="4290"/>
                </a:lnTo>
                <a:lnTo>
                  <a:pt x="10099" y="4287"/>
                </a:lnTo>
                <a:lnTo>
                  <a:pt x="10100" y="4283"/>
                </a:lnTo>
                <a:lnTo>
                  <a:pt x="10102" y="4281"/>
                </a:lnTo>
                <a:lnTo>
                  <a:pt x="10103" y="4278"/>
                </a:lnTo>
                <a:lnTo>
                  <a:pt x="10105" y="4275"/>
                </a:lnTo>
                <a:lnTo>
                  <a:pt x="10107" y="4272"/>
                </a:lnTo>
                <a:lnTo>
                  <a:pt x="10110" y="4270"/>
                </a:lnTo>
                <a:lnTo>
                  <a:pt x="10112" y="4268"/>
                </a:lnTo>
                <a:lnTo>
                  <a:pt x="10115" y="4266"/>
                </a:lnTo>
                <a:lnTo>
                  <a:pt x="10118" y="4265"/>
                </a:lnTo>
                <a:lnTo>
                  <a:pt x="10121" y="4263"/>
                </a:lnTo>
                <a:lnTo>
                  <a:pt x="10124" y="4262"/>
                </a:lnTo>
                <a:lnTo>
                  <a:pt x="10393" y="4195"/>
                </a:lnTo>
                <a:lnTo>
                  <a:pt x="10397" y="4194"/>
                </a:lnTo>
                <a:lnTo>
                  <a:pt x="10400" y="4194"/>
                </a:lnTo>
                <a:lnTo>
                  <a:pt x="10404" y="4194"/>
                </a:lnTo>
                <a:lnTo>
                  <a:pt x="10407" y="4194"/>
                </a:lnTo>
                <a:lnTo>
                  <a:pt x="10410" y="4195"/>
                </a:lnTo>
                <a:lnTo>
                  <a:pt x="10413" y="4195"/>
                </a:lnTo>
                <a:lnTo>
                  <a:pt x="10416" y="4197"/>
                </a:lnTo>
                <a:lnTo>
                  <a:pt x="10419" y="4198"/>
                </a:lnTo>
                <a:lnTo>
                  <a:pt x="10422" y="4200"/>
                </a:lnTo>
                <a:lnTo>
                  <a:pt x="10425" y="4202"/>
                </a:lnTo>
                <a:lnTo>
                  <a:pt x="10427" y="4204"/>
                </a:lnTo>
                <a:lnTo>
                  <a:pt x="10429" y="4206"/>
                </a:lnTo>
                <a:lnTo>
                  <a:pt x="10431" y="4209"/>
                </a:lnTo>
                <a:lnTo>
                  <a:pt x="10433" y="4212"/>
                </a:lnTo>
                <a:lnTo>
                  <a:pt x="10434" y="4215"/>
                </a:lnTo>
                <a:lnTo>
                  <a:pt x="10435" y="4218"/>
                </a:lnTo>
                <a:moveTo>
                  <a:pt x="9893" y="4348"/>
                </a:moveTo>
                <a:lnTo>
                  <a:pt x="9894" y="4351"/>
                </a:lnTo>
                <a:lnTo>
                  <a:pt x="9894" y="4355"/>
                </a:lnTo>
                <a:lnTo>
                  <a:pt x="9894" y="4358"/>
                </a:lnTo>
                <a:lnTo>
                  <a:pt x="9894" y="4361"/>
                </a:lnTo>
                <a:lnTo>
                  <a:pt x="9893" y="4364"/>
                </a:lnTo>
                <a:lnTo>
                  <a:pt x="9892" y="4368"/>
                </a:lnTo>
                <a:lnTo>
                  <a:pt x="9890" y="4370"/>
                </a:lnTo>
                <a:lnTo>
                  <a:pt x="9889" y="4373"/>
                </a:lnTo>
                <a:lnTo>
                  <a:pt x="9887" y="4376"/>
                </a:lnTo>
                <a:lnTo>
                  <a:pt x="9885" y="4378"/>
                </a:lnTo>
                <a:lnTo>
                  <a:pt x="9882" y="4381"/>
                </a:lnTo>
                <a:lnTo>
                  <a:pt x="9880" y="4383"/>
                </a:lnTo>
                <a:lnTo>
                  <a:pt x="9877" y="4384"/>
                </a:lnTo>
                <a:lnTo>
                  <a:pt x="9874" y="4386"/>
                </a:lnTo>
                <a:lnTo>
                  <a:pt x="9871" y="4387"/>
                </a:lnTo>
                <a:lnTo>
                  <a:pt x="9867" y="4388"/>
                </a:lnTo>
                <a:lnTo>
                  <a:pt x="9591" y="4438"/>
                </a:lnTo>
                <a:lnTo>
                  <a:pt x="9588" y="4438"/>
                </a:lnTo>
                <a:lnTo>
                  <a:pt x="9585" y="4438"/>
                </a:lnTo>
                <a:lnTo>
                  <a:pt x="9581" y="4438"/>
                </a:lnTo>
                <a:lnTo>
                  <a:pt x="9578" y="4438"/>
                </a:lnTo>
                <a:lnTo>
                  <a:pt x="9575" y="4437"/>
                </a:lnTo>
                <a:lnTo>
                  <a:pt x="9572" y="4435"/>
                </a:lnTo>
                <a:lnTo>
                  <a:pt x="9569" y="4434"/>
                </a:lnTo>
                <a:lnTo>
                  <a:pt x="9566" y="4432"/>
                </a:lnTo>
                <a:lnTo>
                  <a:pt x="9564" y="4430"/>
                </a:lnTo>
                <a:lnTo>
                  <a:pt x="9561" y="4428"/>
                </a:lnTo>
                <a:lnTo>
                  <a:pt x="9559" y="4426"/>
                </a:lnTo>
                <a:lnTo>
                  <a:pt x="9557" y="4423"/>
                </a:lnTo>
                <a:lnTo>
                  <a:pt x="9556" y="4420"/>
                </a:lnTo>
                <a:lnTo>
                  <a:pt x="9554" y="4417"/>
                </a:lnTo>
                <a:lnTo>
                  <a:pt x="9553" y="4414"/>
                </a:lnTo>
                <a:lnTo>
                  <a:pt x="9552" y="4410"/>
                </a:lnTo>
                <a:lnTo>
                  <a:pt x="9552" y="4407"/>
                </a:lnTo>
                <a:lnTo>
                  <a:pt x="9552" y="4403"/>
                </a:lnTo>
                <a:lnTo>
                  <a:pt x="9552" y="4400"/>
                </a:lnTo>
                <a:lnTo>
                  <a:pt x="9553" y="4397"/>
                </a:lnTo>
                <a:lnTo>
                  <a:pt x="9554" y="4394"/>
                </a:lnTo>
                <a:lnTo>
                  <a:pt x="9555" y="4391"/>
                </a:lnTo>
                <a:lnTo>
                  <a:pt x="9557" y="4388"/>
                </a:lnTo>
                <a:lnTo>
                  <a:pt x="9559" y="4385"/>
                </a:lnTo>
                <a:lnTo>
                  <a:pt x="9561" y="4383"/>
                </a:lnTo>
                <a:lnTo>
                  <a:pt x="9563" y="4381"/>
                </a:lnTo>
                <a:lnTo>
                  <a:pt x="9565" y="4379"/>
                </a:lnTo>
                <a:lnTo>
                  <a:pt x="9568" y="4377"/>
                </a:lnTo>
                <a:lnTo>
                  <a:pt x="9571" y="4375"/>
                </a:lnTo>
                <a:lnTo>
                  <a:pt x="9574" y="4374"/>
                </a:lnTo>
                <a:lnTo>
                  <a:pt x="9577" y="4373"/>
                </a:lnTo>
                <a:lnTo>
                  <a:pt x="9580" y="4372"/>
                </a:lnTo>
                <a:lnTo>
                  <a:pt x="9853" y="4322"/>
                </a:lnTo>
                <a:lnTo>
                  <a:pt x="9857" y="4321"/>
                </a:lnTo>
                <a:lnTo>
                  <a:pt x="9860" y="4321"/>
                </a:lnTo>
                <a:lnTo>
                  <a:pt x="9864" y="4321"/>
                </a:lnTo>
                <a:lnTo>
                  <a:pt x="9867" y="4322"/>
                </a:lnTo>
                <a:lnTo>
                  <a:pt x="9871" y="4323"/>
                </a:lnTo>
                <a:lnTo>
                  <a:pt x="9874" y="4324"/>
                </a:lnTo>
                <a:lnTo>
                  <a:pt x="9877" y="4325"/>
                </a:lnTo>
                <a:lnTo>
                  <a:pt x="9879" y="4327"/>
                </a:lnTo>
                <a:lnTo>
                  <a:pt x="9882" y="4329"/>
                </a:lnTo>
                <a:lnTo>
                  <a:pt x="9884" y="4331"/>
                </a:lnTo>
                <a:lnTo>
                  <a:pt x="9887" y="4333"/>
                </a:lnTo>
                <a:lnTo>
                  <a:pt x="9889" y="4336"/>
                </a:lnTo>
                <a:lnTo>
                  <a:pt x="9890" y="4339"/>
                </a:lnTo>
                <a:lnTo>
                  <a:pt x="9892" y="4342"/>
                </a:lnTo>
                <a:lnTo>
                  <a:pt x="9893" y="4345"/>
                </a:lnTo>
                <a:lnTo>
                  <a:pt x="9893" y="4348"/>
                </a:lnTo>
                <a:moveTo>
                  <a:pt x="7339" y="4363"/>
                </a:moveTo>
                <a:lnTo>
                  <a:pt x="7339" y="4360"/>
                </a:lnTo>
                <a:lnTo>
                  <a:pt x="7341" y="4357"/>
                </a:lnTo>
                <a:lnTo>
                  <a:pt x="7342" y="4354"/>
                </a:lnTo>
                <a:lnTo>
                  <a:pt x="7344" y="4351"/>
                </a:lnTo>
                <a:lnTo>
                  <a:pt x="7346" y="4348"/>
                </a:lnTo>
                <a:lnTo>
                  <a:pt x="7349" y="4346"/>
                </a:lnTo>
                <a:lnTo>
                  <a:pt x="7351" y="4344"/>
                </a:lnTo>
                <a:lnTo>
                  <a:pt x="7354" y="4342"/>
                </a:lnTo>
                <a:lnTo>
                  <a:pt x="7357" y="4340"/>
                </a:lnTo>
                <a:lnTo>
                  <a:pt x="7360" y="4339"/>
                </a:lnTo>
                <a:lnTo>
                  <a:pt x="7363" y="4338"/>
                </a:lnTo>
                <a:lnTo>
                  <a:pt x="7366" y="4337"/>
                </a:lnTo>
                <a:lnTo>
                  <a:pt x="7369" y="4337"/>
                </a:lnTo>
                <a:lnTo>
                  <a:pt x="7373" y="4337"/>
                </a:lnTo>
                <a:lnTo>
                  <a:pt x="7376" y="4337"/>
                </a:lnTo>
                <a:lnTo>
                  <a:pt x="7380" y="4338"/>
                </a:lnTo>
                <a:lnTo>
                  <a:pt x="7651" y="4392"/>
                </a:lnTo>
                <a:lnTo>
                  <a:pt x="7654" y="4393"/>
                </a:lnTo>
                <a:lnTo>
                  <a:pt x="7657" y="4394"/>
                </a:lnTo>
                <a:lnTo>
                  <a:pt x="7660" y="4395"/>
                </a:lnTo>
                <a:lnTo>
                  <a:pt x="7663" y="4397"/>
                </a:lnTo>
                <a:lnTo>
                  <a:pt x="7666" y="4399"/>
                </a:lnTo>
                <a:lnTo>
                  <a:pt x="7669" y="4401"/>
                </a:lnTo>
                <a:lnTo>
                  <a:pt x="7671" y="4403"/>
                </a:lnTo>
                <a:lnTo>
                  <a:pt x="7673" y="4405"/>
                </a:lnTo>
                <a:lnTo>
                  <a:pt x="7675" y="4408"/>
                </a:lnTo>
                <a:lnTo>
                  <a:pt x="7676" y="4411"/>
                </a:lnTo>
                <a:lnTo>
                  <a:pt x="7677" y="4414"/>
                </a:lnTo>
                <a:lnTo>
                  <a:pt x="7678" y="4417"/>
                </a:lnTo>
                <a:lnTo>
                  <a:pt x="7679" y="4420"/>
                </a:lnTo>
                <a:lnTo>
                  <a:pt x="7679" y="4423"/>
                </a:lnTo>
                <a:lnTo>
                  <a:pt x="7679" y="4427"/>
                </a:lnTo>
                <a:lnTo>
                  <a:pt x="7679" y="4430"/>
                </a:lnTo>
                <a:lnTo>
                  <a:pt x="7678" y="4434"/>
                </a:lnTo>
                <a:lnTo>
                  <a:pt x="7677" y="4437"/>
                </a:lnTo>
                <a:lnTo>
                  <a:pt x="7675" y="4440"/>
                </a:lnTo>
                <a:lnTo>
                  <a:pt x="7674" y="4443"/>
                </a:lnTo>
                <a:lnTo>
                  <a:pt x="7672" y="4446"/>
                </a:lnTo>
                <a:lnTo>
                  <a:pt x="7670" y="4448"/>
                </a:lnTo>
                <a:lnTo>
                  <a:pt x="7667" y="4450"/>
                </a:lnTo>
                <a:lnTo>
                  <a:pt x="7665" y="4452"/>
                </a:lnTo>
                <a:lnTo>
                  <a:pt x="7662" y="4454"/>
                </a:lnTo>
                <a:lnTo>
                  <a:pt x="7659" y="4455"/>
                </a:lnTo>
                <a:lnTo>
                  <a:pt x="7656" y="4457"/>
                </a:lnTo>
                <a:lnTo>
                  <a:pt x="7653" y="4458"/>
                </a:lnTo>
                <a:lnTo>
                  <a:pt x="7650" y="4458"/>
                </a:lnTo>
                <a:lnTo>
                  <a:pt x="7646" y="4458"/>
                </a:lnTo>
                <a:lnTo>
                  <a:pt x="7643" y="4458"/>
                </a:lnTo>
                <a:lnTo>
                  <a:pt x="7640" y="4458"/>
                </a:lnTo>
                <a:lnTo>
                  <a:pt x="7365" y="4403"/>
                </a:lnTo>
                <a:lnTo>
                  <a:pt x="7361" y="4402"/>
                </a:lnTo>
                <a:lnTo>
                  <a:pt x="7358" y="4401"/>
                </a:lnTo>
                <a:lnTo>
                  <a:pt x="7355" y="4399"/>
                </a:lnTo>
                <a:lnTo>
                  <a:pt x="7352" y="4398"/>
                </a:lnTo>
                <a:lnTo>
                  <a:pt x="7349" y="4396"/>
                </a:lnTo>
                <a:lnTo>
                  <a:pt x="7347" y="4393"/>
                </a:lnTo>
                <a:lnTo>
                  <a:pt x="7345" y="4391"/>
                </a:lnTo>
                <a:lnTo>
                  <a:pt x="7343" y="4388"/>
                </a:lnTo>
                <a:lnTo>
                  <a:pt x="7341" y="4385"/>
                </a:lnTo>
                <a:lnTo>
                  <a:pt x="7340" y="4383"/>
                </a:lnTo>
                <a:lnTo>
                  <a:pt x="7339" y="4379"/>
                </a:lnTo>
                <a:lnTo>
                  <a:pt x="7338" y="4376"/>
                </a:lnTo>
                <a:lnTo>
                  <a:pt x="7338" y="4373"/>
                </a:lnTo>
                <a:lnTo>
                  <a:pt x="7338" y="4370"/>
                </a:lnTo>
                <a:lnTo>
                  <a:pt x="7338" y="4366"/>
                </a:lnTo>
                <a:lnTo>
                  <a:pt x="7339" y="4363"/>
                </a:lnTo>
                <a:moveTo>
                  <a:pt x="9344" y="4440"/>
                </a:moveTo>
                <a:lnTo>
                  <a:pt x="9345" y="4444"/>
                </a:lnTo>
                <a:lnTo>
                  <a:pt x="9345" y="4447"/>
                </a:lnTo>
                <a:lnTo>
                  <a:pt x="9344" y="4450"/>
                </a:lnTo>
                <a:lnTo>
                  <a:pt x="9343" y="4454"/>
                </a:lnTo>
                <a:lnTo>
                  <a:pt x="9342" y="4457"/>
                </a:lnTo>
                <a:lnTo>
                  <a:pt x="9341" y="4460"/>
                </a:lnTo>
                <a:lnTo>
                  <a:pt x="9339" y="4463"/>
                </a:lnTo>
                <a:lnTo>
                  <a:pt x="9337" y="4465"/>
                </a:lnTo>
                <a:lnTo>
                  <a:pt x="9335" y="4468"/>
                </a:lnTo>
                <a:lnTo>
                  <a:pt x="9333" y="4470"/>
                </a:lnTo>
                <a:lnTo>
                  <a:pt x="9330" y="4472"/>
                </a:lnTo>
                <a:lnTo>
                  <a:pt x="9327" y="4474"/>
                </a:lnTo>
                <a:lnTo>
                  <a:pt x="9324" y="4475"/>
                </a:lnTo>
                <a:lnTo>
                  <a:pt x="9321" y="4477"/>
                </a:lnTo>
                <a:lnTo>
                  <a:pt x="9318" y="4477"/>
                </a:lnTo>
                <a:lnTo>
                  <a:pt x="9314" y="4478"/>
                </a:lnTo>
                <a:lnTo>
                  <a:pt x="9036" y="4507"/>
                </a:lnTo>
                <a:lnTo>
                  <a:pt x="9033" y="4507"/>
                </a:lnTo>
                <a:lnTo>
                  <a:pt x="9030" y="4507"/>
                </a:lnTo>
                <a:lnTo>
                  <a:pt x="9026" y="4507"/>
                </a:lnTo>
                <a:lnTo>
                  <a:pt x="9023" y="4506"/>
                </a:lnTo>
                <a:lnTo>
                  <a:pt x="9020" y="4505"/>
                </a:lnTo>
                <a:lnTo>
                  <a:pt x="9017" y="4503"/>
                </a:lnTo>
                <a:lnTo>
                  <a:pt x="9014" y="4501"/>
                </a:lnTo>
                <a:lnTo>
                  <a:pt x="9012" y="4500"/>
                </a:lnTo>
                <a:lnTo>
                  <a:pt x="9009" y="4497"/>
                </a:lnTo>
                <a:lnTo>
                  <a:pt x="9007" y="4495"/>
                </a:lnTo>
                <a:lnTo>
                  <a:pt x="9005" y="4492"/>
                </a:lnTo>
                <a:lnTo>
                  <a:pt x="9003" y="4490"/>
                </a:lnTo>
                <a:lnTo>
                  <a:pt x="9002" y="4487"/>
                </a:lnTo>
                <a:lnTo>
                  <a:pt x="9001" y="4484"/>
                </a:lnTo>
                <a:lnTo>
                  <a:pt x="9000" y="4480"/>
                </a:lnTo>
                <a:lnTo>
                  <a:pt x="8999" y="4477"/>
                </a:lnTo>
                <a:lnTo>
                  <a:pt x="8999" y="4473"/>
                </a:lnTo>
                <a:lnTo>
                  <a:pt x="9000" y="4470"/>
                </a:lnTo>
                <a:lnTo>
                  <a:pt x="9000" y="4467"/>
                </a:lnTo>
                <a:lnTo>
                  <a:pt x="9001" y="4464"/>
                </a:lnTo>
                <a:lnTo>
                  <a:pt x="9003" y="4460"/>
                </a:lnTo>
                <a:lnTo>
                  <a:pt x="9004" y="4457"/>
                </a:lnTo>
                <a:lnTo>
                  <a:pt x="9006" y="4455"/>
                </a:lnTo>
                <a:lnTo>
                  <a:pt x="9008" y="4452"/>
                </a:lnTo>
                <a:lnTo>
                  <a:pt x="9010" y="4450"/>
                </a:lnTo>
                <a:lnTo>
                  <a:pt x="9012" y="4448"/>
                </a:lnTo>
                <a:lnTo>
                  <a:pt x="9015" y="4446"/>
                </a:lnTo>
                <a:lnTo>
                  <a:pt x="9018" y="4444"/>
                </a:lnTo>
                <a:lnTo>
                  <a:pt x="9021" y="4443"/>
                </a:lnTo>
                <a:lnTo>
                  <a:pt x="9024" y="4441"/>
                </a:lnTo>
                <a:lnTo>
                  <a:pt x="9027" y="4441"/>
                </a:lnTo>
                <a:lnTo>
                  <a:pt x="9030" y="4440"/>
                </a:lnTo>
                <a:lnTo>
                  <a:pt x="9306" y="4411"/>
                </a:lnTo>
                <a:lnTo>
                  <a:pt x="9310" y="4411"/>
                </a:lnTo>
                <a:lnTo>
                  <a:pt x="9313" y="4411"/>
                </a:lnTo>
                <a:lnTo>
                  <a:pt x="9316" y="4411"/>
                </a:lnTo>
                <a:lnTo>
                  <a:pt x="9320" y="4412"/>
                </a:lnTo>
                <a:lnTo>
                  <a:pt x="9323" y="4413"/>
                </a:lnTo>
                <a:lnTo>
                  <a:pt x="9326" y="4415"/>
                </a:lnTo>
                <a:lnTo>
                  <a:pt x="9328" y="4416"/>
                </a:lnTo>
                <a:lnTo>
                  <a:pt x="9331" y="4418"/>
                </a:lnTo>
                <a:lnTo>
                  <a:pt x="9334" y="4420"/>
                </a:lnTo>
                <a:lnTo>
                  <a:pt x="9336" y="4422"/>
                </a:lnTo>
                <a:lnTo>
                  <a:pt x="9338" y="4425"/>
                </a:lnTo>
                <a:lnTo>
                  <a:pt x="9340" y="4428"/>
                </a:lnTo>
                <a:lnTo>
                  <a:pt x="9341" y="4431"/>
                </a:lnTo>
                <a:lnTo>
                  <a:pt x="9343" y="4434"/>
                </a:lnTo>
                <a:lnTo>
                  <a:pt x="9344" y="4437"/>
                </a:lnTo>
                <a:lnTo>
                  <a:pt x="9344" y="4440"/>
                </a:lnTo>
                <a:moveTo>
                  <a:pt x="163" y="4434"/>
                </a:moveTo>
                <a:lnTo>
                  <a:pt x="165" y="4437"/>
                </a:lnTo>
                <a:lnTo>
                  <a:pt x="166" y="4440"/>
                </a:lnTo>
                <a:lnTo>
                  <a:pt x="167" y="4443"/>
                </a:lnTo>
                <a:lnTo>
                  <a:pt x="168" y="4447"/>
                </a:lnTo>
                <a:lnTo>
                  <a:pt x="168" y="4450"/>
                </a:lnTo>
                <a:lnTo>
                  <a:pt x="168" y="4453"/>
                </a:lnTo>
                <a:lnTo>
                  <a:pt x="168" y="4456"/>
                </a:lnTo>
                <a:lnTo>
                  <a:pt x="167" y="4459"/>
                </a:lnTo>
                <a:lnTo>
                  <a:pt x="166" y="4462"/>
                </a:lnTo>
                <a:lnTo>
                  <a:pt x="165" y="4465"/>
                </a:lnTo>
                <a:lnTo>
                  <a:pt x="164" y="4468"/>
                </a:lnTo>
                <a:lnTo>
                  <a:pt x="162" y="4471"/>
                </a:lnTo>
                <a:lnTo>
                  <a:pt x="160" y="4473"/>
                </a:lnTo>
                <a:lnTo>
                  <a:pt x="157" y="4476"/>
                </a:lnTo>
                <a:lnTo>
                  <a:pt x="155" y="4478"/>
                </a:lnTo>
                <a:lnTo>
                  <a:pt x="152" y="4480"/>
                </a:lnTo>
                <a:lnTo>
                  <a:pt x="40" y="4554"/>
                </a:lnTo>
                <a:lnTo>
                  <a:pt x="0" y="4499"/>
                </a:lnTo>
                <a:lnTo>
                  <a:pt x="116" y="4423"/>
                </a:lnTo>
                <a:lnTo>
                  <a:pt x="119" y="4421"/>
                </a:lnTo>
                <a:lnTo>
                  <a:pt x="122" y="4420"/>
                </a:lnTo>
                <a:lnTo>
                  <a:pt x="125" y="4419"/>
                </a:lnTo>
                <a:lnTo>
                  <a:pt x="129" y="4418"/>
                </a:lnTo>
                <a:lnTo>
                  <a:pt x="132" y="4418"/>
                </a:lnTo>
                <a:lnTo>
                  <a:pt x="135" y="4418"/>
                </a:lnTo>
                <a:lnTo>
                  <a:pt x="139" y="4418"/>
                </a:lnTo>
                <a:lnTo>
                  <a:pt x="142" y="4419"/>
                </a:lnTo>
                <a:lnTo>
                  <a:pt x="145" y="4420"/>
                </a:lnTo>
                <a:lnTo>
                  <a:pt x="148" y="4421"/>
                </a:lnTo>
                <a:lnTo>
                  <a:pt x="151" y="4422"/>
                </a:lnTo>
                <a:lnTo>
                  <a:pt x="154" y="4424"/>
                </a:lnTo>
                <a:lnTo>
                  <a:pt x="156" y="4426"/>
                </a:lnTo>
                <a:lnTo>
                  <a:pt x="159" y="4429"/>
                </a:lnTo>
                <a:lnTo>
                  <a:pt x="161" y="4431"/>
                </a:lnTo>
                <a:lnTo>
                  <a:pt x="163" y="4434"/>
                </a:lnTo>
                <a:moveTo>
                  <a:pt x="7887" y="4460"/>
                </a:moveTo>
                <a:lnTo>
                  <a:pt x="7887" y="4457"/>
                </a:lnTo>
                <a:lnTo>
                  <a:pt x="7888" y="4453"/>
                </a:lnTo>
                <a:lnTo>
                  <a:pt x="7890" y="4450"/>
                </a:lnTo>
                <a:lnTo>
                  <a:pt x="7891" y="4447"/>
                </a:lnTo>
                <a:lnTo>
                  <a:pt x="7893" y="4444"/>
                </a:lnTo>
                <a:lnTo>
                  <a:pt x="7895" y="4442"/>
                </a:lnTo>
                <a:lnTo>
                  <a:pt x="7897" y="4439"/>
                </a:lnTo>
                <a:lnTo>
                  <a:pt x="7900" y="4437"/>
                </a:lnTo>
                <a:lnTo>
                  <a:pt x="7902" y="4435"/>
                </a:lnTo>
                <a:lnTo>
                  <a:pt x="7905" y="4434"/>
                </a:lnTo>
                <a:lnTo>
                  <a:pt x="7908" y="4432"/>
                </a:lnTo>
                <a:lnTo>
                  <a:pt x="7911" y="4431"/>
                </a:lnTo>
                <a:lnTo>
                  <a:pt x="7914" y="4430"/>
                </a:lnTo>
                <a:lnTo>
                  <a:pt x="7918" y="4430"/>
                </a:lnTo>
                <a:lnTo>
                  <a:pt x="7921" y="4430"/>
                </a:lnTo>
                <a:lnTo>
                  <a:pt x="7925" y="4430"/>
                </a:lnTo>
                <a:lnTo>
                  <a:pt x="8201" y="4453"/>
                </a:lnTo>
                <a:lnTo>
                  <a:pt x="8204" y="4453"/>
                </a:lnTo>
                <a:lnTo>
                  <a:pt x="8207" y="4454"/>
                </a:lnTo>
                <a:lnTo>
                  <a:pt x="8211" y="4455"/>
                </a:lnTo>
                <a:lnTo>
                  <a:pt x="8214" y="4456"/>
                </a:lnTo>
                <a:lnTo>
                  <a:pt x="8217" y="4458"/>
                </a:lnTo>
                <a:lnTo>
                  <a:pt x="8219" y="4460"/>
                </a:lnTo>
                <a:lnTo>
                  <a:pt x="8222" y="4462"/>
                </a:lnTo>
                <a:lnTo>
                  <a:pt x="8224" y="4464"/>
                </a:lnTo>
                <a:lnTo>
                  <a:pt x="8226" y="4467"/>
                </a:lnTo>
                <a:lnTo>
                  <a:pt x="8228" y="4470"/>
                </a:lnTo>
                <a:lnTo>
                  <a:pt x="8229" y="4472"/>
                </a:lnTo>
                <a:lnTo>
                  <a:pt x="8231" y="4476"/>
                </a:lnTo>
                <a:lnTo>
                  <a:pt x="8232" y="4479"/>
                </a:lnTo>
                <a:lnTo>
                  <a:pt x="8232" y="4482"/>
                </a:lnTo>
                <a:lnTo>
                  <a:pt x="8233" y="4485"/>
                </a:lnTo>
                <a:lnTo>
                  <a:pt x="8233" y="4489"/>
                </a:lnTo>
                <a:lnTo>
                  <a:pt x="8232" y="4492"/>
                </a:lnTo>
                <a:lnTo>
                  <a:pt x="8231" y="4496"/>
                </a:lnTo>
                <a:lnTo>
                  <a:pt x="8230" y="4499"/>
                </a:lnTo>
                <a:lnTo>
                  <a:pt x="8229" y="4502"/>
                </a:lnTo>
                <a:lnTo>
                  <a:pt x="8228" y="4504"/>
                </a:lnTo>
                <a:lnTo>
                  <a:pt x="8226" y="4507"/>
                </a:lnTo>
                <a:lnTo>
                  <a:pt x="8224" y="4509"/>
                </a:lnTo>
                <a:lnTo>
                  <a:pt x="8221" y="4512"/>
                </a:lnTo>
                <a:lnTo>
                  <a:pt x="8219" y="4514"/>
                </a:lnTo>
                <a:lnTo>
                  <a:pt x="8216" y="4515"/>
                </a:lnTo>
                <a:lnTo>
                  <a:pt x="8213" y="4517"/>
                </a:lnTo>
                <a:lnTo>
                  <a:pt x="8210" y="4518"/>
                </a:lnTo>
                <a:lnTo>
                  <a:pt x="8207" y="4519"/>
                </a:lnTo>
                <a:lnTo>
                  <a:pt x="8203" y="4520"/>
                </a:lnTo>
                <a:lnTo>
                  <a:pt x="8200" y="4520"/>
                </a:lnTo>
                <a:lnTo>
                  <a:pt x="8197" y="4520"/>
                </a:lnTo>
                <a:lnTo>
                  <a:pt x="7917" y="4497"/>
                </a:lnTo>
                <a:lnTo>
                  <a:pt x="7913" y="4496"/>
                </a:lnTo>
                <a:lnTo>
                  <a:pt x="7910" y="4496"/>
                </a:lnTo>
                <a:lnTo>
                  <a:pt x="7907" y="4494"/>
                </a:lnTo>
                <a:lnTo>
                  <a:pt x="7904" y="4493"/>
                </a:lnTo>
                <a:lnTo>
                  <a:pt x="7901" y="4491"/>
                </a:lnTo>
                <a:lnTo>
                  <a:pt x="7899" y="4489"/>
                </a:lnTo>
                <a:lnTo>
                  <a:pt x="7896" y="4487"/>
                </a:lnTo>
                <a:lnTo>
                  <a:pt x="7894" y="4485"/>
                </a:lnTo>
                <a:lnTo>
                  <a:pt x="7892" y="4482"/>
                </a:lnTo>
                <a:lnTo>
                  <a:pt x="7890" y="4479"/>
                </a:lnTo>
                <a:lnTo>
                  <a:pt x="7889" y="4476"/>
                </a:lnTo>
                <a:lnTo>
                  <a:pt x="7888" y="4473"/>
                </a:lnTo>
                <a:lnTo>
                  <a:pt x="7887" y="4470"/>
                </a:lnTo>
                <a:lnTo>
                  <a:pt x="7887" y="4467"/>
                </a:lnTo>
                <a:lnTo>
                  <a:pt x="7886" y="4463"/>
                </a:lnTo>
                <a:lnTo>
                  <a:pt x="7887" y="4460"/>
                </a:lnTo>
                <a:moveTo>
                  <a:pt x="8789" y="4490"/>
                </a:moveTo>
                <a:lnTo>
                  <a:pt x="8789" y="4493"/>
                </a:lnTo>
                <a:lnTo>
                  <a:pt x="8789" y="4497"/>
                </a:lnTo>
                <a:lnTo>
                  <a:pt x="8788" y="4500"/>
                </a:lnTo>
                <a:lnTo>
                  <a:pt x="8787" y="4503"/>
                </a:lnTo>
                <a:lnTo>
                  <a:pt x="8786" y="4506"/>
                </a:lnTo>
                <a:lnTo>
                  <a:pt x="8785" y="4509"/>
                </a:lnTo>
                <a:lnTo>
                  <a:pt x="8783" y="4511"/>
                </a:lnTo>
                <a:lnTo>
                  <a:pt x="8781" y="4514"/>
                </a:lnTo>
                <a:lnTo>
                  <a:pt x="8778" y="4516"/>
                </a:lnTo>
                <a:lnTo>
                  <a:pt x="8776" y="4518"/>
                </a:lnTo>
                <a:lnTo>
                  <a:pt x="8773" y="4520"/>
                </a:lnTo>
                <a:lnTo>
                  <a:pt x="8770" y="4522"/>
                </a:lnTo>
                <a:lnTo>
                  <a:pt x="8767" y="4523"/>
                </a:lnTo>
                <a:lnTo>
                  <a:pt x="8764" y="4524"/>
                </a:lnTo>
                <a:lnTo>
                  <a:pt x="8761" y="4525"/>
                </a:lnTo>
                <a:lnTo>
                  <a:pt x="8757" y="4525"/>
                </a:lnTo>
                <a:lnTo>
                  <a:pt x="8477" y="4529"/>
                </a:lnTo>
                <a:lnTo>
                  <a:pt x="8473" y="4529"/>
                </a:lnTo>
                <a:lnTo>
                  <a:pt x="8470" y="4528"/>
                </a:lnTo>
                <a:lnTo>
                  <a:pt x="8466" y="4528"/>
                </a:lnTo>
                <a:lnTo>
                  <a:pt x="8463" y="4526"/>
                </a:lnTo>
                <a:lnTo>
                  <a:pt x="8460" y="4525"/>
                </a:lnTo>
                <a:lnTo>
                  <a:pt x="8457" y="4523"/>
                </a:lnTo>
                <a:lnTo>
                  <a:pt x="8455" y="4521"/>
                </a:lnTo>
                <a:lnTo>
                  <a:pt x="8452" y="4519"/>
                </a:lnTo>
                <a:lnTo>
                  <a:pt x="8450" y="4517"/>
                </a:lnTo>
                <a:lnTo>
                  <a:pt x="8448" y="4514"/>
                </a:lnTo>
                <a:lnTo>
                  <a:pt x="8447" y="4511"/>
                </a:lnTo>
                <a:lnTo>
                  <a:pt x="8445" y="4508"/>
                </a:lnTo>
                <a:lnTo>
                  <a:pt x="8444" y="4505"/>
                </a:lnTo>
                <a:lnTo>
                  <a:pt x="8443" y="4502"/>
                </a:lnTo>
                <a:lnTo>
                  <a:pt x="8443" y="4499"/>
                </a:lnTo>
                <a:lnTo>
                  <a:pt x="8443" y="4495"/>
                </a:lnTo>
                <a:lnTo>
                  <a:pt x="8443" y="4492"/>
                </a:lnTo>
                <a:lnTo>
                  <a:pt x="8443" y="4488"/>
                </a:lnTo>
                <a:lnTo>
                  <a:pt x="8444" y="4485"/>
                </a:lnTo>
                <a:lnTo>
                  <a:pt x="8445" y="4482"/>
                </a:lnTo>
                <a:lnTo>
                  <a:pt x="8447" y="4479"/>
                </a:lnTo>
                <a:lnTo>
                  <a:pt x="8449" y="4477"/>
                </a:lnTo>
                <a:lnTo>
                  <a:pt x="8451" y="4474"/>
                </a:lnTo>
                <a:lnTo>
                  <a:pt x="8453" y="4472"/>
                </a:lnTo>
                <a:lnTo>
                  <a:pt x="8455" y="4470"/>
                </a:lnTo>
                <a:lnTo>
                  <a:pt x="8458" y="4468"/>
                </a:lnTo>
                <a:lnTo>
                  <a:pt x="8461" y="4466"/>
                </a:lnTo>
                <a:lnTo>
                  <a:pt x="8464" y="4465"/>
                </a:lnTo>
                <a:lnTo>
                  <a:pt x="8467" y="4464"/>
                </a:lnTo>
                <a:lnTo>
                  <a:pt x="8471" y="4463"/>
                </a:lnTo>
                <a:lnTo>
                  <a:pt x="8474" y="4462"/>
                </a:lnTo>
                <a:lnTo>
                  <a:pt x="8478" y="4462"/>
                </a:lnTo>
                <a:lnTo>
                  <a:pt x="8754" y="4457"/>
                </a:lnTo>
                <a:lnTo>
                  <a:pt x="8758" y="4457"/>
                </a:lnTo>
                <a:lnTo>
                  <a:pt x="8761" y="4458"/>
                </a:lnTo>
                <a:lnTo>
                  <a:pt x="8765" y="4458"/>
                </a:lnTo>
                <a:lnTo>
                  <a:pt x="8768" y="4460"/>
                </a:lnTo>
                <a:lnTo>
                  <a:pt x="8771" y="4461"/>
                </a:lnTo>
                <a:lnTo>
                  <a:pt x="8774" y="4462"/>
                </a:lnTo>
                <a:lnTo>
                  <a:pt x="8776" y="4464"/>
                </a:lnTo>
                <a:lnTo>
                  <a:pt x="8779" y="4466"/>
                </a:lnTo>
                <a:lnTo>
                  <a:pt x="8781" y="4469"/>
                </a:lnTo>
                <a:lnTo>
                  <a:pt x="8783" y="4471"/>
                </a:lnTo>
                <a:lnTo>
                  <a:pt x="8785" y="4474"/>
                </a:lnTo>
                <a:lnTo>
                  <a:pt x="8786" y="4477"/>
                </a:lnTo>
                <a:lnTo>
                  <a:pt x="8788" y="4480"/>
                </a:lnTo>
                <a:lnTo>
                  <a:pt x="8788" y="4483"/>
                </a:lnTo>
                <a:lnTo>
                  <a:pt x="8789" y="4487"/>
                </a:lnTo>
                <a:lnTo>
                  <a:pt x="8789" y="449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7"/>
          <p:cNvSpPr/>
          <p:nvPr/>
        </p:nvSpPr>
        <p:spPr>
          <a:xfrm rot="633396">
            <a:off x="8493451" y="-76197"/>
            <a:ext cx="917236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a list v2">
  <p:cSld name="TITLE_AND_BODY_1_1_1_1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8"/>
          <p:cNvSpPr/>
          <p:nvPr/>
        </p:nvSpPr>
        <p:spPr>
          <a:xfrm>
            <a:off x="4710653" y="36627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18"/>
          <p:cNvSpPr/>
          <p:nvPr/>
        </p:nvSpPr>
        <p:spPr>
          <a:xfrm>
            <a:off x="0" y="0"/>
            <a:ext cx="91440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8"/>
          <p:cNvSpPr/>
          <p:nvPr/>
        </p:nvSpPr>
        <p:spPr>
          <a:xfrm>
            <a:off x="3322875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8"/>
          <p:cNvSpPr/>
          <p:nvPr/>
        </p:nvSpPr>
        <p:spPr>
          <a:xfrm>
            <a:off x="6079500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8"/>
          <p:cNvSpPr/>
          <p:nvPr/>
        </p:nvSpPr>
        <p:spPr>
          <a:xfrm>
            <a:off x="645900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18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211" name="Google Shape;211;p18"/>
          <p:cNvSpPr/>
          <p:nvPr/>
        </p:nvSpPr>
        <p:spPr>
          <a:xfrm>
            <a:off x="565200" y="1839600"/>
            <a:ext cx="2577600" cy="263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314325" dist="95250" dir="51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12" name="Google Shape;212;p18"/>
          <p:cNvSpPr/>
          <p:nvPr/>
        </p:nvSpPr>
        <p:spPr>
          <a:xfrm>
            <a:off x="1561600" y="1608200"/>
            <a:ext cx="510600" cy="510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13" name="Google Shape;213;p18"/>
          <p:cNvSpPr/>
          <p:nvPr/>
        </p:nvSpPr>
        <p:spPr>
          <a:xfrm>
            <a:off x="3283200" y="1839600"/>
            <a:ext cx="2577600" cy="263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314325" dist="95250" dir="51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14" name="Google Shape;214;p18"/>
          <p:cNvSpPr/>
          <p:nvPr/>
        </p:nvSpPr>
        <p:spPr>
          <a:xfrm>
            <a:off x="4316700" y="1608200"/>
            <a:ext cx="510600" cy="510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15" name="Google Shape;215;p18"/>
          <p:cNvSpPr/>
          <p:nvPr/>
        </p:nvSpPr>
        <p:spPr>
          <a:xfrm>
            <a:off x="6001200" y="1839600"/>
            <a:ext cx="2577600" cy="263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314325" dist="95250" dir="51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16" name="Google Shape;216;p18"/>
          <p:cNvSpPr/>
          <p:nvPr/>
        </p:nvSpPr>
        <p:spPr>
          <a:xfrm>
            <a:off x="7034700" y="1608200"/>
            <a:ext cx="510600" cy="510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17" name="Google Shape;217;p18"/>
          <p:cNvSpPr txBox="1"/>
          <p:nvPr/>
        </p:nvSpPr>
        <p:spPr>
          <a:xfrm>
            <a:off x="1550919" y="1610450"/>
            <a:ext cx="5130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8" name="Google Shape;218;p18"/>
          <p:cNvSpPr txBox="1"/>
          <p:nvPr/>
        </p:nvSpPr>
        <p:spPr>
          <a:xfrm>
            <a:off x="4317899" y="1610450"/>
            <a:ext cx="4818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9" name="Google Shape;219;p18"/>
          <p:cNvSpPr txBox="1"/>
          <p:nvPr/>
        </p:nvSpPr>
        <p:spPr>
          <a:xfrm>
            <a:off x="7027449" y="1610450"/>
            <a:ext cx="5130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0" name="Google Shape;220;p18"/>
          <p:cNvSpPr txBox="1">
            <a:spLocks noGrp="1"/>
          </p:cNvSpPr>
          <p:nvPr>
            <p:ph type="body" idx="1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21" name="Google Shape;221;p18"/>
          <p:cNvSpPr txBox="1">
            <a:spLocks noGrp="1"/>
          </p:cNvSpPr>
          <p:nvPr>
            <p:ph type="body" idx="2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22" name="Google Shape;222;p18"/>
          <p:cNvSpPr txBox="1">
            <a:spLocks noGrp="1"/>
          </p:cNvSpPr>
          <p:nvPr>
            <p:ph type="body" idx="3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">
  <p:cSld name="TITLE_AND_BODY_1_2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9"/>
          <p:cNvSpPr/>
          <p:nvPr/>
        </p:nvSpPr>
        <p:spPr>
          <a:xfrm flipH="1">
            <a:off x="6042384" y="203"/>
            <a:ext cx="3125317" cy="14623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19"/>
          <p:cNvSpPr/>
          <p:nvPr/>
        </p:nvSpPr>
        <p:spPr>
          <a:xfrm rot="368928">
            <a:off x="566252" y="4711137"/>
            <a:ext cx="1144743" cy="689725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19"/>
          <p:cNvSpPr/>
          <p:nvPr/>
        </p:nvSpPr>
        <p:spPr>
          <a:xfrm rot="-443081">
            <a:off x="3204064" y="4711141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19"/>
          <p:cNvSpPr/>
          <p:nvPr/>
        </p:nvSpPr>
        <p:spPr>
          <a:xfrm rot="-128150">
            <a:off x="7660520" y="4711130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19"/>
          <p:cNvSpPr/>
          <p:nvPr/>
        </p:nvSpPr>
        <p:spPr>
          <a:xfrm rot="262815">
            <a:off x="5120886" y="4821837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19"/>
          <p:cNvSpPr/>
          <p:nvPr/>
        </p:nvSpPr>
        <p:spPr>
          <a:xfrm>
            <a:off x="569625" y="1377275"/>
            <a:ext cx="2575500" cy="3191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0" name="Google Shape;230;p1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1" name="Google Shape;231;p19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232" name="Google Shape;232;p19"/>
          <p:cNvSpPr txBox="1">
            <a:spLocks noGrp="1"/>
          </p:cNvSpPr>
          <p:nvPr>
            <p:ph type="body" idx="1"/>
          </p:nvPr>
        </p:nvSpPr>
        <p:spPr>
          <a:xfrm>
            <a:off x="812325" y="2376000"/>
            <a:ext cx="20901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33" name="Google Shape;233;p19"/>
          <p:cNvSpPr/>
          <p:nvPr/>
        </p:nvSpPr>
        <p:spPr>
          <a:xfrm>
            <a:off x="3287688" y="1377275"/>
            <a:ext cx="2575500" cy="3191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4" name="Google Shape;234;p19"/>
          <p:cNvSpPr/>
          <p:nvPr/>
        </p:nvSpPr>
        <p:spPr>
          <a:xfrm>
            <a:off x="6005751" y="1377275"/>
            <a:ext cx="2575500" cy="3191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5" name="Google Shape;235;p19"/>
          <p:cNvSpPr txBox="1">
            <a:spLocks noGrp="1"/>
          </p:cNvSpPr>
          <p:nvPr>
            <p:ph type="body" idx="2"/>
          </p:nvPr>
        </p:nvSpPr>
        <p:spPr>
          <a:xfrm>
            <a:off x="3464700" y="2377550"/>
            <a:ext cx="22215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36" name="Google Shape;236;p19"/>
          <p:cNvSpPr txBox="1">
            <a:spLocks noGrp="1"/>
          </p:cNvSpPr>
          <p:nvPr>
            <p:ph type="body" idx="3"/>
          </p:nvPr>
        </p:nvSpPr>
        <p:spPr>
          <a:xfrm>
            <a:off x="6182750" y="2377550"/>
            <a:ext cx="22215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37" name="Google Shape;237;p19"/>
          <p:cNvSpPr txBox="1">
            <a:spLocks noGrp="1"/>
          </p:cNvSpPr>
          <p:nvPr>
            <p:ph type="subTitle" idx="4"/>
          </p:nvPr>
        </p:nvSpPr>
        <p:spPr>
          <a:xfrm>
            <a:off x="812325" y="1803600"/>
            <a:ext cx="20901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238" name="Google Shape;238;p19"/>
          <p:cNvSpPr txBox="1">
            <a:spLocks noGrp="1"/>
          </p:cNvSpPr>
          <p:nvPr>
            <p:ph type="subTitle" idx="5"/>
          </p:nvPr>
        </p:nvSpPr>
        <p:spPr>
          <a:xfrm>
            <a:off x="3464688" y="1803600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239" name="Google Shape;239;p19"/>
          <p:cNvSpPr txBox="1">
            <a:spLocks noGrp="1"/>
          </p:cNvSpPr>
          <p:nvPr>
            <p:ph type="subTitle" idx="6"/>
          </p:nvPr>
        </p:nvSpPr>
        <p:spPr>
          <a:xfrm>
            <a:off x="6182738" y="1803600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3 1 Image">
  <p:cSld name="TITLE_AND_BODY_1_2_4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0"/>
          <p:cNvSpPr/>
          <p:nvPr/>
        </p:nvSpPr>
        <p:spPr>
          <a:xfrm flipH="1">
            <a:off x="6042384" y="45628"/>
            <a:ext cx="3125317" cy="14623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20"/>
          <p:cNvSpPr/>
          <p:nvPr/>
        </p:nvSpPr>
        <p:spPr>
          <a:xfrm rot="368928">
            <a:off x="566252" y="4711137"/>
            <a:ext cx="1144743" cy="689725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0"/>
          <p:cNvSpPr/>
          <p:nvPr/>
        </p:nvSpPr>
        <p:spPr>
          <a:xfrm rot="-443081">
            <a:off x="3204064" y="4711141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20"/>
          <p:cNvSpPr/>
          <p:nvPr/>
        </p:nvSpPr>
        <p:spPr>
          <a:xfrm rot="-128150">
            <a:off x="7660520" y="4711130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0"/>
          <p:cNvSpPr/>
          <p:nvPr/>
        </p:nvSpPr>
        <p:spPr>
          <a:xfrm rot="262815">
            <a:off x="5120886" y="4821837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0"/>
          <p:cNvSpPr/>
          <p:nvPr/>
        </p:nvSpPr>
        <p:spPr>
          <a:xfrm>
            <a:off x="569625" y="1199938"/>
            <a:ext cx="2575500" cy="3414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47" name="Google Shape;247;p2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8" name="Google Shape;248;p20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249" name="Google Shape;249;p20"/>
          <p:cNvSpPr txBox="1">
            <a:spLocks noGrp="1"/>
          </p:cNvSpPr>
          <p:nvPr>
            <p:ph type="body" idx="1"/>
          </p:nvPr>
        </p:nvSpPr>
        <p:spPr>
          <a:xfrm>
            <a:off x="723375" y="2998450"/>
            <a:ext cx="22680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50" name="Google Shape;250;p20"/>
          <p:cNvSpPr/>
          <p:nvPr/>
        </p:nvSpPr>
        <p:spPr>
          <a:xfrm>
            <a:off x="3287688" y="1199938"/>
            <a:ext cx="2575500" cy="3414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51" name="Google Shape;251;p20"/>
          <p:cNvSpPr/>
          <p:nvPr/>
        </p:nvSpPr>
        <p:spPr>
          <a:xfrm>
            <a:off x="6005750" y="1199938"/>
            <a:ext cx="2575500" cy="3414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52" name="Google Shape;252;p20"/>
          <p:cNvSpPr txBox="1">
            <a:spLocks noGrp="1"/>
          </p:cNvSpPr>
          <p:nvPr>
            <p:ph type="body" idx="2"/>
          </p:nvPr>
        </p:nvSpPr>
        <p:spPr>
          <a:xfrm>
            <a:off x="3441438" y="3000000"/>
            <a:ext cx="22680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53" name="Google Shape;253;p20"/>
          <p:cNvSpPr txBox="1">
            <a:spLocks noGrp="1"/>
          </p:cNvSpPr>
          <p:nvPr>
            <p:ph type="body" idx="3"/>
          </p:nvPr>
        </p:nvSpPr>
        <p:spPr>
          <a:xfrm>
            <a:off x="6159500" y="3000000"/>
            <a:ext cx="22680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54" name="Google Shape;254;p20"/>
          <p:cNvSpPr txBox="1">
            <a:spLocks noGrp="1"/>
          </p:cNvSpPr>
          <p:nvPr>
            <p:ph type="subTitle" idx="4"/>
          </p:nvPr>
        </p:nvSpPr>
        <p:spPr>
          <a:xfrm>
            <a:off x="723375" y="2426050"/>
            <a:ext cx="22680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255" name="Google Shape;255;p20"/>
          <p:cNvSpPr txBox="1">
            <a:spLocks noGrp="1"/>
          </p:cNvSpPr>
          <p:nvPr>
            <p:ph type="subTitle" idx="5"/>
          </p:nvPr>
        </p:nvSpPr>
        <p:spPr>
          <a:xfrm>
            <a:off x="3441138" y="2426050"/>
            <a:ext cx="2268600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256" name="Google Shape;256;p20"/>
          <p:cNvSpPr txBox="1">
            <a:spLocks noGrp="1"/>
          </p:cNvSpPr>
          <p:nvPr>
            <p:ph type="subTitle" idx="6"/>
          </p:nvPr>
        </p:nvSpPr>
        <p:spPr>
          <a:xfrm>
            <a:off x="6159200" y="2426050"/>
            <a:ext cx="2268600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257" name="Google Shape;257;p20"/>
          <p:cNvSpPr>
            <a:spLocks noGrp="1"/>
          </p:cNvSpPr>
          <p:nvPr>
            <p:ph type="pic" idx="7"/>
          </p:nvPr>
        </p:nvSpPr>
        <p:spPr>
          <a:xfrm>
            <a:off x="723375" y="994450"/>
            <a:ext cx="2268000" cy="129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8" name="Google Shape;258;p20"/>
          <p:cNvSpPr>
            <a:spLocks noGrp="1"/>
          </p:cNvSpPr>
          <p:nvPr>
            <p:ph type="pic" idx="8"/>
          </p:nvPr>
        </p:nvSpPr>
        <p:spPr>
          <a:xfrm>
            <a:off x="3438000" y="994450"/>
            <a:ext cx="2268000" cy="129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9" name="Google Shape;259;p20"/>
          <p:cNvSpPr>
            <a:spLocks noGrp="1"/>
          </p:cNvSpPr>
          <p:nvPr>
            <p:ph type="pic" idx="9"/>
          </p:nvPr>
        </p:nvSpPr>
        <p:spPr>
          <a:xfrm>
            <a:off x="6159525" y="994450"/>
            <a:ext cx="2268000" cy="129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key metrics v1">
  <p:cSld name="TITLE_AND_BODY_1_2_2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1"/>
          <p:cNvSpPr/>
          <p:nvPr/>
        </p:nvSpPr>
        <p:spPr>
          <a:xfrm flipH="1">
            <a:off x="6042384" y="203"/>
            <a:ext cx="3125317" cy="14623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21"/>
          <p:cNvSpPr/>
          <p:nvPr/>
        </p:nvSpPr>
        <p:spPr>
          <a:xfrm rot="368928">
            <a:off x="566252" y="4711137"/>
            <a:ext cx="1144743" cy="689725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21"/>
          <p:cNvSpPr/>
          <p:nvPr/>
        </p:nvSpPr>
        <p:spPr>
          <a:xfrm rot="-443081">
            <a:off x="3204064" y="4711141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1"/>
          <p:cNvSpPr/>
          <p:nvPr/>
        </p:nvSpPr>
        <p:spPr>
          <a:xfrm rot="-128150">
            <a:off x="7660520" y="4711130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21"/>
          <p:cNvSpPr/>
          <p:nvPr/>
        </p:nvSpPr>
        <p:spPr>
          <a:xfrm rot="262815">
            <a:off x="5120886" y="4821837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21"/>
          <p:cNvSpPr/>
          <p:nvPr/>
        </p:nvSpPr>
        <p:spPr>
          <a:xfrm>
            <a:off x="569625" y="1377275"/>
            <a:ext cx="3592200" cy="3191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67" name="Google Shape;267;p2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8" name="Google Shape;268;p21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269" name="Google Shape;269;p21"/>
          <p:cNvSpPr txBox="1">
            <a:spLocks noGrp="1"/>
          </p:cNvSpPr>
          <p:nvPr>
            <p:ph type="body" idx="1"/>
          </p:nvPr>
        </p:nvSpPr>
        <p:spPr>
          <a:xfrm>
            <a:off x="812325" y="2376000"/>
            <a:ext cx="31254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70" name="Google Shape;270;p21"/>
          <p:cNvSpPr txBox="1">
            <a:spLocks noGrp="1"/>
          </p:cNvSpPr>
          <p:nvPr>
            <p:ph type="subTitle" idx="2"/>
          </p:nvPr>
        </p:nvSpPr>
        <p:spPr>
          <a:xfrm>
            <a:off x="812325" y="1803600"/>
            <a:ext cx="3125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271" name="Google Shape;271;p21"/>
          <p:cNvSpPr/>
          <p:nvPr/>
        </p:nvSpPr>
        <p:spPr>
          <a:xfrm>
            <a:off x="4985550" y="1377275"/>
            <a:ext cx="3592200" cy="3191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72" name="Google Shape;272;p21"/>
          <p:cNvSpPr txBox="1">
            <a:spLocks noGrp="1"/>
          </p:cNvSpPr>
          <p:nvPr>
            <p:ph type="body" idx="3"/>
          </p:nvPr>
        </p:nvSpPr>
        <p:spPr>
          <a:xfrm>
            <a:off x="5228250" y="2376000"/>
            <a:ext cx="31254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73" name="Google Shape;273;p21"/>
          <p:cNvSpPr txBox="1">
            <a:spLocks noGrp="1"/>
          </p:cNvSpPr>
          <p:nvPr>
            <p:ph type="subTitle" idx="4"/>
          </p:nvPr>
        </p:nvSpPr>
        <p:spPr>
          <a:xfrm>
            <a:off x="5228250" y="1803600"/>
            <a:ext cx="3125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 slide - v1">
  <p:cSld name="CUSTOM_16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3"/>
          <p:cNvSpPr/>
          <p:nvPr/>
        </p:nvSpPr>
        <p:spPr>
          <a:xfrm rot="10800000" flipH="1">
            <a:off x="0" y="3937949"/>
            <a:ext cx="3125317" cy="12055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23"/>
          <p:cNvSpPr/>
          <p:nvPr/>
        </p:nvSpPr>
        <p:spPr>
          <a:xfrm>
            <a:off x="581025" y="1857300"/>
            <a:ext cx="8011500" cy="200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23"/>
          <p:cNvSpPr txBox="1">
            <a:spLocks noGrp="1"/>
          </p:cNvSpPr>
          <p:nvPr>
            <p:ph type="title"/>
          </p:nvPr>
        </p:nvSpPr>
        <p:spPr>
          <a:xfrm>
            <a:off x="581025" y="3114750"/>
            <a:ext cx="3224700" cy="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290" name="Google Shape;290;p23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1857300"/>
          </a:xfrm>
          <a:prstGeom prst="rect">
            <a:avLst/>
          </a:prstGeom>
          <a:noFill/>
          <a:ln>
            <a:noFill/>
          </a:ln>
        </p:spPr>
      </p:sp>
      <p:sp>
        <p:nvSpPr>
          <p:cNvPr id="291" name="Google Shape;291;p23"/>
          <p:cNvSpPr txBox="1">
            <a:spLocks noGrp="1"/>
          </p:cNvSpPr>
          <p:nvPr>
            <p:ph type="body" idx="1"/>
          </p:nvPr>
        </p:nvSpPr>
        <p:spPr>
          <a:xfrm>
            <a:off x="4362375" y="2838575"/>
            <a:ext cx="4230000" cy="428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cxnSp>
        <p:nvCxnSpPr>
          <p:cNvPr id="292" name="Google Shape;292;p23"/>
          <p:cNvCxnSpPr/>
          <p:nvPr/>
        </p:nvCxnSpPr>
        <p:spPr>
          <a:xfrm>
            <a:off x="4076700" y="2390775"/>
            <a:ext cx="0" cy="2533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3" name="Google Shape;293;p23"/>
          <p:cNvSpPr txBox="1">
            <a:spLocks noGrp="1"/>
          </p:cNvSpPr>
          <p:nvPr>
            <p:ph type="body" idx="3"/>
          </p:nvPr>
        </p:nvSpPr>
        <p:spPr>
          <a:xfrm>
            <a:off x="4347675" y="3667225"/>
            <a:ext cx="4230000" cy="428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94" name="Google Shape;294;p23"/>
          <p:cNvSpPr txBox="1">
            <a:spLocks noGrp="1"/>
          </p:cNvSpPr>
          <p:nvPr>
            <p:ph type="body" idx="4"/>
          </p:nvPr>
        </p:nvSpPr>
        <p:spPr>
          <a:xfrm>
            <a:off x="4347675" y="4495875"/>
            <a:ext cx="4230000" cy="428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95" name="Google Shape;295;p23"/>
          <p:cNvSpPr txBox="1"/>
          <p:nvPr/>
        </p:nvSpPr>
        <p:spPr>
          <a:xfrm>
            <a:off x="4347675" y="2438375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Number</a:t>
            </a:r>
            <a:endParaRPr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296" name="Google Shape;296;p23"/>
          <p:cNvSpPr txBox="1"/>
          <p:nvPr/>
        </p:nvSpPr>
        <p:spPr>
          <a:xfrm>
            <a:off x="4347675" y="3286200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Email</a:t>
            </a:r>
            <a:endParaRPr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297" name="Google Shape;297;p23"/>
          <p:cNvSpPr txBox="1"/>
          <p:nvPr/>
        </p:nvSpPr>
        <p:spPr>
          <a:xfrm>
            <a:off x="4347675" y="4114875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Site Link</a:t>
            </a:r>
            <a:endParaRPr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59">
          <p15:clr>
            <a:srgbClr val="E46962"/>
          </p15:clr>
        </p15:guide>
        <p15:guide id="2" orient="horz" pos="2181">
          <p15:clr>
            <a:srgbClr val="E46962"/>
          </p15:clr>
        </p15:guide>
        <p15:guide id="3" orient="horz" pos="2703">
          <p15:clr>
            <a:srgbClr val="E46962"/>
          </p15:clr>
        </p15:guide>
        <p15:guide id="4" pos="2739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user slide - v1">
  <p:cSld name="CUSTOM_19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4"/>
          <p:cNvSpPr/>
          <p:nvPr/>
        </p:nvSpPr>
        <p:spPr>
          <a:xfrm>
            <a:off x="6896100" y="-28575"/>
            <a:ext cx="2247900" cy="517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00" name="Google Shape;300;p24"/>
          <p:cNvSpPr/>
          <p:nvPr/>
        </p:nvSpPr>
        <p:spPr>
          <a:xfrm>
            <a:off x="566250" y="1377275"/>
            <a:ext cx="8011500" cy="3191700"/>
          </a:xfrm>
          <a:prstGeom prst="round1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302" name="Google Shape;302;p24"/>
          <p:cNvSpPr>
            <a:spLocks noGrp="1"/>
          </p:cNvSpPr>
          <p:nvPr>
            <p:ph type="pic" idx="2"/>
          </p:nvPr>
        </p:nvSpPr>
        <p:spPr>
          <a:xfrm>
            <a:off x="854038" y="1657950"/>
            <a:ext cx="1706700" cy="17067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3" name="Google Shape;303;p24"/>
          <p:cNvSpPr txBox="1">
            <a:spLocks noGrp="1"/>
          </p:cNvSpPr>
          <p:nvPr>
            <p:ph type="body" idx="1"/>
          </p:nvPr>
        </p:nvSpPr>
        <p:spPr>
          <a:xfrm>
            <a:off x="854050" y="3792598"/>
            <a:ext cx="2286900" cy="321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4" name="Google Shape;304;p24"/>
          <p:cNvSpPr txBox="1">
            <a:spLocks noGrp="1"/>
          </p:cNvSpPr>
          <p:nvPr>
            <p:ph type="subTitle" idx="3"/>
          </p:nvPr>
        </p:nvSpPr>
        <p:spPr>
          <a:xfrm>
            <a:off x="854050" y="3471600"/>
            <a:ext cx="2286900" cy="321000"/>
          </a:xfrm>
          <a:prstGeom prst="rect">
            <a:avLst/>
          </a:prstGeom>
        </p:spPr>
        <p:txBody>
          <a:bodyPr spcFirstLastPara="1" wrap="square" lIns="0" tIns="90000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9pPr>
          </a:lstStyle>
          <a:p>
            <a:endParaRPr/>
          </a:p>
        </p:txBody>
      </p:sp>
      <p:sp>
        <p:nvSpPr>
          <p:cNvPr id="305" name="Google Shape;305;p24"/>
          <p:cNvSpPr txBox="1">
            <a:spLocks noGrp="1"/>
          </p:cNvSpPr>
          <p:nvPr>
            <p:ph type="body" idx="4"/>
          </p:nvPr>
        </p:nvSpPr>
        <p:spPr>
          <a:xfrm>
            <a:off x="3140925" y="1657950"/>
            <a:ext cx="4801500" cy="22899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6" name="Google Shape;306;p24"/>
          <p:cNvSpPr/>
          <p:nvPr/>
        </p:nvSpPr>
        <p:spPr>
          <a:xfrm>
            <a:off x="-1043948" y="-417997"/>
            <a:ext cx="3848510" cy="1136471"/>
          </a:xfrm>
          <a:custGeom>
            <a:avLst/>
            <a:gdLst/>
            <a:ahLst/>
            <a:cxnLst/>
            <a:rect l="l" t="t" r="r" b="b"/>
            <a:pathLst>
              <a:path w="15154" h="4475" extrusionOk="0">
                <a:moveTo>
                  <a:pt x="12494" y="43"/>
                </a:moveTo>
                <a:lnTo>
                  <a:pt x="12265" y="45"/>
                </a:lnTo>
                <a:lnTo>
                  <a:pt x="12262" y="45"/>
                </a:lnTo>
                <a:lnTo>
                  <a:pt x="12260" y="45"/>
                </a:lnTo>
                <a:lnTo>
                  <a:pt x="12257" y="44"/>
                </a:lnTo>
                <a:lnTo>
                  <a:pt x="12254" y="43"/>
                </a:lnTo>
                <a:lnTo>
                  <a:pt x="12252" y="43"/>
                </a:lnTo>
                <a:lnTo>
                  <a:pt x="12250" y="42"/>
                </a:lnTo>
                <a:lnTo>
                  <a:pt x="12247" y="40"/>
                </a:lnTo>
                <a:lnTo>
                  <a:pt x="12245" y="39"/>
                </a:lnTo>
                <a:lnTo>
                  <a:pt x="12244" y="38"/>
                </a:lnTo>
                <a:lnTo>
                  <a:pt x="12242" y="36"/>
                </a:lnTo>
                <a:lnTo>
                  <a:pt x="12240" y="34"/>
                </a:lnTo>
                <a:lnTo>
                  <a:pt x="12239" y="32"/>
                </a:lnTo>
                <a:lnTo>
                  <a:pt x="12238" y="30"/>
                </a:lnTo>
                <a:lnTo>
                  <a:pt x="12237" y="28"/>
                </a:lnTo>
                <a:lnTo>
                  <a:pt x="12237" y="26"/>
                </a:lnTo>
                <a:lnTo>
                  <a:pt x="12236" y="24"/>
                </a:lnTo>
                <a:lnTo>
                  <a:pt x="12236" y="22"/>
                </a:lnTo>
                <a:lnTo>
                  <a:pt x="12237" y="20"/>
                </a:lnTo>
                <a:lnTo>
                  <a:pt x="12237" y="18"/>
                </a:lnTo>
                <a:lnTo>
                  <a:pt x="12238" y="15"/>
                </a:lnTo>
                <a:lnTo>
                  <a:pt x="12239" y="14"/>
                </a:lnTo>
                <a:lnTo>
                  <a:pt x="12241" y="12"/>
                </a:lnTo>
                <a:lnTo>
                  <a:pt x="12242" y="10"/>
                </a:lnTo>
                <a:lnTo>
                  <a:pt x="12244" y="8"/>
                </a:lnTo>
                <a:lnTo>
                  <a:pt x="12246" y="7"/>
                </a:lnTo>
                <a:lnTo>
                  <a:pt x="12248" y="6"/>
                </a:lnTo>
                <a:lnTo>
                  <a:pt x="12251" y="4"/>
                </a:lnTo>
                <a:lnTo>
                  <a:pt x="12253" y="3"/>
                </a:lnTo>
                <a:lnTo>
                  <a:pt x="12256" y="2"/>
                </a:lnTo>
                <a:lnTo>
                  <a:pt x="12258" y="2"/>
                </a:lnTo>
                <a:lnTo>
                  <a:pt x="12261" y="1"/>
                </a:lnTo>
                <a:lnTo>
                  <a:pt x="12264" y="1"/>
                </a:lnTo>
                <a:lnTo>
                  <a:pt x="12495" y="0"/>
                </a:lnTo>
                <a:lnTo>
                  <a:pt x="12498" y="0"/>
                </a:lnTo>
                <a:lnTo>
                  <a:pt x="12501" y="0"/>
                </a:lnTo>
                <a:lnTo>
                  <a:pt x="12503" y="1"/>
                </a:lnTo>
                <a:lnTo>
                  <a:pt x="12506" y="2"/>
                </a:lnTo>
                <a:lnTo>
                  <a:pt x="12508" y="3"/>
                </a:lnTo>
                <a:lnTo>
                  <a:pt x="12511" y="4"/>
                </a:lnTo>
                <a:lnTo>
                  <a:pt x="12513" y="5"/>
                </a:lnTo>
                <a:lnTo>
                  <a:pt x="12515" y="6"/>
                </a:lnTo>
                <a:lnTo>
                  <a:pt x="12517" y="8"/>
                </a:lnTo>
                <a:lnTo>
                  <a:pt x="12518" y="10"/>
                </a:lnTo>
                <a:lnTo>
                  <a:pt x="12520" y="12"/>
                </a:lnTo>
                <a:lnTo>
                  <a:pt x="12521" y="13"/>
                </a:lnTo>
                <a:lnTo>
                  <a:pt x="12522" y="16"/>
                </a:lnTo>
                <a:lnTo>
                  <a:pt x="12523" y="18"/>
                </a:lnTo>
                <a:lnTo>
                  <a:pt x="12523" y="20"/>
                </a:lnTo>
                <a:lnTo>
                  <a:pt x="12523" y="22"/>
                </a:lnTo>
                <a:lnTo>
                  <a:pt x="12523" y="24"/>
                </a:lnTo>
                <a:lnTo>
                  <a:pt x="12523" y="26"/>
                </a:lnTo>
                <a:lnTo>
                  <a:pt x="12522" y="28"/>
                </a:lnTo>
                <a:lnTo>
                  <a:pt x="12521" y="30"/>
                </a:lnTo>
                <a:lnTo>
                  <a:pt x="12520" y="32"/>
                </a:lnTo>
                <a:lnTo>
                  <a:pt x="12518" y="34"/>
                </a:lnTo>
                <a:lnTo>
                  <a:pt x="12517" y="36"/>
                </a:lnTo>
                <a:lnTo>
                  <a:pt x="12515" y="37"/>
                </a:lnTo>
                <a:lnTo>
                  <a:pt x="12513" y="38"/>
                </a:lnTo>
                <a:lnTo>
                  <a:pt x="12510" y="40"/>
                </a:lnTo>
                <a:lnTo>
                  <a:pt x="12508" y="41"/>
                </a:lnTo>
                <a:lnTo>
                  <a:pt x="12505" y="41"/>
                </a:lnTo>
                <a:lnTo>
                  <a:pt x="12503" y="42"/>
                </a:lnTo>
                <a:lnTo>
                  <a:pt x="12500" y="43"/>
                </a:lnTo>
                <a:lnTo>
                  <a:pt x="12497" y="43"/>
                </a:lnTo>
                <a:lnTo>
                  <a:pt x="12494" y="43"/>
                </a:lnTo>
                <a:moveTo>
                  <a:pt x="12699" y="25"/>
                </a:moveTo>
                <a:lnTo>
                  <a:pt x="12699" y="23"/>
                </a:lnTo>
                <a:lnTo>
                  <a:pt x="12700" y="21"/>
                </a:lnTo>
                <a:lnTo>
                  <a:pt x="12701" y="19"/>
                </a:lnTo>
                <a:lnTo>
                  <a:pt x="12702" y="17"/>
                </a:lnTo>
                <a:lnTo>
                  <a:pt x="12703" y="15"/>
                </a:lnTo>
                <a:lnTo>
                  <a:pt x="12704" y="13"/>
                </a:lnTo>
                <a:lnTo>
                  <a:pt x="12706" y="11"/>
                </a:lnTo>
                <a:lnTo>
                  <a:pt x="12708" y="10"/>
                </a:lnTo>
                <a:lnTo>
                  <a:pt x="12710" y="9"/>
                </a:lnTo>
                <a:lnTo>
                  <a:pt x="12712" y="7"/>
                </a:lnTo>
                <a:lnTo>
                  <a:pt x="12715" y="6"/>
                </a:lnTo>
                <a:lnTo>
                  <a:pt x="12717" y="6"/>
                </a:lnTo>
                <a:lnTo>
                  <a:pt x="12720" y="5"/>
                </a:lnTo>
                <a:lnTo>
                  <a:pt x="12723" y="4"/>
                </a:lnTo>
                <a:lnTo>
                  <a:pt x="12725" y="4"/>
                </a:lnTo>
                <a:lnTo>
                  <a:pt x="12728" y="4"/>
                </a:lnTo>
                <a:lnTo>
                  <a:pt x="12959" y="14"/>
                </a:lnTo>
                <a:lnTo>
                  <a:pt x="12962" y="14"/>
                </a:lnTo>
                <a:lnTo>
                  <a:pt x="12965" y="14"/>
                </a:lnTo>
                <a:lnTo>
                  <a:pt x="12968" y="15"/>
                </a:lnTo>
                <a:lnTo>
                  <a:pt x="12970" y="16"/>
                </a:lnTo>
                <a:lnTo>
                  <a:pt x="12973" y="17"/>
                </a:lnTo>
                <a:lnTo>
                  <a:pt x="12975" y="18"/>
                </a:lnTo>
                <a:lnTo>
                  <a:pt x="12977" y="19"/>
                </a:lnTo>
                <a:lnTo>
                  <a:pt x="12979" y="21"/>
                </a:lnTo>
                <a:lnTo>
                  <a:pt x="12981" y="23"/>
                </a:lnTo>
                <a:lnTo>
                  <a:pt x="12982" y="24"/>
                </a:lnTo>
                <a:lnTo>
                  <a:pt x="12984" y="26"/>
                </a:lnTo>
                <a:lnTo>
                  <a:pt x="12985" y="28"/>
                </a:lnTo>
                <a:lnTo>
                  <a:pt x="12985" y="30"/>
                </a:lnTo>
                <a:lnTo>
                  <a:pt x="12986" y="33"/>
                </a:lnTo>
                <a:lnTo>
                  <a:pt x="12986" y="35"/>
                </a:lnTo>
                <a:lnTo>
                  <a:pt x="12986" y="37"/>
                </a:lnTo>
                <a:lnTo>
                  <a:pt x="12986" y="39"/>
                </a:lnTo>
                <a:lnTo>
                  <a:pt x="12985" y="41"/>
                </a:lnTo>
                <a:lnTo>
                  <a:pt x="12984" y="43"/>
                </a:lnTo>
                <a:lnTo>
                  <a:pt x="12983" y="45"/>
                </a:lnTo>
                <a:lnTo>
                  <a:pt x="12982" y="47"/>
                </a:lnTo>
                <a:lnTo>
                  <a:pt x="12980" y="49"/>
                </a:lnTo>
                <a:lnTo>
                  <a:pt x="12978" y="50"/>
                </a:lnTo>
                <a:lnTo>
                  <a:pt x="12976" y="52"/>
                </a:lnTo>
                <a:lnTo>
                  <a:pt x="12974" y="53"/>
                </a:lnTo>
                <a:lnTo>
                  <a:pt x="12972" y="54"/>
                </a:lnTo>
                <a:lnTo>
                  <a:pt x="12969" y="55"/>
                </a:lnTo>
                <a:lnTo>
                  <a:pt x="12967" y="56"/>
                </a:lnTo>
                <a:lnTo>
                  <a:pt x="12964" y="57"/>
                </a:lnTo>
                <a:lnTo>
                  <a:pt x="12961" y="57"/>
                </a:lnTo>
                <a:lnTo>
                  <a:pt x="12958" y="57"/>
                </a:lnTo>
                <a:lnTo>
                  <a:pt x="12955" y="57"/>
                </a:lnTo>
                <a:lnTo>
                  <a:pt x="12726" y="48"/>
                </a:lnTo>
                <a:lnTo>
                  <a:pt x="12723" y="48"/>
                </a:lnTo>
                <a:lnTo>
                  <a:pt x="12720" y="47"/>
                </a:lnTo>
                <a:lnTo>
                  <a:pt x="12718" y="47"/>
                </a:lnTo>
                <a:lnTo>
                  <a:pt x="12715" y="46"/>
                </a:lnTo>
                <a:lnTo>
                  <a:pt x="12713" y="45"/>
                </a:lnTo>
                <a:lnTo>
                  <a:pt x="12710" y="43"/>
                </a:lnTo>
                <a:lnTo>
                  <a:pt x="12708" y="42"/>
                </a:lnTo>
                <a:lnTo>
                  <a:pt x="12706" y="41"/>
                </a:lnTo>
                <a:lnTo>
                  <a:pt x="12705" y="39"/>
                </a:lnTo>
                <a:lnTo>
                  <a:pt x="12703" y="37"/>
                </a:lnTo>
                <a:lnTo>
                  <a:pt x="12702" y="35"/>
                </a:lnTo>
                <a:lnTo>
                  <a:pt x="12701" y="34"/>
                </a:lnTo>
                <a:lnTo>
                  <a:pt x="12700" y="31"/>
                </a:lnTo>
                <a:lnTo>
                  <a:pt x="12699" y="29"/>
                </a:lnTo>
                <a:lnTo>
                  <a:pt x="12699" y="27"/>
                </a:lnTo>
                <a:lnTo>
                  <a:pt x="12699" y="25"/>
                </a:lnTo>
                <a:moveTo>
                  <a:pt x="12060" y="29"/>
                </a:moveTo>
                <a:lnTo>
                  <a:pt x="12060" y="31"/>
                </a:lnTo>
                <a:lnTo>
                  <a:pt x="12060" y="33"/>
                </a:lnTo>
                <a:lnTo>
                  <a:pt x="12059" y="35"/>
                </a:lnTo>
                <a:lnTo>
                  <a:pt x="12059" y="38"/>
                </a:lnTo>
                <a:lnTo>
                  <a:pt x="12058" y="39"/>
                </a:lnTo>
                <a:lnTo>
                  <a:pt x="12056" y="41"/>
                </a:lnTo>
                <a:lnTo>
                  <a:pt x="12055" y="43"/>
                </a:lnTo>
                <a:lnTo>
                  <a:pt x="12053" y="45"/>
                </a:lnTo>
                <a:lnTo>
                  <a:pt x="12051" y="46"/>
                </a:lnTo>
                <a:lnTo>
                  <a:pt x="12049" y="47"/>
                </a:lnTo>
                <a:lnTo>
                  <a:pt x="12047" y="49"/>
                </a:lnTo>
                <a:lnTo>
                  <a:pt x="12044" y="50"/>
                </a:lnTo>
                <a:lnTo>
                  <a:pt x="12042" y="51"/>
                </a:lnTo>
                <a:lnTo>
                  <a:pt x="12039" y="51"/>
                </a:lnTo>
                <a:lnTo>
                  <a:pt x="12036" y="52"/>
                </a:lnTo>
                <a:lnTo>
                  <a:pt x="12033" y="52"/>
                </a:lnTo>
                <a:lnTo>
                  <a:pt x="11805" y="66"/>
                </a:lnTo>
                <a:lnTo>
                  <a:pt x="11802" y="66"/>
                </a:lnTo>
                <a:lnTo>
                  <a:pt x="11799" y="66"/>
                </a:lnTo>
                <a:lnTo>
                  <a:pt x="11797" y="66"/>
                </a:lnTo>
                <a:lnTo>
                  <a:pt x="11794" y="65"/>
                </a:lnTo>
                <a:lnTo>
                  <a:pt x="11791" y="64"/>
                </a:lnTo>
                <a:lnTo>
                  <a:pt x="11789" y="63"/>
                </a:lnTo>
                <a:lnTo>
                  <a:pt x="11786" y="62"/>
                </a:lnTo>
                <a:lnTo>
                  <a:pt x="11784" y="61"/>
                </a:lnTo>
                <a:lnTo>
                  <a:pt x="11782" y="59"/>
                </a:lnTo>
                <a:lnTo>
                  <a:pt x="11780" y="58"/>
                </a:lnTo>
                <a:lnTo>
                  <a:pt x="11779" y="56"/>
                </a:lnTo>
                <a:lnTo>
                  <a:pt x="11777" y="54"/>
                </a:lnTo>
                <a:lnTo>
                  <a:pt x="11776" y="52"/>
                </a:lnTo>
                <a:lnTo>
                  <a:pt x="11775" y="50"/>
                </a:lnTo>
                <a:lnTo>
                  <a:pt x="11775" y="48"/>
                </a:lnTo>
                <a:lnTo>
                  <a:pt x="11774" y="46"/>
                </a:lnTo>
                <a:lnTo>
                  <a:pt x="11774" y="44"/>
                </a:lnTo>
                <a:lnTo>
                  <a:pt x="11774" y="42"/>
                </a:lnTo>
                <a:lnTo>
                  <a:pt x="11775" y="39"/>
                </a:lnTo>
                <a:lnTo>
                  <a:pt x="11775" y="37"/>
                </a:lnTo>
                <a:lnTo>
                  <a:pt x="11776" y="36"/>
                </a:lnTo>
                <a:lnTo>
                  <a:pt x="11777" y="34"/>
                </a:lnTo>
                <a:lnTo>
                  <a:pt x="11779" y="32"/>
                </a:lnTo>
                <a:lnTo>
                  <a:pt x="11780" y="30"/>
                </a:lnTo>
                <a:lnTo>
                  <a:pt x="11782" y="29"/>
                </a:lnTo>
                <a:lnTo>
                  <a:pt x="11784" y="27"/>
                </a:lnTo>
                <a:lnTo>
                  <a:pt x="11786" y="26"/>
                </a:lnTo>
                <a:lnTo>
                  <a:pt x="11789" y="25"/>
                </a:lnTo>
                <a:lnTo>
                  <a:pt x="11791" y="24"/>
                </a:lnTo>
                <a:lnTo>
                  <a:pt x="11794" y="23"/>
                </a:lnTo>
                <a:lnTo>
                  <a:pt x="11796" y="22"/>
                </a:lnTo>
                <a:lnTo>
                  <a:pt x="11799" y="22"/>
                </a:lnTo>
                <a:lnTo>
                  <a:pt x="12030" y="9"/>
                </a:lnTo>
                <a:lnTo>
                  <a:pt x="12033" y="9"/>
                </a:lnTo>
                <a:lnTo>
                  <a:pt x="12036" y="9"/>
                </a:lnTo>
                <a:lnTo>
                  <a:pt x="12038" y="9"/>
                </a:lnTo>
                <a:lnTo>
                  <a:pt x="12041" y="10"/>
                </a:lnTo>
                <a:lnTo>
                  <a:pt x="12044" y="11"/>
                </a:lnTo>
                <a:lnTo>
                  <a:pt x="12046" y="12"/>
                </a:lnTo>
                <a:lnTo>
                  <a:pt x="12048" y="13"/>
                </a:lnTo>
                <a:lnTo>
                  <a:pt x="12050" y="14"/>
                </a:lnTo>
                <a:lnTo>
                  <a:pt x="12052" y="16"/>
                </a:lnTo>
                <a:lnTo>
                  <a:pt x="12054" y="17"/>
                </a:lnTo>
                <a:lnTo>
                  <a:pt x="12056" y="19"/>
                </a:lnTo>
                <a:lnTo>
                  <a:pt x="12057" y="21"/>
                </a:lnTo>
                <a:lnTo>
                  <a:pt x="12058" y="23"/>
                </a:lnTo>
                <a:lnTo>
                  <a:pt x="12059" y="25"/>
                </a:lnTo>
                <a:lnTo>
                  <a:pt x="12060" y="27"/>
                </a:lnTo>
                <a:lnTo>
                  <a:pt x="12060" y="29"/>
                </a:lnTo>
                <a:moveTo>
                  <a:pt x="13160" y="48"/>
                </a:moveTo>
                <a:lnTo>
                  <a:pt x="13160" y="46"/>
                </a:lnTo>
                <a:lnTo>
                  <a:pt x="13161" y="44"/>
                </a:lnTo>
                <a:lnTo>
                  <a:pt x="13162" y="42"/>
                </a:lnTo>
                <a:lnTo>
                  <a:pt x="13163" y="40"/>
                </a:lnTo>
                <a:lnTo>
                  <a:pt x="13165" y="38"/>
                </a:lnTo>
                <a:lnTo>
                  <a:pt x="13166" y="36"/>
                </a:lnTo>
                <a:lnTo>
                  <a:pt x="13168" y="35"/>
                </a:lnTo>
                <a:lnTo>
                  <a:pt x="13170" y="33"/>
                </a:lnTo>
                <a:lnTo>
                  <a:pt x="13172" y="32"/>
                </a:lnTo>
                <a:lnTo>
                  <a:pt x="13175" y="31"/>
                </a:lnTo>
                <a:lnTo>
                  <a:pt x="13177" y="30"/>
                </a:lnTo>
                <a:lnTo>
                  <a:pt x="13180" y="29"/>
                </a:lnTo>
                <a:lnTo>
                  <a:pt x="13182" y="28"/>
                </a:lnTo>
                <a:lnTo>
                  <a:pt x="13185" y="28"/>
                </a:lnTo>
                <a:lnTo>
                  <a:pt x="13188" y="28"/>
                </a:lnTo>
                <a:lnTo>
                  <a:pt x="13191" y="28"/>
                </a:lnTo>
                <a:lnTo>
                  <a:pt x="13423" y="47"/>
                </a:lnTo>
                <a:lnTo>
                  <a:pt x="13426" y="47"/>
                </a:lnTo>
                <a:lnTo>
                  <a:pt x="13429" y="48"/>
                </a:lnTo>
                <a:lnTo>
                  <a:pt x="13432" y="49"/>
                </a:lnTo>
                <a:lnTo>
                  <a:pt x="13434" y="49"/>
                </a:lnTo>
                <a:lnTo>
                  <a:pt x="13436" y="51"/>
                </a:lnTo>
                <a:lnTo>
                  <a:pt x="13439" y="52"/>
                </a:lnTo>
                <a:lnTo>
                  <a:pt x="13441" y="53"/>
                </a:lnTo>
                <a:lnTo>
                  <a:pt x="13442" y="55"/>
                </a:lnTo>
                <a:lnTo>
                  <a:pt x="13444" y="57"/>
                </a:lnTo>
                <a:lnTo>
                  <a:pt x="13445" y="58"/>
                </a:lnTo>
                <a:lnTo>
                  <a:pt x="13446" y="60"/>
                </a:lnTo>
                <a:lnTo>
                  <a:pt x="13447" y="62"/>
                </a:lnTo>
                <a:lnTo>
                  <a:pt x="13448" y="64"/>
                </a:lnTo>
                <a:lnTo>
                  <a:pt x="13448" y="67"/>
                </a:lnTo>
                <a:lnTo>
                  <a:pt x="13448" y="69"/>
                </a:lnTo>
                <a:lnTo>
                  <a:pt x="13448" y="71"/>
                </a:lnTo>
                <a:lnTo>
                  <a:pt x="13448" y="73"/>
                </a:lnTo>
                <a:lnTo>
                  <a:pt x="13447" y="75"/>
                </a:lnTo>
                <a:lnTo>
                  <a:pt x="13446" y="77"/>
                </a:lnTo>
                <a:lnTo>
                  <a:pt x="13445" y="79"/>
                </a:lnTo>
                <a:lnTo>
                  <a:pt x="13443" y="81"/>
                </a:lnTo>
                <a:lnTo>
                  <a:pt x="13441" y="83"/>
                </a:lnTo>
                <a:lnTo>
                  <a:pt x="13439" y="84"/>
                </a:lnTo>
                <a:lnTo>
                  <a:pt x="13437" y="86"/>
                </a:lnTo>
                <a:lnTo>
                  <a:pt x="13435" y="87"/>
                </a:lnTo>
                <a:lnTo>
                  <a:pt x="13433" y="88"/>
                </a:lnTo>
                <a:lnTo>
                  <a:pt x="13430" y="89"/>
                </a:lnTo>
                <a:lnTo>
                  <a:pt x="13428" y="90"/>
                </a:lnTo>
                <a:lnTo>
                  <a:pt x="13425" y="90"/>
                </a:lnTo>
                <a:lnTo>
                  <a:pt x="13422" y="90"/>
                </a:lnTo>
                <a:lnTo>
                  <a:pt x="13419" y="90"/>
                </a:lnTo>
                <a:lnTo>
                  <a:pt x="13416" y="90"/>
                </a:lnTo>
                <a:lnTo>
                  <a:pt x="13186" y="71"/>
                </a:lnTo>
                <a:lnTo>
                  <a:pt x="13183" y="71"/>
                </a:lnTo>
                <a:lnTo>
                  <a:pt x="13180" y="70"/>
                </a:lnTo>
                <a:lnTo>
                  <a:pt x="13178" y="69"/>
                </a:lnTo>
                <a:lnTo>
                  <a:pt x="13175" y="69"/>
                </a:lnTo>
                <a:lnTo>
                  <a:pt x="13173" y="67"/>
                </a:lnTo>
                <a:lnTo>
                  <a:pt x="13170" y="66"/>
                </a:lnTo>
                <a:lnTo>
                  <a:pt x="13168" y="65"/>
                </a:lnTo>
                <a:lnTo>
                  <a:pt x="13166" y="63"/>
                </a:lnTo>
                <a:lnTo>
                  <a:pt x="13165" y="62"/>
                </a:lnTo>
                <a:lnTo>
                  <a:pt x="13163" y="60"/>
                </a:lnTo>
                <a:lnTo>
                  <a:pt x="13162" y="58"/>
                </a:lnTo>
                <a:lnTo>
                  <a:pt x="13161" y="56"/>
                </a:lnTo>
                <a:lnTo>
                  <a:pt x="13160" y="54"/>
                </a:lnTo>
                <a:lnTo>
                  <a:pt x="13160" y="52"/>
                </a:lnTo>
                <a:lnTo>
                  <a:pt x="13160" y="50"/>
                </a:lnTo>
                <a:lnTo>
                  <a:pt x="13160" y="48"/>
                </a:lnTo>
                <a:moveTo>
                  <a:pt x="11599" y="62"/>
                </a:moveTo>
                <a:lnTo>
                  <a:pt x="11599" y="64"/>
                </a:lnTo>
                <a:lnTo>
                  <a:pt x="11599" y="66"/>
                </a:lnTo>
                <a:lnTo>
                  <a:pt x="11599" y="69"/>
                </a:lnTo>
                <a:lnTo>
                  <a:pt x="11598" y="71"/>
                </a:lnTo>
                <a:lnTo>
                  <a:pt x="11598" y="73"/>
                </a:lnTo>
                <a:lnTo>
                  <a:pt x="11596" y="75"/>
                </a:lnTo>
                <a:lnTo>
                  <a:pt x="11595" y="76"/>
                </a:lnTo>
                <a:lnTo>
                  <a:pt x="11594" y="78"/>
                </a:lnTo>
                <a:lnTo>
                  <a:pt x="11592" y="80"/>
                </a:lnTo>
                <a:lnTo>
                  <a:pt x="11590" y="81"/>
                </a:lnTo>
                <a:lnTo>
                  <a:pt x="11588" y="82"/>
                </a:lnTo>
                <a:lnTo>
                  <a:pt x="11586" y="83"/>
                </a:lnTo>
                <a:lnTo>
                  <a:pt x="11583" y="84"/>
                </a:lnTo>
                <a:lnTo>
                  <a:pt x="11581" y="85"/>
                </a:lnTo>
                <a:lnTo>
                  <a:pt x="11578" y="86"/>
                </a:lnTo>
                <a:lnTo>
                  <a:pt x="11575" y="86"/>
                </a:lnTo>
                <a:lnTo>
                  <a:pt x="11348" y="114"/>
                </a:lnTo>
                <a:lnTo>
                  <a:pt x="11345" y="114"/>
                </a:lnTo>
                <a:lnTo>
                  <a:pt x="11342" y="114"/>
                </a:lnTo>
                <a:lnTo>
                  <a:pt x="11340" y="114"/>
                </a:lnTo>
                <a:lnTo>
                  <a:pt x="11337" y="114"/>
                </a:lnTo>
                <a:lnTo>
                  <a:pt x="11334" y="113"/>
                </a:lnTo>
                <a:lnTo>
                  <a:pt x="11332" y="112"/>
                </a:lnTo>
                <a:lnTo>
                  <a:pt x="11329" y="111"/>
                </a:lnTo>
                <a:lnTo>
                  <a:pt x="11327" y="110"/>
                </a:lnTo>
                <a:lnTo>
                  <a:pt x="11325" y="109"/>
                </a:lnTo>
                <a:lnTo>
                  <a:pt x="11323" y="107"/>
                </a:lnTo>
                <a:lnTo>
                  <a:pt x="11321" y="106"/>
                </a:lnTo>
                <a:lnTo>
                  <a:pt x="11319" y="104"/>
                </a:lnTo>
                <a:lnTo>
                  <a:pt x="11318" y="102"/>
                </a:lnTo>
                <a:lnTo>
                  <a:pt x="11317" y="100"/>
                </a:lnTo>
                <a:lnTo>
                  <a:pt x="11316" y="98"/>
                </a:lnTo>
                <a:lnTo>
                  <a:pt x="11315" y="96"/>
                </a:lnTo>
                <a:lnTo>
                  <a:pt x="11315" y="94"/>
                </a:lnTo>
                <a:lnTo>
                  <a:pt x="11315" y="92"/>
                </a:lnTo>
                <a:lnTo>
                  <a:pt x="11315" y="89"/>
                </a:lnTo>
                <a:lnTo>
                  <a:pt x="11315" y="87"/>
                </a:lnTo>
                <a:lnTo>
                  <a:pt x="11316" y="85"/>
                </a:lnTo>
                <a:lnTo>
                  <a:pt x="11317" y="83"/>
                </a:lnTo>
                <a:lnTo>
                  <a:pt x="11318" y="81"/>
                </a:lnTo>
                <a:lnTo>
                  <a:pt x="11320" y="80"/>
                </a:lnTo>
                <a:lnTo>
                  <a:pt x="11321" y="78"/>
                </a:lnTo>
                <a:lnTo>
                  <a:pt x="11323" y="77"/>
                </a:lnTo>
                <a:lnTo>
                  <a:pt x="11325" y="75"/>
                </a:lnTo>
                <a:lnTo>
                  <a:pt x="11327" y="74"/>
                </a:lnTo>
                <a:lnTo>
                  <a:pt x="11330" y="73"/>
                </a:lnTo>
                <a:lnTo>
                  <a:pt x="11333" y="72"/>
                </a:lnTo>
                <a:lnTo>
                  <a:pt x="11335" y="71"/>
                </a:lnTo>
                <a:lnTo>
                  <a:pt x="11338" y="71"/>
                </a:lnTo>
                <a:lnTo>
                  <a:pt x="11567" y="43"/>
                </a:lnTo>
                <a:lnTo>
                  <a:pt x="11570" y="43"/>
                </a:lnTo>
                <a:lnTo>
                  <a:pt x="11573" y="43"/>
                </a:lnTo>
                <a:lnTo>
                  <a:pt x="11576" y="43"/>
                </a:lnTo>
                <a:lnTo>
                  <a:pt x="11579" y="44"/>
                </a:lnTo>
                <a:lnTo>
                  <a:pt x="11581" y="45"/>
                </a:lnTo>
                <a:lnTo>
                  <a:pt x="11584" y="45"/>
                </a:lnTo>
                <a:lnTo>
                  <a:pt x="11586" y="46"/>
                </a:lnTo>
                <a:lnTo>
                  <a:pt x="11588" y="48"/>
                </a:lnTo>
                <a:lnTo>
                  <a:pt x="11591" y="49"/>
                </a:lnTo>
                <a:lnTo>
                  <a:pt x="11592" y="50"/>
                </a:lnTo>
                <a:lnTo>
                  <a:pt x="11594" y="52"/>
                </a:lnTo>
                <a:lnTo>
                  <a:pt x="11596" y="54"/>
                </a:lnTo>
                <a:lnTo>
                  <a:pt x="11597" y="56"/>
                </a:lnTo>
                <a:lnTo>
                  <a:pt x="11598" y="58"/>
                </a:lnTo>
                <a:lnTo>
                  <a:pt x="11599" y="60"/>
                </a:lnTo>
                <a:lnTo>
                  <a:pt x="11599" y="62"/>
                </a:lnTo>
                <a:moveTo>
                  <a:pt x="13619" y="88"/>
                </a:moveTo>
                <a:lnTo>
                  <a:pt x="13620" y="86"/>
                </a:lnTo>
                <a:lnTo>
                  <a:pt x="13620" y="84"/>
                </a:lnTo>
                <a:lnTo>
                  <a:pt x="13622" y="82"/>
                </a:lnTo>
                <a:lnTo>
                  <a:pt x="13623" y="80"/>
                </a:lnTo>
                <a:lnTo>
                  <a:pt x="13624" y="78"/>
                </a:lnTo>
                <a:lnTo>
                  <a:pt x="13626" y="76"/>
                </a:lnTo>
                <a:lnTo>
                  <a:pt x="13628" y="75"/>
                </a:lnTo>
                <a:lnTo>
                  <a:pt x="13630" y="74"/>
                </a:lnTo>
                <a:lnTo>
                  <a:pt x="13633" y="73"/>
                </a:lnTo>
                <a:lnTo>
                  <a:pt x="13635" y="72"/>
                </a:lnTo>
                <a:lnTo>
                  <a:pt x="13637" y="71"/>
                </a:lnTo>
                <a:lnTo>
                  <a:pt x="13640" y="70"/>
                </a:lnTo>
                <a:lnTo>
                  <a:pt x="13643" y="70"/>
                </a:lnTo>
                <a:lnTo>
                  <a:pt x="13646" y="70"/>
                </a:lnTo>
                <a:lnTo>
                  <a:pt x="13648" y="70"/>
                </a:lnTo>
                <a:lnTo>
                  <a:pt x="13651" y="70"/>
                </a:lnTo>
                <a:lnTo>
                  <a:pt x="13885" y="97"/>
                </a:lnTo>
                <a:lnTo>
                  <a:pt x="13888" y="97"/>
                </a:lnTo>
                <a:lnTo>
                  <a:pt x="13891" y="98"/>
                </a:lnTo>
                <a:lnTo>
                  <a:pt x="13893" y="99"/>
                </a:lnTo>
                <a:lnTo>
                  <a:pt x="13896" y="100"/>
                </a:lnTo>
                <a:lnTo>
                  <a:pt x="13898" y="101"/>
                </a:lnTo>
                <a:lnTo>
                  <a:pt x="13900" y="103"/>
                </a:lnTo>
                <a:lnTo>
                  <a:pt x="13902" y="104"/>
                </a:lnTo>
                <a:lnTo>
                  <a:pt x="13904" y="106"/>
                </a:lnTo>
                <a:lnTo>
                  <a:pt x="13905" y="108"/>
                </a:lnTo>
                <a:lnTo>
                  <a:pt x="13907" y="110"/>
                </a:lnTo>
                <a:lnTo>
                  <a:pt x="13908" y="112"/>
                </a:lnTo>
                <a:lnTo>
                  <a:pt x="13908" y="114"/>
                </a:lnTo>
                <a:lnTo>
                  <a:pt x="13909" y="116"/>
                </a:lnTo>
                <a:lnTo>
                  <a:pt x="13909" y="118"/>
                </a:lnTo>
                <a:lnTo>
                  <a:pt x="13909" y="120"/>
                </a:lnTo>
                <a:lnTo>
                  <a:pt x="13909" y="122"/>
                </a:lnTo>
                <a:lnTo>
                  <a:pt x="13908" y="124"/>
                </a:lnTo>
                <a:lnTo>
                  <a:pt x="13907" y="126"/>
                </a:lnTo>
                <a:lnTo>
                  <a:pt x="13906" y="128"/>
                </a:lnTo>
                <a:lnTo>
                  <a:pt x="13905" y="130"/>
                </a:lnTo>
                <a:lnTo>
                  <a:pt x="13903" y="132"/>
                </a:lnTo>
                <a:lnTo>
                  <a:pt x="13901" y="133"/>
                </a:lnTo>
                <a:lnTo>
                  <a:pt x="13899" y="135"/>
                </a:lnTo>
                <a:lnTo>
                  <a:pt x="13897" y="136"/>
                </a:lnTo>
                <a:lnTo>
                  <a:pt x="13895" y="137"/>
                </a:lnTo>
                <a:lnTo>
                  <a:pt x="13892" y="138"/>
                </a:lnTo>
                <a:lnTo>
                  <a:pt x="13890" y="139"/>
                </a:lnTo>
                <a:lnTo>
                  <a:pt x="13887" y="140"/>
                </a:lnTo>
                <a:lnTo>
                  <a:pt x="13884" y="140"/>
                </a:lnTo>
                <a:lnTo>
                  <a:pt x="13882" y="140"/>
                </a:lnTo>
                <a:lnTo>
                  <a:pt x="13879" y="140"/>
                </a:lnTo>
                <a:lnTo>
                  <a:pt x="13876" y="140"/>
                </a:lnTo>
                <a:lnTo>
                  <a:pt x="13643" y="113"/>
                </a:lnTo>
                <a:lnTo>
                  <a:pt x="13640" y="112"/>
                </a:lnTo>
                <a:lnTo>
                  <a:pt x="13637" y="112"/>
                </a:lnTo>
                <a:lnTo>
                  <a:pt x="13635" y="111"/>
                </a:lnTo>
                <a:lnTo>
                  <a:pt x="13632" y="110"/>
                </a:lnTo>
                <a:lnTo>
                  <a:pt x="13630" y="109"/>
                </a:lnTo>
                <a:lnTo>
                  <a:pt x="13628" y="107"/>
                </a:lnTo>
                <a:lnTo>
                  <a:pt x="13626" y="106"/>
                </a:lnTo>
                <a:lnTo>
                  <a:pt x="13624" y="104"/>
                </a:lnTo>
                <a:lnTo>
                  <a:pt x="13623" y="102"/>
                </a:lnTo>
                <a:lnTo>
                  <a:pt x="13622" y="101"/>
                </a:lnTo>
                <a:lnTo>
                  <a:pt x="13621" y="99"/>
                </a:lnTo>
                <a:lnTo>
                  <a:pt x="13620" y="97"/>
                </a:lnTo>
                <a:lnTo>
                  <a:pt x="13619" y="95"/>
                </a:lnTo>
                <a:lnTo>
                  <a:pt x="13619" y="92"/>
                </a:lnTo>
                <a:lnTo>
                  <a:pt x="13619" y="90"/>
                </a:lnTo>
                <a:lnTo>
                  <a:pt x="13619" y="88"/>
                </a:lnTo>
                <a:moveTo>
                  <a:pt x="11144" y="123"/>
                </a:moveTo>
                <a:lnTo>
                  <a:pt x="11145" y="125"/>
                </a:lnTo>
                <a:lnTo>
                  <a:pt x="11145" y="127"/>
                </a:lnTo>
                <a:lnTo>
                  <a:pt x="11145" y="129"/>
                </a:lnTo>
                <a:lnTo>
                  <a:pt x="11144" y="131"/>
                </a:lnTo>
                <a:lnTo>
                  <a:pt x="11144" y="133"/>
                </a:lnTo>
                <a:lnTo>
                  <a:pt x="11143" y="135"/>
                </a:lnTo>
                <a:lnTo>
                  <a:pt x="11142" y="137"/>
                </a:lnTo>
                <a:lnTo>
                  <a:pt x="11140" y="139"/>
                </a:lnTo>
                <a:lnTo>
                  <a:pt x="11139" y="141"/>
                </a:lnTo>
                <a:lnTo>
                  <a:pt x="11137" y="142"/>
                </a:lnTo>
                <a:lnTo>
                  <a:pt x="11135" y="144"/>
                </a:lnTo>
                <a:lnTo>
                  <a:pt x="11133" y="145"/>
                </a:lnTo>
                <a:lnTo>
                  <a:pt x="11130" y="146"/>
                </a:lnTo>
                <a:lnTo>
                  <a:pt x="11128" y="147"/>
                </a:lnTo>
                <a:lnTo>
                  <a:pt x="11125" y="148"/>
                </a:lnTo>
                <a:lnTo>
                  <a:pt x="11122" y="149"/>
                </a:lnTo>
                <a:lnTo>
                  <a:pt x="10898" y="192"/>
                </a:lnTo>
                <a:lnTo>
                  <a:pt x="10895" y="192"/>
                </a:lnTo>
                <a:lnTo>
                  <a:pt x="10893" y="193"/>
                </a:lnTo>
                <a:lnTo>
                  <a:pt x="10890" y="193"/>
                </a:lnTo>
                <a:lnTo>
                  <a:pt x="10887" y="192"/>
                </a:lnTo>
                <a:lnTo>
                  <a:pt x="10885" y="192"/>
                </a:lnTo>
                <a:lnTo>
                  <a:pt x="10882" y="191"/>
                </a:lnTo>
                <a:lnTo>
                  <a:pt x="10879" y="191"/>
                </a:lnTo>
                <a:lnTo>
                  <a:pt x="10877" y="190"/>
                </a:lnTo>
                <a:lnTo>
                  <a:pt x="10875" y="189"/>
                </a:lnTo>
                <a:lnTo>
                  <a:pt x="10873" y="187"/>
                </a:lnTo>
                <a:lnTo>
                  <a:pt x="10871" y="186"/>
                </a:lnTo>
                <a:lnTo>
                  <a:pt x="10869" y="184"/>
                </a:lnTo>
                <a:lnTo>
                  <a:pt x="10867" y="183"/>
                </a:lnTo>
                <a:lnTo>
                  <a:pt x="10866" y="181"/>
                </a:lnTo>
                <a:lnTo>
                  <a:pt x="10864" y="179"/>
                </a:lnTo>
                <a:lnTo>
                  <a:pt x="10863" y="177"/>
                </a:lnTo>
                <a:lnTo>
                  <a:pt x="10863" y="175"/>
                </a:lnTo>
                <a:lnTo>
                  <a:pt x="10862" y="172"/>
                </a:lnTo>
                <a:lnTo>
                  <a:pt x="10862" y="170"/>
                </a:lnTo>
                <a:lnTo>
                  <a:pt x="10863" y="168"/>
                </a:lnTo>
                <a:lnTo>
                  <a:pt x="10863" y="166"/>
                </a:lnTo>
                <a:lnTo>
                  <a:pt x="10864" y="164"/>
                </a:lnTo>
                <a:lnTo>
                  <a:pt x="10865" y="162"/>
                </a:lnTo>
                <a:lnTo>
                  <a:pt x="10866" y="160"/>
                </a:lnTo>
                <a:lnTo>
                  <a:pt x="10868" y="158"/>
                </a:lnTo>
                <a:lnTo>
                  <a:pt x="10869" y="157"/>
                </a:lnTo>
                <a:lnTo>
                  <a:pt x="10871" y="155"/>
                </a:lnTo>
                <a:lnTo>
                  <a:pt x="10873" y="154"/>
                </a:lnTo>
                <a:lnTo>
                  <a:pt x="10876" y="153"/>
                </a:lnTo>
                <a:lnTo>
                  <a:pt x="10878" y="151"/>
                </a:lnTo>
                <a:lnTo>
                  <a:pt x="10881" y="151"/>
                </a:lnTo>
                <a:lnTo>
                  <a:pt x="10883" y="150"/>
                </a:lnTo>
                <a:lnTo>
                  <a:pt x="11110" y="106"/>
                </a:lnTo>
                <a:lnTo>
                  <a:pt x="11113" y="106"/>
                </a:lnTo>
                <a:lnTo>
                  <a:pt x="11116" y="106"/>
                </a:lnTo>
                <a:lnTo>
                  <a:pt x="11119" y="106"/>
                </a:lnTo>
                <a:lnTo>
                  <a:pt x="11121" y="106"/>
                </a:lnTo>
                <a:lnTo>
                  <a:pt x="11124" y="107"/>
                </a:lnTo>
                <a:lnTo>
                  <a:pt x="11127" y="107"/>
                </a:lnTo>
                <a:lnTo>
                  <a:pt x="11129" y="108"/>
                </a:lnTo>
                <a:lnTo>
                  <a:pt x="11131" y="109"/>
                </a:lnTo>
                <a:lnTo>
                  <a:pt x="11134" y="110"/>
                </a:lnTo>
                <a:lnTo>
                  <a:pt x="11136" y="112"/>
                </a:lnTo>
                <a:lnTo>
                  <a:pt x="11138" y="113"/>
                </a:lnTo>
                <a:lnTo>
                  <a:pt x="11139" y="115"/>
                </a:lnTo>
                <a:lnTo>
                  <a:pt x="11141" y="117"/>
                </a:lnTo>
                <a:lnTo>
                  <a:pt x="11142" y="119"/>
                </a:lnTo>
                <a:lnTo>
                  <a:pt x="11143" y="121"/>
                </a:lnTo>
                <a:lnTo>
                  <a:pt x="11144" y="123"/>
                </a:lnTo>
                <a:moveTo>
                  <a:pt x="14076" y="145"/>
                </a:moveTo>
                <a:lnTo>
                  <a:pt x="14077" y="143"/>
                </a:lnTo>
                <a:lnTo>
                  <a:pt x="14078" y="141"/>
                </a:lnTo>
                <a:lnTo>
                  <a:pt x="14079" y="139"/>
                </a:lnTo>
                <a:lnTo>
                  <a:pt x="14080" y="137"/>
                </a:lnTo>
                <a:lnTo>
                  <a:pt x="14082" y="135"/>
                </a:lnTo>
                <a:lnTo>
                  <a:pt x="14084" y="134"/>
                </a:lnTo>
                <a:lnTo>
                  <a:pt x="14086" y="132"/>
                </a:lnTo>
                <a:lnTo>
                  <a:pt x="14088" y="131"/>
                </a:lnTo>
                <a:lnTo>
                  <a:pt x="14090" y="130"/>
                </a:lnTo>
                <a:lnTo>
                  <a:pt x="14093" y="129"/>
                </a:lnTo>
                <a:lnTo>
                  <a:pt x="14095" y="128"/>
                </a:lnTo>
                <a:lnTo>
                  <a:pt x="14098" y="128"/>
                </a:lnTo>
                <a:lnTo>
                  <a:pt x="14101" y="127"/>
                </a:lnTo>
                <a:lnTo>
                  <a:pt x="14103" y="127"/>
                </a:lnTo>
                <a:lnTo>
                  <a:pt x="14106" y="128"/>
                </a:lnTo>
                <a:lnTo>
                  <a:pt x="14109" y="128"/>
                </a:lnTo>
                <a:lnTo>
                  <a:pt x="14338" y="162"/>
                </a:lnTo>
                <a:lnTo>
                  <a:pt x="14341" y="162"/>
                </a:lnTo>
                <a:lnTo>
                  <a:pt x="14343" y="163"/>
                </a:lnTo>
                <a:lnTo>
                  <a:pt x="14346" y="164"/>
                </a:lnTo>
                <a:lnTo>
                  <a:pt x="14348" y="165"/>
                </a:lnTo>
                <a:lnTo>
                  <a:pt x="14350" y="166"/>
                </a:lnTo>
                <a:lnTo>
                  <a:pt x="14352" y="168"/>
                </a:lnTo>
                <a:lnTo>
                  <a:pt x="14354" y="169"/>
                </a:lnTo>
                <a:lnTo>
                  <a:pt x="14356" y="171"/>
                </a:lnTo>
                <a:lnTo>
                  <a:pt x="14357" y="173"/>
                </a:lnTo>
                <a:lnTo>
                  <a:pt x="14358" y="175"/>
                </a:lnTo>
                <a:lnTo>
                  <a:pt x="14359" y="176"/>
                </a:lnTo>
                <a:lnTo>
                  <a:pt x="14360" y="178"/>
                </a:lnTo>
                <a:lnTo>
                  <a:pt x="14360" y="181"/>
                </a:lnTo>
                <a:lnTo>
                  <a:pt x="14361" y="183"/>
                </a:lnTo>
                <a:lnTo>
                  <a:pt x="14360" y="185"/>
                </a:lnTo>
                <a:lnTo>
                  <a:pt x="14360" y="187"/>
                </a:lnTo>
                <a:lnTo>
                  <a:pt x="14359" y="189"/>
                </a:lnTo>
                <a:lnTo>
                  <a:pt x="14358" y="191"/>
                </a:lnTo>
                <a:lnTo>
                  <a:pt x="14357" y="193"/>
                </a:lnTo>
                <a:lnTo>
                  <a:pt x="14356" y="195"/>
                </a:lnTo>
                <a:lnTo>
                  <a:pt x="14354" y="197"/>
                </a:lnTo>
                <a:lnTo>
                  <a:pt x="14352" y="198"/>
                </a:lnTo>
                <a:lnTo>
                  <a:pt x="14350" y="200"/>
                </a:lnTo>
                <a:lnTo>
                  <a:pt x="14348" y="201"/>
                </a:lnTo>
                <a:lnTo>
                  <a:pt x="14346" y="202"/>
                </a:lnTo>
                <a:lnTo>
                  <a:pt x="14343" y="203"/>
                </a:lnTo>
                <a:lnTo>
                  <a:pt x="14341" y="204"/>
                </a:lnTo>
                <a:lnTo>
                  <a:pt x="14338" y="204"/>
                </a:lnTo>
                <a:lnTo>
                  <a:pt x="14335" y="204"/>
                </a:lnTo>
                <a:lnTo>
                  <a:pt x="14333" y="205"/>
                </a:lnTo>
                <a:lnTo>
                  <a:pt x="14330" y="204"/>
                </a:lnTo>
                <a:lnTo>
                  <a:pt x="14327" y="204"/>
                </a:lnTo>
                <a:lnTo>
                  <a:pt x="14099" y="170"/>
                </a:lnTo>
                <a:lnTo>
                  <a:pt x="14096" y="169"/>
                </a:lnTo>
                <a:lnTo>
                  <a:pt x="14094" y="169"/>
                </a:lnTo>
                <a:lnTo>
                  <a:pt x="14091" y="168"/>
                </a:lnTo>
                <a:lnTo>
                  <a:pt x="14089" y="167"/>
                </a:lnTo>
                <a:lnTo>
                  <a:pt x="14086" y="166"/>
                </a:lnTo>
                <a:lnTo>
                  <a:pt x="14084" y="164"/>
                </a:lnTo>
                <a:lnTo>
                  <a:pt x="14083" y="163"/>
                </a:lnTo>
                <a:lnTo>
                  <a:pt x="14081" y="161"/>
                </a:lnTo>
                <a:lnTo>
                  <a:pt x="14079" y="159"/>
                </a:lnTo>
                <a:lnTo>
                  <a:pt x="14078" y="158"/>
                </a:lnTo>
                <a:lnTo>
                  <a:pt x="14077" y="156"/>
                </a:lnTo>
                <a:lnTo>
                  <a:pt x="14076" y="154"/>
                </a:lnTo>
                <a:lnTo>
                  <a:pt x="14076" y="152"/>
                </a:lnTo>
                <a:lnTo>
                  <a:pt x="14076" y="149"/>
                </a:lnTo>
                <a:lnTo>
                  <a:pt x="14076" y="147"/>
                </a:lnTo>
                <a:lnTo>
                  <a:pt x="14076" y="145"/>
                </a:lnTo>
                <a:moveTo>
                  <a:pt x="14533" y="216"/>
                </a:moveTo>
                <a:lnTo>
                  <a:pt x="14534" y="214"/>
                </a:lnTo>
                <a:lnTo>
                  <a:pt x="14535" y="212"/>
                </a:lnTo>
                <a:lnTo>
                  <a:pt x="14536" y="210"/>
                </a:lnTo>
                <a:lnTo>
                  <a:pt x="14538" y="208"/>
                </a:lnTo>
                <a:lnTo>
                  <a:pt x="14539" y="206"/>
                </a:lnTo>
                <a:lnTo>
                  <a:pt x="14541" y="205"/>
                </a:lnTo>
                <a:lnTo>
                  <a:pt x="14543" y="203"/>
                </a:lnTo>
                <a:lnTo>
                  <a:pt x="14546" y="202"/>
                </a:lnTo>
                <a:lnTo>
                  <a:pt x="14548" y="201"/>
                </a:lnTo>
                <a:lnTo>
                  <a:pt x="14550" y="200"/>
                </a:lnTo>
                <a:lnTo>
                  <a:pt x="14553" y="200"/>
                </a:lnTo>
                <a:lnTo>
                  <a:pt x="14556" y="199"/>
                </a:lnTo>
                <a:lnTo>
                  <a:pt x="14559" y="199"/>
                </a:lnTo>
                <a:lnTo>
                  <a:pt x="14561" y="199"/>
                </a:lnTo>
                <a:lnTo>
                  <a:pt x="14564" y="199"/>
                </a:lnTo>
                <a:lnTo>
                  <a:pt x="14567" y="199"/>
                </a:lnTo>
                <a:lnTo>
                  <a:pt x="14790" y="239"/>
                </a:lnTo>
                <a:lnTo>
                  <a:pt x="14793" y="240"/>
                </a:lnTo>
                <a:lnTo>
                  <a:pt x="14795" y="240"/>
                </a:lnTo>
                <a:lnTo>
                  <a:pt x="14798" y="242"/>
                </a:lnTo>
                <a:lnTo>
                  <a:pt x="14800" y="243"/>
                </a:lnTo>
                <a:lnTo>
                  <a:pt x="14802" y="244"/>
                </a:lnTo>
                <a:lnTo>
                  <a:pt x="14804" y="246"/>
                </a:lnTo>
                <a:lnTo>
                  <a:pt x="14806" y="247"/>
                </a:lnTo>
                <a:lnTo>
                  <a:pt x="14807" y="249"/>
                </a:lnTo>
                <a:lnTo>
                  <a:pt x="14808" y="251"/>
                </a:lnTo>
                <a:lnTo>
                  <a:pt x="14809" y="253"/>
                </a:lnTo>
                <a:lnTo>
                  <a:pt x="14810" y="255"/>
                </a:lnTo>
                <a:lnTo>
                  <a:pt x="14811" y="257"/>
                </a:lnTo>
                <a:lnTo>
                  <a:pt x="14811" y="259"/>
                </a:lnTo>
                <a:lnTo>
                  <a:pt x="14811" y="261"/>
                </a:lnTo>
                <a:lnTo>
                  <a:pt x="14811" y="263"/>
                </a:lnTo>
                <a:lnTo>
                  <a:pt x="14810" y="265"/>
                </a:lnTo>
                <a:lnTo>
                  <a:pt x="14809" y="267"/>
                </a:lnTo>
                <a:lnTo>
                  <a:pt x="14808" y="269"/>
                </a:lnTo>
                <a:lnTo>
                  <a:pt x="14807" y="271"/>
                </a:lnTo>
                <a:lnTo>
                  <a:pt x="14806" y="273"/>
                </a:lnTo>
                <a:lnTo>
                  <a:pt x="14804" y="275"/>
                </a:lnTo>
                <a:lnTo>
                  <a:pt x="14802" y="276"/>
                </a:lnTo>
                <a:lnTo>
                  <a:pt x="14800" y="277"/>
                </a:lnTo>
                <a:lnTo>
                  <a:pt x="14798" y="279"/>
                </a:lnTo>
                <a:lnTo>
                  <a:pt x="14795" y="280"/>
                </a:lnTo>
                <a:lnTo>
                  <a:pt x="14793" y="280"/>
                </a:lnTo>
                <a:lnTo>
                  <a:pt x="14790" y="281"/>
                </a:lnTo>
                <a:lnTo>
                  <a:pt x="14787" y="281"/>
                </a:lnTo>
                <a:lnTo>
                  <a:pt x="14784" y="282"/>
                </a:lnTo>
                <a:lnTo>
                  <a:pt x="14782" y="282"/>
                </a:lnTo>
                <a:lnTo>
                  <a:pt x="14779" y="281"/>
                </a:lnTo>
                <a:lnTo>
                  <a:pt x="14776" y="281"/>
                </a:lnTo>
                <a:lnTo>
                  <a:pt x="14555" y="242"/>
                </a:lnTo>
                <a:lnTo>
                  <a:pt x="14552" y="241"/>
                </a:lnTo>
                <a:lnTo>
                  <a:pt x="14549" y="240"/>
                </a:lnTo>
                <a:lnTo>
                  <a:pt x="14547" y="239"/>
                </a:lnTo>
                <a:lnTo>
                  <a:pt x="14544" y="238"/>
                </a:lnTo>
                <a:lnTo>
                  <a:pt x="14542" y="237"/>
                </a:lnTo>
                <a:lnTo>
                  <a:pt x="14540" y="236"/>
                </a:lnTo>
                <a:lnTo>
                  <a:pt x="14538" y="234"/>
                </a:lnTo>
                <a:lnTo>
                  <a:pt x="14537" y="232"/>
                </a:lnTo>
                <a:lnTo>
                  <a:pt x="14536" y="231"/>
                </a:lnTo>
                <a:lnTo>
                  <a:pt x="14534" y="229"/>
                </a:lnTo>
                <a:lnTo>
                  <a:pt x="14534" y="227"/>
                </a:lnTo>
                <a:lnTo>
                  <a:pt x="14533" y="225"/>
                </a:lnTo>
                <a:lnTo>
                  <a:pt x="14533" y="223"/>
                </a:lnTo>
                <a:lnTo>
                  <a:pt x="14532" y="220"/>
                </a:lnTo>
                <a:lnTo>
                  <a:pt x="14533" y="218"/>
                </a:lnTo>
                <a:lnTo>
                  <a:pt x="14533" y="216"/>
                </a:lnTo>
                <a:moveTo>
                  <a:pt x="10698" y="215"/>
                </a:moveTo>
                <a:lnTo>
                  <a:pt x="10699" y="217"/>
                </a:lnTo>
                <a:lnTo>
                  <a:pt x="10700" y="219"/>
                </a:lnTo>
                <a:lnTo>
                  <a:pt x="10700" y="221"/>
                </a:lnTo>
                <a:lnTo>
                  <a:pt x="10700" y="223"/>
                </a:lnTo>
                <a:lnTo>
                  <a:pt x="10699" y="225"/>
                </a:lnTo>
                <a:lnTo>
                  <a:pt x="10699" y="227"/>
                </a:lnTo>
                <a:lnTo>
                  <a:pt x="10698" y="229"/>
                </a:lnTo>
                <a:lnTo>
                  <a:pt x="10697" y="231"/>
                </a:lnTo>
                <a:lnTo>
                  <a:pt x="10695" y="233"/>
                </a:lnTo>
                <a:lnTo>
                  <a:pt x="10694" y="235"/>
                </a:lnTo>
                <a:lnTo>
                  <a:pt x="10692" y="236"/>
                </a:lnTo>
                <a:lnTo>
                  <a:pt x="10690" y="238"/>
                </a:lnTo>
                <a:lnTo>
                  <a:pt x="10688" y="239"/>
                </a:lnTo>
                <a:lnTo>
                  <a:pt x="10686" y="240"/>
                </a:lnTo>
                <a:lnTo>
                  <a:pt x="10683" y="241"/>
                </a:lnTo>
                <a:lnTo>
                  <a:pt x="10680" y="242"/>
                </a:lnTo>
                <a:lnTo>
                  <a:pt x="10461" y="302"/>
                </a:lnTo>
                <a:lnTo>
                  <a:pt x="10459" y="303"/>
                </a:lnTo>
                <a:lnTo>
                  <a:pt x="10456" y="303"/>
                </a:lnTo>
                <a:lnTo>
                  <a:pt x="10453" y="303"/>
                </a:lnTo>
                <a:lnTo>
                  <a:pt x="10450" y="303"/>
                </a:lnTo>
                <a:lnTo>
                  <a:pt x="10448" y="303"/>
                </a:lnTo>
                <a:lnTo>
                  <a:pt x="10445" y="302"/>
                </a:lnTo>
                <a:lnTo>
                  <a:pt x="10442" y="302"/>
                </a:lnTo>
                <a:lnTo>
                  <a:pt x="10440" y="301"/>
                </a:lnTo>
                <a:lnTo>
                  <a:pt x="10438" y="300"/>
                </a:lnTo>
                <a:lnTo>
                  <a:pt x="10435" y="299"/>
                </a:lnTo>
                <a:lnTo>
                  <a:pt x="10433" y="298"/>
                </a:lnTo>
                <a:lnTo>
                  <a:pt x="10431" y="296"/>
                </a:lnTo>
                <a:lnTo>
                  <a:pt x="10429" y="295"/>
                </a:lnTo>
                <a:lnTo>
                  <a:pt x="10428" y="293"/>
                </a:lnTo>
                <a:lnTo>
                  <a:pt x="10426" y="291"/>
                </a:lnTo>
                <a:lnTo>
                  <a:pt x="10425" y="289"/>
                </a:lnTo>
                <a:lnTo>
                  <a:pt x="10424" y="287"/>
                </a:lnTo>
                <a:lnTo>
                  <a:pt x="10424" y="285"/>
                </a:lnTo>
                <a:lnTo>
                  <a:pt x="10423" y="283"/>
                </a:lnTo>
                <a:lnTo>
                  <a:pt x="10423" y="280"/>
                </a:lnTo>
                <a:lnTo>
                  <a:pt x="10423" y="278"/>
                </a:lnTo>
                <a:lnTo>
                  <a:pt x="10424" y="276"/>
                </a:lnTo>
                <a:lnTo>
                  <a:pt x="10424" y="274"/>
                </a:lnTo>
                <a:lnTo>
                  <a:pt x="10425" y="272"/>
                </a:lnTo>
                <a:lnTo>
                  <a:pt x="10427" y="270"/>
                </a:lnTo>
                <a:lnTo>
                  <a:pt x="10428" y="269"/>
                </a:lnTo>
                <a:lnTo>
                  <a:pt x="10430" y="267"/>
                </a:lnTo>
                <a:lnTo>
                  <a:pt x="10432" y="265"/>
                </a:lnTo>
                <a:lnTo>
                  <a:pt x="10434" y="264"/>
                </a:lnTo>
                <a:lnTo>
                  <a:pt x="10436" y="263"/>
                </a:lnTo>
                <a:lnTo>
                  <a:pt x="10439" y="262"/>
                </a:lnTo>
                <a:lnTo>
                  <a:pt x="10441" y="261"/>
                </a:lnTo>
                <a:lnTo>
                  <a:pt x="10662" y="201"/>
                </a:lnTo>
                <a:lnTo>
                  <a:pt x="10665" y="200"/>
                </a:lnTo>
                <a:lnTo>
                  <a:pt x="10668" y="200"/>
                </a:lnTo>
                <a:lnTo>
                  <a:pt x="10671" y="200"/>
                </a:lnTo>
                <a:lnTo>
                  <a:pt x="10674" y="200"/>
                </a:lnTo>
                <a:lnTo>
                  <a:pt x="10676" y="200"/>
                </a:lnTo>
                <a:lnTo>
                  <a:pt x="10679" y="200"/>
                </a:lnTo>
                <a:lnTo>
                  <a:pt x="10682" y="201"/>
                </a:lnTo>
                <a:lnTo>
                  <a:pt x="10684" y="202"/>
                </a:lnTo>
                <a:lnTo>
                  <a:pt x="10686" y="203"/>
                </a:lnTo>
                <a:lnTo>
                  <a:pt x="10689" y="204"/>
                </a:lnTo>
                <a:lnTo>
                  <a:pt x="10691" y="206"/>
                </a:lnTo>
                <a:lnTo>
                  <a:pt x="10693" y="207"/>
                </a:lnTo>
                <a:lnTo>
                  <a:pt x="10694" y="209"/>
                </a:lnTo>
                <a:lnTo>
                  <a:pt x="10696" y="211"/>
                </a:lnTo>
                <a:lnTo>
                  <a:pt x="10697" y="213"/>
                </a:lnTo>
                <a:lnTo>
                  <a:pt x="10698" y="215"/>
                </a:lnTo>
                <a:moveTo>
                  <a:pt x="14983" y="298"/>
                </a:moveTo>
                <a:lnTo>
                  <a:pt x="14984" y="296"/>
                </a:lnTo>
                <a:lnTo>
                  <a:pt x="14985" y="294"/>
                </a:lnTo>
                <a:lnTo>
                  <a:pt x="14986" y="292"/>
                </a:lnTo>
                <a:lnTo>
                  <a:pt x="14987" y="291"/>
                </a:lnTo>
                <a:lnTo>
                  <a:pt x="14989" y="289"/>
                </a:lnTo>
                <a:lnTo>
                  <a:pt x="14991" y="288"/>
                </a:lnTo>
                <a:lnTo>
                  <a:pt x="14993" y="286"/>
                </a:lnTo>
                <a:lnTo>
                  <a:pt x="14996" y="285"/>
                </a:lnTo>
                <a:lnTo>
                  <a:pt x="14998" y="284"/>
                </a:lnTo>
                <a:lnTo>
                  <a:pt x="15000" y="283"/>
                </a:lnTo>
                <a:lnTo>
                  <a:pt x="15003" y="283"/>
                </a:lnTo>
                <a:lnTo>
                  <a:pt x="15006" y="282"/>
                </a:lnTo>
                <a:lnTo>
                  <a:pt x="15009" y="282"/>
                </a:lnTo>
                <a:lnTo>
                  <a:pt x="15011" y="282"/>
                </a:lnTo>
                <a:lnTo>
                  <a:pt x="15014" y="282"/>
                </a:lnTo>
                <a:lnTo>
                  <a:pt x="15017" y="283"/>
                </a:lnTo>
                <a:lnTo>
                  <a:pt x="15133" y="306"/>
                </a:lnTo>
                <a:lnTo>
                  <a:pt x="15136" y="307"/>
                </a:lnTo>
                <a:lnTo>
                  <a:pt x="15138" y="307"/>
                </a:lnTo>
                <a:lnTo>
                  <a:pt x="15141" y="308"/>
                </a:lnTo>
                <a:lnTo>
                  <a:pt x="15143" y="310"/>
                </a:lnTo>
                <a:lnTo>
                  <a:pt x="15145" y="311"/>
                </a:lnTo>
                <a:lnTo>
                  <a:pt x="15147" y="313"/>
                </a:lnTo>
                <a:lnTo>
                  <a:pt x="15149" y="314"/>
                </a:lnTo>
                <a:lnTo>
                  <a:pt x="15150" y="316"/>
                </a:lnTo>
                <a:lnTo>
                  <a:pt x="15151" y="318"/>
                </a:lnTo>
                <a:lnTo>
                  <a:pt x="15152" y="320"/>
                </a:lnTo>
                <a:lnTo>
                  <a:pt x="15153" y="322"/>
                </a:lnTo>
                <a:lnTo>
                  <a:pt x="15154" y="324"/>
                </a:lnTo>
                <a:lnTo>
                  <a:pt x="15154" y="326"/>
                </a:lnTo>
                <a:lnTo>
                  <a:pt x="15154" y="328"/>
                </a:lnTo>
                <a:lnTo>
                  <a:pt x="15154" y="330"/>
                </a:lnTo>
                <a:lnTo>
                  <a:pt x="15153" y="332"/>
                </a:lnTo>
                <a:lnTo>
                  <a:pt x="15152" y="334"/>
                </a:lnTo>
                <a:lnTo>
                  <a:pt x="15151" y="336"/>
                </a:lnTo>
                <a:lnTo>
                  <a:pt x="15150" y="338"/>
                </a:lnTo>
                <a:lnTo>
                  <a:pt x="15148" y="340"/>
                </a:lnTo>
                <a:lnTo>
                  <a:pt x="15146" y="342"/>
                </a:lnTo>
                <a:lnTo>
                  <a:pt x="15144" y="343"/>
                </a:lnTo>
                <a:lnTo>
                  <a:pt x="15142" y="344"/>
                </a:lnTo>
                <a:lnTo>
                  <a:pt x="15140" y="346"/>
                </a:lnTo>
                <a:lnTo>
                  <a:pt x="15137" y="347"/>
                </a:lnTo>
                <a:lnTo>
                  <a:pt x="15135" y="347"/>
                </a:lnTo>
                <a:lnTo>
                  <a:pt x="15132" y="348"/>
                </a:lnTo>
                <a:lnTo>
                  <a:pt x="15129" y="348"/>
                </a:lnTo>
                <a:lnTo>
                  <a:pt x="15126" y="349"/>
                </a:lnTo>
                <a:lnTo>
                  <a:pt x="15124" y="349"/>
                </a:lnTo>
                <a:lnTo>
                  <a:pt x="15121" y="348"/>
                </a:lnTo>
                <a:lnTo>
                  <a:pt x="15118" y="348"/>
                </a:lnTo>
                <a:lnTo>
                  <a:pt x="15003" y="325"/>
                </a:lnTo>
                <a:lnTo>
                  <a:pt x="15000" y="324"/>
                </a:lnTo>
                <a:lnTo>
                  <a:pt x="14998" y="323"/>
                </a:lnTo>
                <a:lnTo>
                  <a:pt x="14995" y="322"/>
                </a:lnTo>
                <a:lnTo>
                  <a:pt x="14993" y="321"/>
                </a:lnTo>
                <a:lnTo>
                  <a:pt x="14991" y="320"/>
                </a:lnTo>
                <a:lnTo>
                  <a:pt x="14989" y="318"/>
                </a:lnTo>
                <a:lnTo>
                  <a:pt x="14987" y="317"/>
                </a:lnTo>
                <a:lnTo>
                  <a:pt x="14986" y="315"/>
                </a:lnTo>
                <a:lnTo>
                  <a:pt x="14985" y="313"/>
                </a:lnTo>
                <a:lnTo>
                  <a:pt x="14984" y="311"/>
                </a:lnTo>
                <a:lnTo>
                  <a:pt x="14983" y="309"/>
                </a:lnTo>
                <a:lnTo>
                  <a:pt x="14982" y="307"/>
                </a:lnTo>
                <a:lnTo>
                  <a:pt x="14982" y="305"/>
                </a:lnTo>
                <a:lnTo>
                  <a:pt x="14982" y="302"/>
                </a:lnTo>
                <a:lnTo>
                  <a:pt x="14982" y="300"/>
                </a:lnTo>
                <a:lnTo>
                  <a:pt x="14983" y="298"/>
                </a:lnTo>
                <a:moveTo>
                  <a:pt x="10264" y="340"/>
                </a:moveTo>
                <a:lnTo>
                  <a:pt x="10265" y="342"/>
                </a:lnTo>
                <a:lnTo>
                  <a:pt x="10266" y="344"/>
                </a:lnTo>
                <a:lnTo>
                  <a:pt x="10266" y="346"/>
                </a:lnTo>
                <a:lnTo>
                  <a:pt x="10267" y="348"/>
                </a:lnTo>
                <a:lnTo>
                  <a:pt x="10267" y="351"/>
                </a:lnTo>
                <a:lnTo>
                  <a:pt x="10266" y="353"/>
                </a:lnTo>
                <a:lnTo>
                  <a:pt x="10266" y="355"/>
                </a:lnTo>
                <a:lnTo>
                  <a:pt x="10265" y="357"/>
                </a:lnTo>
                <a:lnTo>
                  <a:pt x="10264" y="359"/>
                </a:lnTo>
                <a:lnTo>
                  <a:pt x="10262" y="360"/>
                </a:lnTo>
                <a:lnTo>
                  <a:pt x="10261" y="362"/>
                </a:lnTo>
                <a:lnTo>
                  <a:pt x="10259" y="364"/>
                </a:lnTo>
                <a:lnTo>
                  <a:pt x="10257" y="365"/>
                </a:lnTo>
                <a:lnTo>
                  <a:pt x="10255" y="367"/>
                </a:lnTo>
                <a:lnTo>
                  <a:pt x="10252" y="368"/>
                </a:lnTo>
                <a:lnTo>
                  <a:pt x="10249" y="369"/>
                </a:lnTo>
                <a:lnTo>
                  <a:pt x="10042" y="444"/>
                </a:lnTo>
                <a:lnTo>
                  <a:pt x="10040" y="445"/>
                </a:lnTo>
                <a:lnTo>
                  <a:pt x="10037" y="446"/>
                </a:lnTo>
                <a:lnTo>
                  <a:pt x="10034" y="446"/>
                </a:lnTo>
                <a:lnTo>
                  <a:pt x="10031" y="446"/>
                </a:lnTo>
                <a:lnTo>
                  <a:pt x="10029" y="446"/>
                </a:lnTo>
                <a:lnTo>
                  <a:pt x="10026" y="446"/>
                </a:lnTo>
                <a:lnTo>
                  <a:pt x="10023" y="446"/>
                </a:lnTo>
                <a:lnTo>
                  <a:pt x="10021" y="445"/>
                </a:lnTo>
                <a:lnTo>
                  <a:pt x="10018" y="445"/>
                </a:lnTo>
                <a:lnTo>
                  <a:pt x="10016" y="444"/>
                </a:lnTo>
                <a:lnTo>
                  <a:pt x="10013" y="443"/>
                </a:lnTo>
                <a:lnTo>
                  <a:pt x="10011" y="441"/>
                </a:lnTo>
                <a:lnTo>
                  <a:pt x="10009" y="440"/>
                </a:lnTo>
                <a:lnTo>
                  <a:pt x="10007" y="438"/>
                </a:lnTo>
                <a:lnTo>
                  <a:pt x="10006" y="437"/>
                </a:lnTo>
                <a:lnTo>
                  <a:pt x="10004" y="435"/>
                </a:lnTo>
                <a:lnTo>
                  <a:pt x="10003" y="433"/>
                </a:lnTo>
                <a:lnTo>
                  <a:pt x="10002" y="431"/>
                </a:lnTo>
                <a:lnTo>
                  <a:pt x="10002" y="429"/>
                </a:lnTo>
                <a:lnTo>
                  <a:pt x="10001" y="426"/>
                </a:lnTo>
                <a:lnTo>
                  <a:pt x="10001" y="424"/>
                </a:lnTo>
                <a:lnTo>
                  <a:pt x="10001" y="422"/>
                </a:lnTo>
                <a:lnTo>
                  <a:pt x="10002" y="420"/>
                </a:lnTo>
                <a:lnTo>
                  <a:pt x="10002" y="418"/>
                </a:lnTo>
                <a:lnTo>
                  <a:pt x="10003" y="416"/>
                </a:lnTo>
                <a:lnTo>
                  <a:pt x="10005" y="414"/>
                </a:lnTo>
                <a:lnTo>
                  <a:pt x="10006" y="412"/>
                </a:lnTo>
                <a:lnTo>
                  <a:pt x="10008" y="411"/>
                </a:lnTo>
                <a:lnTo>
                  <a:pt x="10009" y="409"/>
                </a:lnTo>
                <a:lnTo>
                  <a:pt x="10012" y="407"/>
                </a:lnTo>
                <a:lnTo>
                  <a:pt x="10014" y="406"/>
                </a:lnTo>
                <a:lnTo>
                  <a:pt x="10016" y="405"/>
                </a:lnTo>
                <a:lnTo>
                  <a:pt x="10226" y="329"/>
                </a:lnTo>
                <a:lnTo>
                  <a:pt x="10229" y="328"/>
                </a:lnTo>
                <a:lnTo>
                  <a:pt x="10232" y="328"/>
                </a:lnTo>
                <a:lnTo>
                  <a:pt x="10234" y="327"/>
                </a:lnTo>
                <a:lnTo>
                  <a:pt x="10237" y="327"/>
                </a:lnTo>
                <a:lnTo>
                  <a:pt x="10240" y="327"/>
                </a:lnTo>
                <a:lnTo>
                  <a:pt x="10243" y="327"/>
                </a:lnTo>
                <a:lnTo>
                  <a:pt x="10245" y="328"/>
                </a:lnTo>
                <a:lnTo>
                  <a:pt x="10248" y="328"/>
                </a:lnTo>
                <a:lnTo>
                  <a:pt x="10250" y="329"/>
                </a:lnTo>
                <a:lnTo>
                  <a:pt x="10253" y="330"/>
                </a:lnTo>
                <a:lnTo>
                  <a:pt x="10255" y="331"/>
                </a:lnTo>
                <a:lnTo>
                  <a:pt x="10257" y="333"/>
                </a:lnTo>
                <a:lnTo>
                  <a:pt x="10259" y="334"/>
                </a:lnTo>
                <a:lnTo>
                  <a:pt x="10261" y="336"/>
                </a:lnTo>
                <a:lnTo>
                  <a:pt x="10263" y="338"/>
                </a:lnTo>
                <a:lnTo>
                  <a:pt x="10264" y="340"/>
                </a:lnTo>
                <a:moveTo>
                  <a:pt x="9849" y="498"/>
                </a:moveTo>
                <a:lnTo>
                  <a:pt x="9851" y="500"/>
                </a:lnTo>
                <a:lnTo>
                  <a:pt x="9852" y="502"/>
                </a:lnTo>
                <a:lnTo>
                  <a:pt x="9853" y="504"/>
                </a:lnTo>
                <a:lnTo>
                  <a:pt x="9853" y="506"/>
                </a:lnTo>
                <a:lnTo>
                  <a:pt x="9853" y="509"/>
                </a:lnTo>
                <a:lnTo>
                  <a:pt x="9853" y="511"/>
                </a:lnTo>
                <a:lnTo>
                  <a:pt x="9853" y="513"/>
                </a:lnTo>
                <a:lnTo>
                  <a:pt x="9852" y="515"/>
                </a:lnTo>
                <a:lnTo>
                  <a:pt x="9851" y="517"/>
                </a:lnTo>
                <a:lnTo>
                  <a:pt x="9850" y="519"/>
                </a:lnTo>
                <a:lnTo>
                  <a:pt x="9849" y="520"/>
                </a:lnTo>
                <a:lnTo>
                  <a:pt x="9848" y="522"/>
                </a:lnTo>
                <a:lnTo>
                  <a:pt x="9846" y="524"/>
                </a:lnTo>
                <a:lnTo>
                  <a:pt x="9844" y="525"/>
                </a:lnTo>
                <a:lnTo>
                  <a:pt x="9842" y="527"/>
                </a:lnTo>
                <a:lnTo>
                  <a:pt x="9839" y="528"/>
                </a:lnTo>
                <a:lnTo>
                  <a:pt x="9642" y="619"/>
                </a:lnTo>
                <a:lnTo>
                  <a:pt x="9640" y="620"/>
                </a:lnTo>
                <a:lnTo>
                  <a:pt x="9637" y="621"/>
                </a:lnTo>
                <a:lnTo>
                  <a:pt x="9635" y="621"/>
                </a:lnTo>
                <a:lnTo>
                  <a:pt x="9632" y="622"/>
                </a:lnTo>
                <a:lnTo>
                  <a:pt x="9629" y="622"/>
                </a:lnTo>
                <a:lnTo>
                  <a:pt x="9626" y="622"/>
                </a:lnTo>
                <a:lnTo>
                  <a:pt x="9624" y="622"/>
                </a:lnTo>
                <a:lnTo>
                  <a:pt x="9621" y="621"/>
                </a:lnTo>
                <a:lnTo>
                  <a:pt x="9618" y="621"/>
                </a:lnTo>
                <a:lnTo>
                  <a:pt x="9616" y="620"/>
                </a:lnTo>
                <a:lnTo>
                  <a:pt x="9613" y="619"/>
                </a:lnTo>
                <a:lnTo>
                  <a:pt x="9611" y="618"/>
                </a:lnTo>
                <a:lnTo>
                  <a:pt x="9609" y="617"/>
                </a:lnTo>
                <a:lnTo>
                  <a:pt x="9607" y="615"/>
                </a:lnTo>
                <a:lnTo>
                  <a:pt x="9605" y="614"/>
                </a:lnTo>
                <a:lnTo>
                  <a:pt x="9603" y="612"/>
                </a:lnTo>
                <a:lnTo>
                  <a:pt x="9602" y="610"/>
                </a:lnTo>
                <a:lnTo>
                  <a:pt x="9601" y="608"/>
                </a:lnTo>
                <a:lnTo>
                  <a:pt x="9600" y="606"/>
                </a:lnTo>
                <a:lnTo>
                  <a:pt x="9599" y="604"/>
                </a:lnTo>
                <a:lnTo>
                  <a:pt x="9599" y="602"/>
                </a:lnTo>
                <a:lnTo>
                  <a:pt x="9599" y="600"/>
                </a:lnTo>
                <a:lnTo>
                  <a:pt x="9599" y="598"/>
                </a:lnTo>
                <a:lnTo>
                  <a:pt x="9599" y="596"/>
                </a:lnTo>
                <a:lnTo>
                  <a:pt x="9600" y="594"/>
                </a:lnTo>
                <a:lnTo>
                  <a:pt x="9601" y="592"/>
                </a:lnTo>
                <a:lnTo>
                  <a:pt x="9602" y="590"/>
                </a:lnTo>
                <a:lnTo>
                  <a:pt x="9603" y="588"/>
                </a:lnTo>
                <a:lnTo>
                  <a:pt x="9605" y="586"/>
                </a:lnTo>
                <a:lnTo>
                  <a:pt x="9607" y="585"/>
                </a:lnTo>
                <a:lnTo>
                  <a:pt x="9609" y="583"/>
                </a:lnTo>
                <a:lnTo>
                  <a:pt x="9611" y="582"/>
                </a:lnTo>
                <a:lnTo>
                  <a:pt x="9810" y="490"/>
                </a:lnTo>
                <a:lnTo>
                  <a:pt x="9813" y="489"/>
                </a:lnTo>
                <a:lnTo>
                  <a:pt x="9816" y="488"/>
                </a:lnTo>
                <a:lnTo>
                  <a:pt x="9818" y="488"/>
                </a:lnTo>
                <a:lnTo>
                  <a:pt x="9821" y="487"/>
                </a:lnTo>
                <a:lnTo>
                  <a:pt x="9824" y="487"/>
                </a:lnTo>
                <a:lnTo>
                  <a:pt x="9827" y="487"/>
                </a:lnTo>
                <a:lnTo>
                  <a:pt x="9829" y="487"/>
                </a:lnTo>
                <a:lnTo>
                  <a:pt x="9832" y="488"/>
                </a:lnTo>
                <a:lnTo>
                  <a:pt x="9835" y="489"/>
                </a:lnTo>
                <a:lnTo>
                  <a:pt x="9837" y="489"/>
                </a:lnTo>
                <a:lnTo>
                  <a:pt x="9840" y="490"/>
                </a:lnTo>
                <a:lnTo>
                  <a:pt x="9842" y="492"/>
                </a:lnTo>
                <a:lnTo>
                  <a:pt x="9844" y="493"/>
                </a:lnTo>
                <a:lnTo>
                  <a:pt x="9846" y="494"/>
                </a:lnTo>
                <a:lnTo>
                  <a:pt x="9848" y="496"/>
                </a:lnTo>
                <a:lnTo>
                  <a:pt x="9849" y="498"/>
                </a:lnTo>
                <a:moveTo>
                  <a:pt x="9458" y="687"/>
                </a:moveTo>
                <a:lnTo>
                  <a:pt x="9460" y="689"/>
                </a:lnTo>
                <a:lnTo>
                  <a:pt x="9461" y="691"/>
                </a:lnTo>
                <a:lnTo>
                  <a:pt x="9462" y="693"/>
                </a:lnTo>
                <a:lnTo>
                  <a:pt x="9463" y="695"/>
                </a:lnTo>
                <a:lnTo>
                  <a:pt x="9463" y="697"/>
                </a:lnTo>
                <a:lnTo>
                  <a:pt x="9464" y="699"/>
                </a:lnTo>
                <a:lnTo>
                  <a:pt x="9463" y="701"/>
                </a:lnTo>
                <a:lnTo>
                  <a:pt x="9463" y="703"/>
                </a:lnTo>
                <a:lnTo>
                  <a:pt x="9463" y="705"/>
                </a:lnTo>
                <a:lnTo>
                  <a:pt x="9462" y="707"/>
                </a:lnTo>
                <a:lnTo>
                  <a:pt x="9461" y="709"/>
                </a:lnTo>
                <a:lnTo>
                  <a:pt x="9459" y="711"/>
                </a:lnTo>
                <a:lnTo>
                  <a:pt x="9458" y="712"/>
                </a:lnTo>
                <a:lnTo>
                  <a:pt x="9456" y="714"/>
                </a:lnTo>
                <a:lnTo>
                  <a:pt x="9454" y="715"/>
                </a:lnTo>
                <a:lnTo>
                  <a:pt x="9451" y="717"/>
                </a:lnTo>
                <a:lnTo>
                  <a:pt x="9266" y="823"/>
                </a:lnTo>
                <a:lnTo>
                  <a:pt x="9264" y="824"/>
                </a:lnTo>
                <a:lnTo>
                  <a:pt x="9262" y="825"/>
                </a:lnTo>
                <a:lnTo>
                  <a:pt x="9259" y="826"/>
                </a:lnTo>
                <a:lnTo>
                  <a:pt x="9256" y="826"/>
                </a:lnTo>
                <a:lnTo>
                  <a:pt x="9254" y="827"/>
                </a:lnTo>
                <a:lnTo>
                  <a:pt x="9251" y="827"/>
                </a:lnTo>
                <a:lnTo>
                  <a:pt x="9248" y="827"/>
                </a:lnTo>
                <a:lnTo>
                  <a:pt x="9246" y="827"/>
                </a:lnTo>
                <a:lnTo>
                  <a:pt x="9243" y="826"/>
                </a:lnTo>
                <a:lnTo>
                  <a:pt x="9241" y="826"/>
                </a:lnTo>
                <a:lnTo>
                  <a:pt x="9238" y="825"/>
                </a:lnTo>
                <a:lnTo>
                  <a:pt x="9236" y="824"/>
                </a:lnTo>
                <a:lnTo>
                  <a:pt x="9233" y="823"/>
                </a:lnTo>
                <a:lnTo>
                  <a:pt x="9231" y="822"/>
                </a:lnTo>
                <a:lnTo>
                  <a:pt x="9229" y="820"/>
                </a:lnTo>
                <a:lnTo>
                  <a:pt x="9227" y="819"/>
                </a:lnTo>
                <a:lnTo>
                  <a:pt x="9226" y="817"/>
                </a:lnTo>
                <a:lnTo>
                  <a:pt x="9224" y="815"/>
                </a:lnTo>
                <a:lnTo>
                  <a:pt x="9223" y="813"/>
                </a:lnTo>
                <a:lnTo>
                  <a:pt x="9222" y="811"/>
                </a:lnTo>
                <a:lnTo>
                  <a:pt x="9221" y="809"/>
                </a:lnTo>
                <a:lnTo>
                  <a:pt x="9221" y="807"/>
                </a:lnTo>
                <a:lnTo>
                  <a:pt x="9221" y="805"/>
                </a:lnTo>
                <a:lnTo>
                  <a:pt x="9221" y="803"/>
                </a:lnTo>
                <a:lnTo>
                  <a:pt x="9222" y="801"/>
                </a:lnTo>
                <a:lnTo>
                  <a:pt x="9222" y="799"/>
                </a:lnTo>
                <a:lnTo>
                  <a:pt x="9223" y="797"/>
                </a:lnTo>
                <a:lnTo>
                  <a:pt x="9224" y="795"/>
                </a:lnTo>
                <a:lnTo>
                  <a:pt x="9226" y="793"/>
                </a:lnTo>
                <a:lnTo>
                  <a:pt x="9227" y="791"/>
                </a:lnTo>
                <a:lnTo>
                  <a:pt x="9229" y="789"/>
                </a:lnTo>
                <a:lnTo>
                  <a:pt x="9231" y="788"/>
                </a:lnTo>
                <a:lnTo>
                  <a:pt x="9418" y="682"/>
                </a:lnTo>
                <a:lnTo>
                  <a:pt x="9421" y="681"/>
                </a:lnTo>
                <a:lnTo>
                  <a:pt x="9423" y="680"/>
                </a:lnTo>
                <a:lnTo>
                  <a:pt x="9426" y="679"/>
                </a:lnTo>
                <a:lnTo>
                  <a:pt x="9429" y="678"/>
                </a:lnTo>
                <a:lnTo>
                  <a:pt x="9432" y="678"/>
                </a:lnTo>
                <a:lnTo>
                  <a:pt x="9434" y="678"/>
                </a:lnTo>
                <a:lnTo>
                  <a:pt x="9437" y="678"/>
                </a:lnTo>
                <a:lnTo>
                  <a:pt x="9440" y="678"/>
                </a:lnTo>
                <a:lnTo>
                  <a:pt x="9443" y="678"/>
                </a:lnTo>
                <a:lnTo>
                  <a:pt x="9445" y="679"/>
                </a:lnTo>
                <a:lnTo>
                  <a:pt x="9448" y="680"/>
                </a:lnTo>
                <a:lnTo>
                  <a:pt x="9450" y="681"/>
                </a:lnTo>
                <a:lnTo>
                  <a:pt x="9452" y="682"/>
                </a:lnTo>
                <a:lnTo>
                  <a:pt x="9455" y="683"/>
                </a:lnTo>
                <a:lnTo>
                  <a:pt x="9457" y="685"/>
                </a:lnTo>
                <a:lnTo>
                  <a:pt x="9458" y="687"/>
                </a:lnTo>
                <a:moveTo>
                  <a:pt x="9091" y="903"/>
                </a:moveTo>
                <a:lnTo>
                  <a:pt x="9093" y="905"/>
                </a:lnTo>
                <a:lnTo>
                  <a:pt x="9095" y="906"/>
                </a:lnTo>
                <a:lnTo>
                  <a:pt x="9096" y="908"/>
                </a:lnTo>
                <a:lnTo>
                  <a:pt x="9097" y="910"/>
                </a:lnTo>
                <a:lnTo>
                  <a:pt x="9098" y="912"/>
                </a:lnTo>
                <a:lnTo>
                  <a:pt x="9098" y="914"/>
                </a:lnTo>
                <a:lnTo>
                  <a:pt x="9098" y="917"/>
                </a:lnTo>
                <a:lnTo>
                  <a:pt x="9098" y="919"/>
                </a:lnTo>
                <a:lnTo>
                  <a:pt x="9098" y="921"/>
                </a:lnTo>
                <a:lnTo>
                  <a:pt x="9097" y="923"/>
                </a:lnTo>
                <a:lnTo>
                  <a:pt x="9096" y="925"/>
                </a:lnTo>
                <a:lnTo>
                  <a:pt x="9095" y="927"/>
                </a:lnTo>
                <a:lnTo>
                  <a:pt x="9094" y="929"/>
                </a:lnTo>
                <a:lnTo>
                  <a:pt x="9092" y="931"/>
                </a:lnTo>
                <a:lnTo>
                  <a:pt x="9091" y="932"/>
                </a:lnTo>
                <a:lnTo>
                  <a:pt x="9088" y="934"/>
                </a:lnTo>
                <a:lnTo>
                  <a:pt x="8916" y="1051"/>
                </a:lnTo>
                <a:lnTo>
                  <a:pt x="8914" y="1052"/>
                </a:lnTo>
                <a:lnTo>
                  <a:pt x="8912" y="1053"/>
                </a:lnTo>
                <a:lnTo>
                  <a:pt x="8910" y="1054"/>
                </a:lnTo>
                <a:lnTo>
                  <a:pt x="8907" y="1055"/>
                </a:lnTo>
                <a:lnTo>
                  <a:pt x="8904" y="1056"/>
                </a:lnTo>
                <a:lnTo>
                  <a:pt x="8902" y="1056"/>
                </a:lnTo>
                <a:lnTo>
                  <a:pt x="8899" y="1057"/>
                </a:lnTo>
                <a:lnTo>
                  <a:pt x="8896" y="1057"/>
                </a:lnTo>
                <a:lnTo>
                  <a:pt x="8894" y="1056"/>
                </a:lnTo>
                <a:lnTo>
                  <a:pt x="8891" y="1056"/>
                </a:lnTo>
                <a:lnTo>
                  <a:pt x="8888" y="1056"/>
                </a:lnTo>
                <a:lnTo>
                  <a:pt x="8886" y="1055"/>
                </a:lnTo>
                <a:lnTo>
                  <a:pt x="8883" y="1054"/>
                </a:lnTo>
                <a:lnTo>
                  <a:pt x="8881" y="1053"/>
                </a:lnTo>
                <a:lnTo>
                  <a:pt x="8879" y="1051"/>
                </a:lnTo>
                <a:lnTo>
                  <a:pt x="8876" y="1050"/>
                </a:lnTo>
                <a:lnTo>
                  <a:pt x="8874" y="1048"/>
                </a:lnTo>
                <a:lnTo>
                  <a:pt x="8873" y="1046"/>
                </a:lnTo>
                <a:lnTo>
                  <a:pt x="8871" y="1044"/>
                </a:lnTo>
                <a:lnTo>
                  <a:pt x="8870" y="1042"/>
                </a:lnTo>
                <a:lnTo>
                  <a:pt x="8870" y="1040"/>
                </a:lnTo>
                <a:lnTo>
                  <a:pt x="8869" y="1038"/>
                </a:lnTo>
                <a:lnTo>
                  <a:pt x="8869" y="1036"/>
                </a:lnTo>
                <a:lnTo>
                  <a:pt x="8869" y="1034"/>
                </a:lnTo>
                <a:lnTo>
                  <a:pt x="8869" y="1032"/>
                </a:lnTo>
                <a:lnTo>
                  <a:pt x="8869" y="1030"/>
                </a:lnTo>
                <a:lnTo>
                  <a:pt x="8870" y="1028"/>
                </a:lnTo>
                <a:lnTo>
                  <a:pt x="8871" y="1026"/>
                </a:lnTo>
                <a:lnTo>
                  <a:pt x="8872" y="1024"/>
                </a:lnTo>
                <a:lnTo>
                  <a:pt x="8874" y="1022"/>
                </a:lnTo>
                <a:lnTo>
                  <a:pt x="8875" y="1020"/>
                </a:lnTo>
                <a:lnTo>
                  <a:pt x="8877" y="1019"/>
                </a:lnTo>
                <a:lnTo>
                  <a:pt x="9051" y="901"/>
                </a:lnTo>
                <a:lnTo>
                  <a:pt x="9054" y="899"/>
                </a:lnTo>
                <a:lnTo>
                  <a:pt x="9056" y="898"/>
                </a:lnTo>
                <a:lnTo>
                  <a:pt x="9059" y="897"/>
                </a:lnTo>
                <a:lnTo>
                  <a:pt x="9061" y="896"/>
                </a:lnTo>
                <a:lnTo>
                  <a:pt x="9064" y="896"/>
                </a:lnTo>
                <a:lnTo>
                  <a:pt x="9067" y="896"/>
                </a:lnTo>
                <a:lnTo>
                  <a:pt x="9069" y="895"/>
                </a:lnTo>
                <a:lnTo>
                  <a:pt x="9072" y="895"/>
                </a:lnTo>
                <a:lnTo>
                  <a:pt x="9075" y="896"/>
                </a:lnTo>
                <a:lnTo>
                  <a:pt x="9078" y="896"/>
                </a:lnTo>
                <a:lnTo>
                  <a:pt x="9080" y="897"/>
                </a:lnTo>
                <a:lnTo>
                  <a:pt x="9083" y="898"/>
                </a:lnTo>
                <a:lnTo>
                  <a:pt x="9085" y="899"/>
                </a:lnTo>
                <a:lnTo>
                  <a:pt x="9087" y="900"/>
                </a:lnTo>
                <a:lnTo>
                  <a:pt x="9089" y="901"/>
                </a:lnTo>
                <a:lnTo>
                  <a:pt x="9091" y="903"/>
                </a:lnTo>
                <a:moveTo>
                  <a:pt x="8750" y="1143"/>
                </a:moveTo>
                <a:lnTo>
                  <a:pt x="8752" y="1144"/>
                </a:lnTo>
                <a:lnTo>
                  <a:pt x="8754" y="1146"/>
                </a:lnTo>
                <a:lnTo>
                  <a:pt x="8755" y="1148"/>
                </a:lnTo>
                <a:lnTo>
                  <a:pt x="8757" y="1150"/>
                </a:lnTo>
                <a:lnTo>
                  <a:pt x="8758" y="1152"/>
                </a:lnTo>
                <a:lnTo>
                  <a:pt x="8758" y="1154"/>
                </a:lnTo>
                <a:lnTo>
                  <a:pt x="8759" y="1156"/>
                </a:lnTo>
                <a:lnTo>
                  <a:pt x="8759" y="1158"/>
                </a:lnTo>
                <a:lnTo>
                  <a:pt x="8759" y="1160"/>
                </a:lnTo>
                <a:lnTo>
                  <a:pt x="8758" y="1162"/>
                </a:lnTo>
                <a:lnTo>
                  <a:pt x="8758" y="1164"/>
                </a:lnTo>
                <a:lnTo>
                  <a:pt x="8757" y="1166"/>
                </a:lnTo>
                <a:lnTo>
                  <a:pt x="8755" y="1168"/>
                </a:lnTo>
                <a:lnTo>
                  <a:pt x="8754" y="1169"/>
                </a:lnTo>
                <a:lnTo>
                  <a:pt x="8752" y="1171"/>
                </a:lnTo>
                <a:lnTo>
                  <a:pt x="8750" y="1173"/>
                </a:lnTo>
                <a:lnTo>
                  <a:pt x="8589" y="1300"/>
                </a:lnTo>
                <a:lnTo>
                  <a:pt x="8587" y="1301"/>
                </a:lnTo>
                <a:lnTo>
                  <a:pt x="8585" y="1303"/>
                </a:lnTo>
                <a:lnTo>
                  <a:pt x="8583" y="1304"/>
                </a:lnTo>
                <a:lnTo>
                  <a:pt x="8580" y="1305"/>
                </a:lnTo>
                <a:lnTo>
                  <a:pt x="8577" y="1306"/>
                </a:lnTo>
                <a:lnTo>
                  <a:pt x="8575" y="1306"/>
                </a:lnTo>
                <a:lnTo>
                  <a:pt x="8572" y="1306"/>
                </a:lnTo>
                <a:lnTo>
                  <a:pt x="8569" y="1307"/>
                </a:lnTo>
                <a:lnTo>
                  <a:pt x="8567" y="1307"/>
                </a:lnTo>
                <a:lnTo>
                  <a:pt x="8564" y="1306"/>
                </a:lnTo>
                <a:lnTo>
                  <a:pt x="8561" y="1306"/>
                </a:lnTo>
                <a:lnTo>
                  <a:pt x="8559" y="1305"/>
                </a:lnTo>
                <a:lnTo>
                  <a:pt x="8556" y="1304"/>
                </a:lnTo>
                <a:lnTo>
                  <a:pt x="8554" y="1303"/>
                </a:lnTo>
                <a:lnTo>
                  <a:pt x="8552" y="1302"/>
                </a:lnTo>
                <a:lnTo>
                  <a:pt x="8549" y="1301"/>
                </a:lnTo>
                <a:lnTo>
                  <a:pt x="8547" y="1299"/>
                </a:lnTo>
                <a:lnTo>
                  <a:pt x="8545" y="1297"/>
                </a:lnTo>
                <a:lnTo>
                  <a:pt x="8544" y="1296"/>
                </a:lnTo>
                <a:lnTo>
                  <a:pt x="8543" y="1294"/>
                </a:lnTo>
                <a:lnTo>
                  <a:pt x="8542" y="1292"/>
                </a:lnTo>
                <a:lnTo>
                  <a:pt x="8541" y="1290"/>
                </a:lnTo>
                <a:lnTo>
                  <a:pt x="8540" y="1288"/>
                </a:lnTo>
                <a:lnTo>
                  <a:pt x="8540" y="1286"/>
                </a:lnTo>
                <a:lnTo>
                  <a:pt x="8540" y="1283"/>
                </a:lnTo>
                <a:lnTo>
                  <a:pt x="8541" y="1281"/>
                </a:lnTo>
                <a:lnTo>
                  <a:pt x="8541" y="1279"/>
                </a:lnTo>
                <a:lnTo>
                  <a:pt x="8542" y="1277"/>
                </a:lnTo>
                <a:lnTo>
                  <a:pt x="8543" y="1275"/>
                </a:lnTo>
                <a:lnTo>
                  <a:pt x="8545" y="1273"/>
                </a:lnTo>
                <a:lnTo>
                  <a:pt x="8547" y="1271"/>
                </a:lnTo>
                <a:lnTo>
                  <a:pt x="8548" y="1270"/>
                </a:lnTo>
                <a:lnTo>
                  <a:pt x="8710" y="1142"/>
                </a:lnTo>
                <a:lnTo>
                  <a:pt x="8713" y="1140"/>
                </a:lnTo>
                <a:lnTo>
                  <a:pt x="8715" y="1139"/>
                </a:lnTo>
                <a:lnTo>
                  <a:pt x="8717" y="1138"/>
                </a:lnTo>
                <a:lnTo>
                  <a:pt x="8720" y="1137"/>
                </a:lnTo>
                <a:lnTo>
                  <a:pt x="8722" y="1137"/>
                </a:lnTo>
                <a:lnTo>
                  <a:pt x="8725" y="1136"/>
                </a:lnTo>
                <a:lnTo>
                  <a:pt x="8728" y="1136"/>
                </a:lnTo>
                <a:lnTo>
                  <a:pt x="8730" y="1136"/>
                </a:lnTo>
                <a:lnTo>
                  <a:pt x="8733" y="1136"/>
                </a:lnTo>
                <a:lnTo>
                  <a:pt x="8736" y="1136"/>
                </a:lnTo>
                <a:lnTo>
                  <a:pt x="8738" y="1137"/>
                </a:lnTo>
                <a:lnTo>
                  <a:pt x="8741" y="1138"/>
                </a:lnTo>
                <a:lnTo>
                  <a:pt x="8744" y="1139"/>
                </a:lnTo>
                <a:lnTo>
                  <a:pt x="8746" y="1140"/>
                </a:lnTo>
                <a:lnTo>
                  <a:pt x="8748" y="1141"/>
                </a:lnTo>
                <a:lnTo>
                  <a:pt x="8750" y="1143"/>
                </a:lnTo>
                <a:moveTo>
                  <a:pt x="8431" y="1400"/>
                </a:moveTo>
                <a:lnTo>
                  <a:pt x="8434" y="1401"/>
                </a:lnTo>
                <a:lnTo>
                  <a:pt x="8435" y="1403"/>
                </a:lnTo>
                <a:lnTo>
                  <a:pt x="8437" y="1405"/>
                </a:lnTo>
                <a:lnTo>
                  <a:pt x="8438" y="1406"/>
                </a:lnTo>
                <a:lnTo>
                  <a:pt x="8439" y="1408"/>
                </a:lnTo>
                <a:lnTo>
                  <a:pt x="8440" y="1410"/>
                </a:lnTo>
                <a:lnTo>
                  <a:pt x="8441" y="1412"/>
                </a:lnTo>
                <a:lnTo>
                  <a:pt x="8441" y="1414"/>
                </a:lnTo>
                <a:lnTo>
                  <a:pt x="8441" y="1416"/>
                </a:lnTo>
                <a:lnTo>
                  <a:pt x="8441" y="1418"/>
                </a:lnTo>
                <a:lnTo>
                  <a:pt x="8440" y="1420"/>
                </a:lnTo>
                <a:lnTo>
                  <a:pt x="8439" y="1422"/>
                </a:lnTo>
                <a:lnTo>
                  <a:pt x="8438" y="1424"/>
                </a:lnTo>
                <a:lnTo>
                  <a:pt x="8437" y="1426"/>
                </a:lnTo>
                <a:lnTo>
                  <a:pt x="8435" y="1428"/>
                </a:lnTo>
                <a:lnTo>
                  <a:pt x="8433" y="1430"/>
                </a:lnTo>
                <a:lnTo>
                  <a:pt x="8283" y="1564"/>
                </a:lnTo>
                <a:lnTo>
                  <a:pt x="8281" y="1565"/>
                </a:lnTo>
                <a:lnTo>
                  <a:pt x="8279" y="1567"/>
                </a:lnTo>
                <a:lnTo>
                  <a:pt x="8277" y="1568"/>
                </a:lnTo>
                <a:lnTo>
                  <a:pt x="8275" y="1569"/>
                </a:lnTo>
                <a:lnTo>
                  <a:pt x="8272" y="1570"/>
                </a:lnTo>
                <a:lnTo>
                  <a:pt x="8270" y="1570"/>
                </a:lnTo>
                <a:lnTo>
                  <a:pt x="8267" y="1571"/>
                </a:lnTo>
                <a:lnTo>
                  <a:pt x="8264" y="1571"/>
                </a:lnTo>
                <a:lnTo>
                  <a:pt x="8261" y="1571"/>
                </a:lnTo>
                <a:lnTo>
                  <a:pt x="8259" y="1571"/>
                </a:lnTo>
                <a:lnTo>
                  <a:pt x="8256" y="1571"/>
                </a:lnTo>
                <a:lnTo>
                  <a:pt x="8253" y="1570"/>
                </a:lnTo>
                <a:lnTo>
                  <a:pt x="8251" y="1570"/>
                </a:lnTo>
                <a:lnTo>
                  <a:pt x="8248" y="1569"/>
                </a:lnTo>
                <a:lnTo>
                  <a:pt x="8246" y="1568"/>
                </a:lnTo>
                <a:lnTo>
                  <a:pt x="8243" y="1567"/>
                </a:lnTo>
                <a:lnTo>
                  <a:pt x="8241" y="1565"/>
                </a:lnTo>
                <a:lnTo>
                  <a:pt x="8239" y="1563"/>
                </a:lnTo>
                <a:lnTo>
                  <a:pt x="8238" y="1562"/>
                </a:lnTo>
                <a:lnTo>
                  <a:pt x="8236" y="1560"/>
                </a:lnTo>
                <a:lnTo>
                  <a:pt x="8235" y="1558"/>
                </a:lnTo>
                <a:lnTo>
                  <a:pt x="8234" y="1556"/>
                </a:lnTo>
                <a:lnTo>
                  <a:pt x="8234" y="1554"/>
                </a:lnTo>
                <a:lnTo>
                  <a:pt x="8233" y="1552"/>
                </a:lnTo>
                <a:lnTo>
                  <a:pt x="8233" y="1549"/>
                </a:lnTo>
                <a:lnTo>
                  <a:pt x="8233" y="1547"/>
                </a:lnTo>
                <a:lnTo>
                  <a:pt x="8234" y="1545"/>
                </a:lnTo>
                <a:lnTo>
                  <a:pt x="8234" y="1543"/>
                </a:lnTo>
                <a:lnTo>
                  <a:pt x="8235" y="1541"/>
                </a:lnTo>
                <a:lnTo>
                  <a:pt x="8236" y="1539"/>
                </a:lnTo>
                <a:lnTo>
                  <a:pt x="8238" y="1537"/>
                </a:lnTo>
                <a:lnTo>
                  <a:pt x="8239" y="1536"/>
                </a:lnTo>
                <a:lnTo>
                  <a:pt x="8391" y="1401"/>
                </a:lnTo>
                <a:lnTo>
                  <a:pt x="8393" y="1399"/>
                </a:lnTo>
                <a:lnTo>
                  <a:pt x="8396" y="1398"/>
                </a:lnTo>
                <a:lnTo>
                  <a:pt x="8398" y="1397"/>
                </a:lnTo>
                <a:lnTo>
                  <a:pt x="8400" y="1396"/>
                </a:lnTo>
                <a:lnTo>
                  <a:pt x="8403" y="1395"/>
                </a:lnTo>
                <a:lnTo>
                  <a:pt x="8405" y="1394"/>
                </a:lnTo>
                <a:lnTo>
                  <a:pt x="8408" y="1394"/>
                </a:lnTo>
                <a:lnTo>
                  <a:pt x="8411" y="1394"/>
                </a:lnTo>
                <a:lnTo>
                  <a:pt x="8413" y="1394"/>
                </a:lnTo>
                <a:lnTo>
                  <a:pt x="8416" y="1394"/>
                </a:lnTo>
                <a:lnTo>
                  <a:pt x="8419" y="1395"/>
                </a:lnTo>
                <a:lnTo>
                  <a:pt x="8422" y="1395"/>
                </a:lnTo>
                <a:lnTo>
                  <a:pt x="8424" y="1396"/>
                </a:lnTo>
                <a:lnTo>
                  <a:pt x="8427" y="1397"/>
                </a:lnTo>
                <a:lnTo>
                  <a:pt x="8429" y="1398"/>
                </a:lnTo>
                <a:lnTo>
                  <a:pt x="8431" y="1400"/>
                </a:lnTo>
                <a:moveTo>
                  <a:pt x="8132" y="1670"/>
                </a:moveTo>
                <a:lnTo>
                  <a:pt x="8135" y="1671"/>
                </a:lnTo>
                <a:lnTo>
                  <a:pt x="8136" y="1673"/>
                </a:lnTo>
                <a:lnTo>
                  <a:pt x="8138" y="1674"/>
                </a:lnTo>
                <a:lnTo>
                  <a:pt x="8140" y="1676"/>
                </a:lnTo>
                <a:lnTo>
                  <a:pt x="8141" y="1678"/>
                </a:lnTo>
                <a:lnTo>
                  <a:pt x="8142" y="1680"/>
                </a:lnTo>
                <a:lnTo>
                  <a:pt x="8142" y="1682"/>
                </a:lnTo>
                <a:lnTo>
                  <a:pt x="8143" y="1684"/>
                </a:lnTo>
                <a:lnTo>
                  <a:pt x="8143" y="1686"/>
                </a:lnTo>
                <a:lnTo>
                  <a:pt x="8143" y="1688"/>
                </a:lnTo>
                <a:lnTo>
                  <a:pt x="8142" y="1690"/>
                </a:lnTo>
                <a:lnTo>
                  <a:pt x="8142" y="1692"/>
                </a:lnTo>
                <a:lnTo>
                  <a:pt x="8141" y="1694"/>
                </a:lnTo>
                <a:lnTo>
                  <a:pt x="8140" y="1696"/>
                </a:lnTo>
                <a:lnTo>
                  <a:pt x="8138" y="1698"/>
                </a:lnTo>
                <a:lnTo>
                  <a:pt x="8136" y="1700"/>
                </a:lnTo>
                <a:lnTo>
                  <a:pt x="7993" y="1839"/>
                </a:lnTo>
                <a:lnTo>
                  <a:pt x="7992" y="1840"/>
                </a:lnTo>
                <a:lnTo>
                  <a:pt x="7989" y="1842"/>
                </a:lnTo>
                <a:lnTo>
                  <a:pt x="7987" y="1843"/>
                </a:lnTo>
                <a:lnTo>
                  <a:pt x="7985" y="1844"/>
                </a:lnTo>
                <a:lnTo>
                  <a:pt x="7982" y="1845"/>
                </a:lnTo>
                <a:lnTo>
                  <a:pt x="7980" y="1846"/>
                </a:lnTo>
                <a:lnTo>
                  <a:pt x="7977" y="1847"/>
                </a:lnTo>
                <a:lnTo>
                  <a:pt x="7974" y="1847"/>
                </a:lnTo>
                <a:lnTo>
                  <a:pt x="7971" y="1847"/>
                </a:lnTo>
                <a:lnTo>
                  <a:pt x="7969" y="1847"/>
                </a:lnTo>
                <a:lnTo>
                  <a:pt x="7966" y="1847"/>
                </a:lnTo>
                <a:lnTo>
                  <a:pt x="7963" y="1846"/>
                </a:lnTo>
                <a:lnTo>
                  <a:pt x="7961" y="1846"/>
                </a:lnTo>
                <a:lnTo>
                  <a:pt x="7958" y="1845"/>
                </a:lnTo>
                <a:lnTo>
                  <a:pt x="7956" y="1844"/>
                </a:lnTo>
                <a:lnTo>
                  <a:pt x="7953" y="1843"/>
                </a:lnTo>
                <a:lnTo>
                  <a:pt x="7951" y="1841"/>
                </a:lnTo>
                <a:lnTo>
                  <a:pt x="7949" y="1840"/>
                </a:lnTo>
                <a:lnTo>
                  <a:pt x="7947" y="1838"/>
                </a:lnTo>
                <a:lnTo>
                  <a:pt x="7946" y="1836"/>
                </a:lnTo>
                <a:lnTo>
                  <a:pt x="7945" y="1834"/>
                </a:lnTo>
                <a:lnTo>
                  <a:pt x="7944" y="1832"/>
                </a:lnTo>
                <a:lnTo>
                  <a:pt x="7943" y="1830"/>
                </a:lnTo>
                <a:lnTo>
                  <a:pt x="7942" y="1828"/>
                </a:lnTo>
                <a:lnTo>
                  <a:pt x="7942" y="1826"/>
                </a:lnTo>
                <a:lnTo>
                  <a:pt x="7942" y="1824"/>
                </a:lnTo>
                <a:lnTo>
                  <a:pt x="7943" y="1822"/>
                </a:lnTo>
                <a:lnTo>
                  <a:pt x="7943" y="1820"/>
                </a:lnTo>
                <a:lnTo>
                  <a:pt x="7944" y="1818"/>
                </a:lnTo>
                <a:lnTo>
                  <a:pt x="7945" y="1816"/>
                </a:lnTo>
                <a:lnTo>
                  <a:pt x="7947" y="1814"/>
                </a:lnTo>
                <a:lnTo>
                  <a:pt x="7948" y="1812"/>
                </a:lnTo>
                <a:lnTo>
                  <a:pt x="8092" y="1673"/>
                </a:lnTo>
                <a:lnTo>
                  <a:pt x="8094" y="1671"/>
                </a:lnTo>
                <a:lnTo>
                  <a:pt x="8096" y="1670"/>
                </a:lnTo>
                <a:lnTo>
                  <a:pt x="8098" y="1668"/>
                </a:lnTo>
                <a:lnTo>
                  <a:pt x="8101" y="1667"/>
                </a:lnTo>
                <a:lnTo>
                  <a:pt x="8103" y="1666"/>
                </a:lnTo>
                <a:lnTo>
                  <a:pt x="8106" y="1666"/>
                </a:lnTo>
                <a:lnTo>
                  <a:pt x="8108" y="1665"/>
                </a:lnTo>
                <a:lnTo>
                  <a:pt x="8111" y="1665"/>
                </a:lnTo>
                <a:lnTo>
                  <a:pt x="8114" y="1665"/>
                </a:lnTo>
                <a:lnTo>
                  <a:pt x="8116" y="1665"/>
                </a:lnTo>
                <a:lnTo>
                  <a:pt x="8119" y="1665"/>
                </a:lnTo>
                <a:lnTo>
                  <a:pt x="8122" y="1665"/>
                </a:lnTo>
                <a:lnTo>
                  <a:pt x="8125" y="1666"/>
                </a:lnTo>
                <a:lnTo>
                  <a:pt x="8127" y="1667"/>
                </a:lnTo>
                <a:lnTo>
                  <a:pt x="8130" y="1668"/>
                </a:lnTo>
                <a:lnTo>
                  <a:pt x="8132" y="1670"/>
                </a:lnTo>
                <a:moveTo>
                  <a:pt x="7847" y="1949"/>
                </a:moveTo>
                <a:lnTo>
                  <a:pt x="7850" y="1950"/>
                </a:lnTo>
                <a:lnTo>
                  <a:pt x="7852" y="1951"/>
                </a:lnTo>
                <a:lnTo>
                  <a:pt x="7853" y="1953"/>
                </a:lnTo>
                <a:lnTo>
                  <a:pt x="7855" y="1955"/>
                </a:lnTo>
                <a:lnTo>
                  <a:pt x="7856" y="1957"/>
                </a:lnTo>
                <a:lnTo>
                  <a:pt x="7857" y="1959"/>
                </a:lnTo>
                <a:lnTo>
                  <a:pt x="7858" y="1961"/>
                </a:lnTo>
                <a:lnTo>
                  <a:pt x="7858" y="1963"/>
                </a:lnTo>
                <a:lnTo>
                  <a:pt x="7858" y="1965"/>
                </a:lnTo>
                <a:lnTo>
                  <a:pt x="7858" y="1967"/>
                </a:lnTo>
                <a:lnTo>
                  <a:pt x="7858" y="1969"/>
                </a:lnTo>
                <a:lnTo>
                  <a:pt x="7858" y="1971"/>
                </a:lnTo>
                <a:lnTo>
                  <a:pt x="7857" y="1974"/>
                </a:lnTo>
                <a:lnTo>
                  <a:pt x="7856" y="1976"/>
                </a:lnTo>
                <a:lnTo>
                  <a:pt x="7854" y="1978"/>
                </a:lnTo>
                <a:lnTo>
                  <a:pt x="7852" y="1980"/>
                </a:lnTo>
                <a:lnTo>
                  <a:pt x="7714" y="2121"/>
                </a:lnTo>
                <a:lnTo>
                  <a:pt x="7713" y="2122"/>
                </a:lnTo>
                <a:lnTo>
                  <a:pt x="7710" y="2124"/>
                </a:lnTo>
                <a:lnTo>
                  <a:pt x="7708" y="2125"/>
                </a:lnTo>
                <a:lnTo>
                  <a:pt x="7706" y="2127"/>
                </a:lnTo>
                <a:lnTo>
                  <a:pt x="7703" y="2128"/>
                </a:lnTo>
                <a:lnTo>
                  <a:pt x="7701" y="2128"/>
                </a:lnTo>
                <a:lnTo>
                  <a:pt x="7698" y="2129"/>
                </a:lnTo>
                <a:lnTo>
                  <a:pt x="7696" y="2129"/>
                </a:lnTo>
                <a:lnTo>
                  <a:pt x="7693" y="2130"/>
                </a:lnTo>
                <a:lnTo>
                  <a:pt x="7690" y="2130"/>
                </a:lnTo>
                <a:lnTo>
                  <a:pt x="7688" y="2129"/>
                </a:lnTo>
                <a:lnTo>
                  <a:pt x="7685" y="2129"/>
                </a:lnTo>
                <a:lnTo>
                  <a:pt x="7682" y="2129"/>
                </a:lnTo>
                <a:lnTo>
                  <a:pt x="7680" y="2128"/>
                </a:lnTo>
                <a:lnTo>
                  <a:pt x="7677" y="2127"/>
                </a:lnTo>
                <a:lnTo>
                  <a:pt x="7674" y="2126"/>
                </a:lnTo>
                <a:lnTo>
                  <a:pt x="7672" y="2124"/>
                </a:lnTo>
                <a:lnTo>
                  <a:pt x="7670" y="2123"/>
                </a:lnTo>
                <a:lnTo>
                  <a:pt x="7668" y="2121"/>
                </a:lnTo>
                <a:lnTo>
                  <a:pt x="7667" y="2119"/>
                </a:lnTo>
                <a:lnTo>
                  <a:pt x="7666" y="2117"/>
                </a:lnTo>
                <a:lnTo>
                  <a:pt x="7665" y="2115"/>
                </a:lnTo>
                <a:lnTo>
                  <a:pt x="7664" y="2113"/>
                </a:lnTo>
                <a:lnTo>
                  <a:pt x="7663" y="2111"/>
                </a:lnTo>
                <a:lnTo>
                  <a:pt x="7663" y="2109"/>
                </a:lnTo>
                <a:lnTo>
                  <a:pt x="7663" y="2107"/>
                </a:lnTo>
                <a:lnTo>
                  <a:pt x="7663" y="2105"/>
                </a:lnTo>
                <a:lnTo>
                  <a:pt x="7664" y="2103"/>
                </a:lnTo>
                <a:lnTo>
                  <a:pt x="7665" y="2101"/>
                </a:lnTo>
                <a:lnTo>
                  <a:pt x="7666" y="2099"/>
                </a:lnTo>
                <a:lnTo>
                  <a:pt x="7667" y="2097"/>
                </a:lnTo>
                <a:lnTo>
                  <a:pt x="7668" y="2096"/>
                </a:lnTo>
                <a:lnTo>
                  <a:pt x="7807" y="1953"/>
                </a:lnTo>
                <a:lnTo>
                  <a:pt x="7809" y="1951"/>
                </a:lnTo>
                <a:lnTo>
                  <a:pt x="7811" y="1950"/>
                </a:lnTo>
                <a:lnTo>
                  <a:pt x="7813" y="1948"/>
                </a:lnTo>
                <a:lnTo>
                  <a:pt x="7816" y="1947"/>
                </a:lnTo>
                <a:lnTo>
                  <a:pt x="7818" y="1946"/>
                </a:lnTo>
                <a:lnTo>
                  <a:pt x="7821" y="1945"/>
                </a:lnTo>
                <a:lnTo>
                  <a:pt x="7823" y="1945"/>
                </a:lnTo>
                <a:lnTo>
                  <a:pt x="7826" y="1945"/>
                </a:lnTo>
                <a:lnTo>
                  <a:pt x="7829" y="1944"/>
                </a:lnTo>
                <a:lnTo>
                  <a:pt x="7831" y="1944"/>
                </a:lnTo>
                <a:lnTo>
                  <a:pt x="7834" y="1945"/>
                </a:lnTo>
                <a:lnTo>
                  <a:pt x="7837" y="1945"/>
                </a:lnTo>
                <a:lnTo>
                  <a:pt x="7840" y="1946"/>
                </a:lnTo>
                <a:lnTo>
                  <a:pt x="7842" y="1946"/>
                </a:lnTo>
                <a:lnTo>
                  <a:pt x="7845" y="1947"/>
                </a:lnTo>
                <a:lnTo>
                  <a:pt x="7847" y="1949"/>
                </a:lnTo>
                <a:moveTo>
                  <a:pt x="7572" y="2234"/>
                </a:moveTo>
                <a:lnTo>
                  <a:pt x="7574" y="2235"/>
                </a:lnTo>
                <a:lnTo>
                  <a:pt x="7576" y="2236"/>
                </a:lnTo>
                <a:lnTo>
                  <a:pt x="7577" y="2238"/>
                </a:lnTo>
                <a:lnTo>
                  <a:pt x="7579" y="2240"/>
                </a:lnTo>
                <a:lnTo>
                  <a:pt x="7580" y="2242"/>
                </a:lnTo>
                <a:lnTo>
                  <a:pt x="7581" y="2244"/>
                </a:lnTo>
                <a:lnTo>
                  <a:pt x="7582" y="2246"/>
                </a:lnTo>
                <a:lnTo>
                  <a:pt x="7582" y="2248"/>
                </a:lnTo>
                <a:lnTo>
                  <a:pt x="7583" y="2250"/>
                </a:lnTo>
                <a:lnTo>
                  <a:pt x="7583" y="2252"/>
                </a:lnTo>
                <a:lnTo>
                  <a:pt x="7583" y="2254"/>
                </a:lnTo>
                <a:lnTo>
                  <a:pt x="7582" y="2256"/>
                </a:lnTo>
                <a:lnTo>
                  <a:pt x="7581" y="2258"/>
                </a:lnTo>
                <a:lnTo>
                  <a:pt x="7580" y="2260"/>
                </a:lnTo>
                <a:lnTo>
                  <a:pt x="7579" y="2262"/>
                </a:lnTo>
                <a:lnTo>
                  <a:pt x="7577" y="2263"/>
                </a:lnTo>
                <a:lnTo>
                  <a:pt x="7442" y="2406"/>
                </a:lnTo>
                <a:lnTo>
                  <a:pt x="7440" y="2408"/>
                </a:lnTo>
                <a:lnTo>
                  <a:pt x="7438" y="2410"/>
                </a:lnTo>
                <a:lnTo>
                  <a:pt x="7436" y="2411"/>
                </a:lnTo>
                <a:lnTo>
                  <a:pt x="7433" y="2412"/>
                </a:lnTo>
                <a:lnTo>
                  <a:pt x="7431" y="2413"/>
                </a:lnTo>
                <a:lnTo>
                  <a:pt x="7428" y="2414"/>
                </a:lnTo>
                <a:lnTo>
                  <a:pt x="7426" y="2415"/>
                </a:lnTo>
                <a:lnTo>
                  <a:pt x="7423" y="2415"/>
                </a:lnTo>
                <a:lnTo>
                  <a:pt x="7420" y="2416"/>
                </a:lnTo>
                <a:lnTo>
                  <a:pt x="7418" y="2416"/>
                </a:lnTo>
                <a:lnTo>
                  <a:pt x="7415" y="2415"/>
                </a:lnTo>
                <a:lnTo>
                  <a:pt x="7412" y="2415"/>
                </a:lnTo>
                <a:lnTo>
                  <a:pt x="7409" y="2414"/>
                </a:lnTo>
                <a:lnTo>
                  <a:pt x="7407" y="2414"/>
                </a:lnTo>
                <a:lnTo>
                  <a:pt x="7404" y="2413"/>
                </a:lnTo>
                <a:lnTo>
                  <a:pt x="7402" y="2411"/>
                </a:lnTo>
                <a:lnTo>
                  <a:pt x="7399" y="2410"/>
                </a:lnTo>
                <a:lnTo>
                  <a:pt x="7397" y="2409"/>
                </a:lnTo>
                <a:lnTo>
                  <a:pt x="7395" y="2407"/>
                </a:lnTo>
                <a:lnTo>
                  <a:pt x="7394" y="2405"/>
                </a:lnTo>
                <a:lnTo>
                  <a:pt x="7393" y="2403"/>
                </a:lnTo>
                <a:lnTo>
                  <a:pt x="7392" y="2402"/>
                </a:lnTo>
                <a:lnTo>
                  <a:pt x="7391" y="2400"/>
                </a:lnTo>
                <a:lnTo>
                  <a:pt x="7390" y="2398"/>
                </a:lnTo>
                <a:lnTo>
                  <a:pt x="7390" y="2396"/>
                </a:lnTo>
                <a:lnTo>
                  <a:pt x="7390" y="2394"/>
                </a:lnTo>
                <a:lnTo>
                  <a:pt x="7390" y="2391"/>
                </a:lnTo>
                <a:lnTo>
                  <a:pt x="7391" y="2389"/>
                </a:lnTo>
                <a:lnTo>
                  <a:pt x="7392" y="2387"/>
                </a:lnTo>
                <a:lnTo>
                  <a:pt x="7393" y="2385"/>
                </a:lnTo>
                <a:lnTo>
                  <a:pt x="7394" y="2383"/>
                </a:lnTo>
                <a:lnTo>
                  <a:pt x="7396" y="2381"/>
                </a:lnTo>
                <a:lnTo>
                  <a:pt x="7532" y="2239"/>
                </a:lnTo>
                <a:lnTo>
                  <a:pt x="7533" y="2237"/>
                </a:lnTo>
                <a:lnTo>
                  <a:pt x="7535" y="2235"/>
                </a:lnTo>
                <a:lnTo>
                  <a:pt x="7537" y="2234"/>
                </a:lnTo>
                <a:lnTo>
                  <a:pt x="7540" y="2233"/>
                </a:lnTo>
                <a:lnTo>
                  <a:pt x="7542" y="2232"/>
                </a:lnTo>
                <a:lnTo>
                  <a:pt x="7545" y="2231"/>
                </a:lnTo>
                <a:lnTo>
                  <a:pt x="7547" y="2230"/>
                </a:lnTo>
                <a:lnTo>
                  <a:pt x="7550" y="2230"/>
                </a:lnTo>
                <a:lnTo>
                  <a:pt x="7553" y="2229"/>
                </a:lnTo>
                <a:lnTo>
                  <a:pt x="7556" y="2229"/>
                </a:lnTo>
                <a:lnTo>
                  <a:pt x="7558" y="2230"/>
                </a:lnTo>
                <a:lnTo>
                  <a:pt x="7561" y="2230"/>
                </a:lnTo>
                <a:lnTo>
                  <a:pt x="7564" y="2231"/>
                </a:lnTo>
                <a:lnTo>
                  <a:pt x="7566" y="2231"/>
                </a:lnTo>
                <a:lnTo>
                  <a:pt x="7569" y="2232"/>
                </a:lnTo>
                <a:lnTo>
                  <a:pt x="7572" y="2234"/>
                </a:lnTo>
                <a:moveTo>
                  <a:pt x="7299" y="2520"/>
                </a:moveTo>
                <a:lnTo>
                  <a:pt x="7301" y="2522"/>
                </a:lnTo>
                <a:lnTo>
                  <a:pt x="7303" y="2523"/>
                </a:lnTo>
                <a:lnTo>
                  <a:pt x="7305" y="2525"/>
                </a:lnTo>
                <a:lnTo>
                  <a:pt x="7306" y="2527"/>
                </a:lnTo>
                <a:lnTo>
                  <a:pt x="7308" y="2528"/>
                </a:lnTo>
                <a:lnTo>
                  <a:pt x="7309" y="2530"/>
                </a:lnTo>
                <a:lnTo>
                  <a:pt x="7310" y="2532"/>
                </a:lnTo>
                <a:lnTo>
                  <a:pt x="7310" y="2534"/>
                </a:lnTo>
                <a:lnTo>
                  <a:pt x="7311" y="2536"/>
                </a:lnTo>
                <a:lnTo>
                  <a:pt x="7311" y="2538"/>
                </a:lnTo>
                <a:lnTo>
                  <a:pt x="7311" y="2540"/>
                </a:lnTo>
                <a:lnTo>
                  <a:pt x="7310" y="2543"/>
                </a:lnTo>
                <a:lnTo>
                  <a:pt x="7309" y="2545"/>
                </a:lnTo>
                <a:lnTo>
                  <a:pt x="7308" y="2547"/>
                </a:lnTo>
                <a:lnTo>
                  <a:pt x="7307" y="2549"/>
                </a:lnTo>
                <a:lnTo>
                  <a:pt x="7306" y="2550"/>
                </a:lnTo>
                <a:lnTo>
                  <a:pt x="7169" y="2693"/>
                </a:lnTo>
                <a:lnTo>
                  <a:pt x="7167" y="2695"/>
                </a:lnTo>
                <a:lnTo>
                  <a:pt x="7164" y="2697"/>
                </a:lnTo>
                <a:lnTo>
                  <a:pt x="7162" y="2698"/>
                </a:lnTo>
                <a:lnTo>
                  <a:pt x="7160" y="2699"/>
                </a:lnTo>
                <a:lnTo>
                  <a:pt x="7157" y="2700"/>
                </a:lnTo>
                <a:lnTo>
                  <a:pt x="7155" y="2701"/>
                </a:lnTo>
                <a:lnTo>
                  <a:pt x="7152" y="2702"/>
                </a:lnTo>
                <a:lnTo>
                  <a:pt x="7149" y="2702"/>
                </a:lnTo>
                <a:lnTo>
                  <a:pt x="7147" y="2703"/>
                </a:lnTo>
                <a:lnTo>
                  <a:pt x="7144" y="2703"/>
                </a:lnTo>
                <a:lnTo>
                  <a:pt x="7141" y="2702"/>
                </a:lnTo>
                <a:lnTo>
                  <a:pt x="7138" y="2702"/>
                </a:lnTo>
                <a:lnTo>
                  <a:pt x="7136" y="2701"/>
                </a:lnTo>
                <a:lnTo>
                  <a:pt x="7133" y="2701"/>
                </a:lnTo>
                <a:lnTo>
                  <a:pt x="7131" y="2700"/>
                </a:lnTo>
                <a:lnTo>
                  <a:pt x="7129" y="2698"/>
                </a:lnTo>
                <a:lnTo>
                  <a:pt x="7126" y="2697"/>
                </a:lnTo>
                <a:lnTo>
                  <a:pt x="7124" y="2695"/>
                </a:lnTo>
                <a:lnTo>
                  <a:pt x="7122" y="2693"/>
                </a:lnTo>
                <a:lnTo>
                  <a:pt x="7121" y="2692"/>
                </a:lnTo>
                <a:lnTo>
                  <a:pt x="7119" y="2690"/>
                </a:lnTo>
                <a:lnTo>
                  <a:pt x="7118" y="2688"/>
                </a:lnTo>
                <a:lnTo>
                  <a:pt x="7117" y="2686"/>
                </a:lnTo>
                <a:lnTo>
                  <a:pt x="7117" y="2684"/>
                </a:lnTo>
                <a:lnTo>
                  <a:pt x="7117" y="2682"/>
                </a:lnTo>
                <a:lnTo>
                  <a:pt x="7117" y="2679"/>
                </a:lnTo>
                <a:lnTo>
                  <a:pt x="7117" y="2677"/>
                </a:lnTo>
                <a:lnTo>
                  <a:pt x="7117" y="2675"/>
                </a:lnTo>
                <a:lnTo>
                  <a:pt x="7118" y="2673"/>
                </a:lnTo>
                <a:lnTo>
                  <a:pt x="7119" y="2671"/>
                </a:lnTo>
                <a:lnTo>
                  <a:pt x="7121" y="2669"/>
                </a:lnTo>
                <a:lnTo>
                  <a:pt x="7123" y="2667"/>
                </a:lnTo>
                <a:lnTo>
                  <a:pt x="7260" y="2524"/>
                </a:lnTo>
                <a:lnTo>
                  <a:pt x="7261" y="2523"/>
                </a:lnTo>
                <a:lnTo>
                  <a:pt x="7263" y="2521"/>
                </a:lnTo>
                <a:lnTo>
                  <a:pt x="7265" y="2520"/>
                </a:lnTo>
                <a:lnTo>
                  <a:pt x="7268" y="2519"/>
                </a:lnTo>
                <a:lnTo>
                  <a:pt x="7270" y="2518"/>
                </a:lnTo>
                <a:lnTo>
                  <a:pt x="7273" y="2517"/>
                </a:lnTo>
                <a:lnTo>
                  <a:pt x="7275" y="2516"/>
                </a:lnTo>
                <a:lnTo>
                  <a:pt x="7278" y="2516"/>
                </a:lnTo>
                <a:lnTo>
                  <a:pt x="7281" y="2516"/>
                </a:lnTo>
                <a:lnTo>
                  <a:pt x="7283" y="2516"/>
                </a:lnTo>
                <a:lnTo>
                  <a:pt x="7286" y="2516"/>
                </a:lnTo>
                <a:lnTo>
                  <a:pt x="7289" y="2516"/>
                </a:lnTo>
                <a:lnTo>
                  <a:pt x="7291" y="2517"/>
                </a:lnTo>
                <a:lnTo>
                  <a:pt x="7294" y="2518"/>
                </a:lnTo>
                <a:lnTo>
                  <a:pt x="7296" y="2519"/>
                </a:lnTo>
                <a:lnTo>
                  <a:pt x="7299" y="2520"/>
                </a:lnTo>
                <a:moveTo>
                  <a:pt x="7024" y="2805"/>
                </a:moveTo>
                <a:lnTo>
                  <a:pt x="7026" y="2807"/>
                </a:lnTo>
                <a:lnTo>
                  <a:pt x="7028" y="2808"/>
                </a:lnTo>
                <a:lnTo>
                  <a:pt x="7030" y="2810"/>
                </a:lnTo>
                <a:lnTo>
                  <a:pt x="7031" y="2812"/>
                </a:lnTo>
                <a:lnTo>
                  <a:pt x="7033" y="2814"/>
                </a:lnTo>
                <a:lnTo>
                  <a:pt x="7034" y="2816"/>
                </a:lnTo>
                <a:lnTo>
                  <a:pt x="7034" y="2818"/>
                </a:lnTo>
                <a:lnTo>
                  <a:pt x="7035" y="2820"/>
                </a:lnTo>
                <a:lnTo>
                  <a:pt x="7035" y="2822"/>
                </a:lnTo>
                <a:lnTo>
                  <a:pt x="7035" y="2824"/>
                </a:lnTo>
                <a:lnTo>
                  <a:pt x="7035" y="2826"/>
                </a:lnTo>
                <a:lnTo>
                  <a:pt x="7034" y="2828"/>
                </a:lnTo>
                <a:lnTo>
                  <a:pt x="7033" y="2830"/>
                </a:lnTo>
                <a:lnTo>
                  <a:pt x="7032" y="2832"/>
                </a:lnTo>
                <a:lnTo>
                  <a:pt x="7031" y="2834"/>
                </a:lnTo>
                <a:lnTo>
                  <a:pt x="7030" y="2835"/>
                </a:lnTo>
                <a:lnTo>
                  <a:pt x="6889" y="2976"/>
                </a:lnTo>
                <a:lnTo>
                  <a:pt x="6887" y="2978"/>
                </a:lnTo>
                <a:lnTo>
                  <a:pt x="6884" y="2980"/>
                </a:lnTo>
                <a:lnTo>
                  <a:pt x="6882" y="2981"/>
                </a:lnTo>
                <a:lnTo>
                  <a:pt x="6880" y="2982"/>
                </a:lnTo>
                <a:lnTo>
                  <a:pt x="6877" y="2983"/>
                </a:lnTo>
                <a:lnTo>
                  <a:pt x="6875" y="2984"/>
                </a:lnTo>
                <a:lnTo>
                  <a:pt x="6872" y="2984"/>
                </a:lnTo>
                <a:lnTo>
                  <a:pt x="6870" y="2985"/>
                </a:lnTo>
                <a:lnTo>
                  <a:pt x="6867" y="2985"/>
                </a:lnTo>
                <a:lnTo>
                  <a:pt x="6864" y="2985"/>
                </a:lnTo>
                <a:lnTo>
                  <a:pt x="6862" y="2985"/>
                </a:lnTo>
                <a:lnTo>
                  <a:pt x="6859" y="2984"/>
                </a:lnTo>
                <a:lnTo>
                  <a:pt x="6856" y="2983"/>
                </a:lnTo>
                <a:lnTo>
                  <a:pt x="6854" y="2983"/>
                </a:lnTo>
                <a:lnTo>
                  <a:pt x="6851" y="2982"/>
                </a:lnTo>
                <a:lnTo>
                  <a:pt x="6849" y="2980"/>
                </a:lnTo>
                <a:lnTo>
                  <a:pt x="6846" y="2979"/>
                </a:lnTo>
                <a:lnTo>
                  <a:pt x="6845" y="2977"/>
                </a:lnTo>
                <a:lnTo>
                  <a:pt x="6843" y="2976"/>
                </a:lnTo>
                <a:lnTo>
                  <a:pt x="6841" y="2974"/>
                </a:lnTo>
                <a:lnTo>
                  <a:pt x="6840" y="2972"/>
                </a:lnTo>
                <a:lnTo>
                  <a:pt x="6839" y="2970"/>
                </a:lnTo>
                <a:lnTo>
                  <a:pt x="6839" y="2968"/>
                </a:lnTo>
                <a:lnTo>
                  <a:pt x="6838" y="2966"/>
                </a:lnTo>
                <a:lnTo>
                  <a:pt x="6838" y="2964"/>
                </a:lnTo>
                <a:lnTo>
                  <a:pt x="6838" y="2962"/>
                </a:lnTo>
                <a:lnTo>
                  <a:pt x="6838" y="2960"/>
                </a:lnTo>
                <a:lnTo>
                  <a:pt x="6839" y="2957"/>
                </a:lnTo>
                <a:lnTo>
                  <a:pt x="6840" y="2955"/>
                </a:lnTo>
                <a:lnTo>
                  <a:pt x="6841" y="2953"/>
                </a:lnTo>
                <a:lnTo>
                  <a:pt x="6842" y="2951"/>
                </a:lnTo>
                <a:lnTo>
                  <a:pt x="6844" y="2949"/>
                </a:lnTo>
                <a:lnTo>
                  <a:pt x="6985" y="2809"/>
                </a:lnTo>
                <a:lnTo>
                  <a:pt x="6986" y="2808"/>
                </a:lnTo>
                <a:lnTo>
                  <a:pt x="6988" y="2806"/>
                </a:lnTo>
                <a:lnTo>
                  <a:pt x="6990" y="2805"/>
                </a:lnTo>
                <a:lnTo>
                  <a:pt x="6993" y="2804"/>
                </a:lnTo>
                <a:lnTo>
                  <a:pt x="6995" y="2803"/>
                </a:lnTo>
                <a:lnTo>
                  <a:pt x="6998" y="2802"/>
                </a:lnTo>
                <a:lnTo>
                  <a:pt x="7000" y="2801"/>
                </a:lnTo>
                <a:lnTo>
                  <a:pt x="7003" y="2801"/>
                </a:lnTo>
                <a:lnTo>
                  <a:pt x="7006" y="2801"/>
                </a:lnTo>
                <a:lnTo>
                  <a:pt x="7008" y="2801"/>
                </a:lnTo>
                <a:lnTo>
                  <a:pt x="7011" y="2801"/>
                </a:lnTo>
                <a:lnTo>
                  <a:pt x="7014" y="2802"/>
                </a:lnTo>
                <a:lnTo>
                  <a:pt x="7016" y="2802"/>
                </a:lnTo>
                <a:lnTo>
                  <a:pt x="7019" y="2803"/>
                </a:lnTo>
                <a:lnTo>
                  <a:pt x="7021" y="2804"/>
                </a:lnTo>
                <a:lnTo>
                  <a:pt x="7024" y="2805"/>
                </a:lnTo>
                <a:moveTo>
                  <a:pt x="12" y="2829"/>
                </a:moveTo>
                <a:lnTo>
                  <a:pt x="14" y="2828"/>
                </a:lnTo>
                <a:lnTo>
                  <a:pt x="17" y="2827"/>
                </a:lnTo>
                <a:lnTo>
                  <a:pt x="20" y="2826"/>
                </a:lnTo>
                <a:lnTo>
                  <a:pt x="22" y="2826"/>
                </a:lnTo>
                <a:lnTo>
                  <a:pt x="25" y="2825"/>
                </a:lnTo>
                <a:lnTo>
                  <a:pt x="28" y="2825"/>
                </a:lnTo>
                <a:lnTo>
                  <a:pt x="31" y="2825"/>
                </a:lnTo>
                <a:lnTo>
                  <a:pt x="33" y="2825"/>
                </a:lnTo>
                <a:lnTo>
                  <a:pt x="36" y="2826"/>
                </a:lnTo>
                <a:lnTo>
                  <a:pt x="39" y="2827"/>
                </a:lnTo>
                <a:lnTo>
                  <a:pt x="41" y="2827"/>
                </a:lnTo>
                <a:lnTo>
                  <a:pt x="44" y="2828"/>
                </a:lnTo>
                <a:lnTo>
                  <a:pt x="46" y="2830"/>
                </a:lnTo>
                <a:lnTo>
                  <a:pt x="48" y="2831"/>
                </a:lnTo>
                <a:lnTo>
                  <a:pt x="50" y="2833"/>
                </a:lnTo>
                <a:lnTo>
                  <a:pt x="52" y="2834"/>
                </a:lnTo>
                <a:lnTo>
                  <a:pt x="120" y="2904"/>
                </a:lnTo>
                <a:lnTo>
                  <a:pt x="122" y="2906"/>
                </a:lnTo>
                <a:lnTo>
                  <a:pt x="123" y="2908"/>
                </a:lnTo>
                <a:lnTo>
                  <a:pt x="124" y="2910"/>
                </a:lnTo>
                <a:lnTo>
                  <a:pt x="125" y="2912"/>
                </a:lnTo>
                <a:lnTo>
                  <a:pt x="126" y="2915"/>
                </a:lnTo>
                <a:lnTo>
                  <a:pt x="126" y="2917"/>
                </a:lnTo>
                <a:lnTo>
                  <a:pt x="126" y="2919"/>
                </a:lnTo>
                <a:lnTo>
                  <a:pt x="126" y="2921"/>
                </a:lnTo>
                <a:lnTo>
                  <a:pt x="125" y="2923"/>
                </a:lnTo>
                <a:lnTo>
                  <a:pt x="124" y="2925"/>
                </a:lnTo>
                <a:lnTo>
                  <a:pt x="123" y="2927"/>
                </a:lnTo>
                <a:lnTo>
                  <a:pt x="122" y="2929"/>
                </a:lnTo>
                <a:lnTo>
                  <a:pt x="121" y="2931"/>
                </a:lnTo>
                <a:lnTo>
                  <a:pt x="119" y="2932"/>
                </a:lnTo>
                <a:lnTo>
                  <a:pt x="117" y="2934"/>
                </a:lnTo>
                <a:lnTo>
                  <a:pt x="115" y="2935"/>
                </a:lnTo>
                <a:lnTo>
                  <a:pt x="112" y="2937"/>
                </a:lnTo>
                <a:lnTo>
                  <a:pt x="110" y="2938"/>
                </a:lnTo>
                <a:lnTo>
                  <a:pt x="107" y="2938"/>
                </a:lnTo>
                <a:lnTo>
                  <a:pt x="105" y="2939"/>
                </a:lnTo>
                <a:lnTo>
                  <a:pt x="102" y="2939"/>
                </a:lnTo>
                <a:lnTo>
                  <a:pt x="99" y="2940"/>
                </a:lnTo>
                <a:lnTo>
                  <a:pt x="96" y="2940"/>
                </a:lnTo>
                <a:lnTo>
                  <a:pt x="93" y="2939"/>
                </a:lnTo>
                <a:lnTo>
                  <a:pt x="91" y="2939"/>
                </a:lnTo>
                <a:lnTo>
                  <a:pt x="88" y="2938"/>
                </a:lnTo>
                <a:lnTo>
                  <a:pt x="86" y="2938"/>
                </a:lnTo>
                <a:lnTo>
                  <a:pt x="83" y="2937"/>
                </a:lnTo>
                <a:lnTo>
                  <a:pt x="81" y="2936"/>
                </a:lnTo>
                <a:lnTo>
                  <a:pt x="79" y="2934"/>
                </a:lnTo>
                <a:lnTo>
                  <a:pt x="77" y="2933"/>
                </a:lnTo>
                <a:lnTo>
                  <a:pt x="75" y="2931"/>
                </a:lnTo>
                <a:lnTo>
                  <a:pt x="6" y="2859"/>
                </a:lnTo>
                <a:lnTo>
                  <a:pt x="4" y="2857"/>
                </a:lnTo>
                <a:lnTo>
                  <a:pt x="3" y="2855"/>
                </a:lnTo>
                <a:lnTo>
                  <a:pt x="2" y="2853"/>
                </a:lnTo>
                <a:lnTo>
                  <a:pt x="1" y="2851"/>
                </a:lnTo>
                <a:lnTo>
                  <a:pt x="0" y="2849"/>
                </a:lnTo>
                <a:lnTo>
                  <a:pt x="0" y="2847"/>
                </a:lnTo>
                <a:lnTo>
                  <a:pt x="0" y="2845"/>
                </a:lnTo>
                <a:lnTo>
                  <a:pt x="0" y="2843"/>
                </a:lnTo>
                <a:lnTo>
                  <a:pt x="1" y="2841"/>
                </a:lnTo>
                <a:lnTo>
                  <a:pt x="2" y="2839"/>
                </a:lnTo>
                <a:lnTo>
                  <a:pt x="3" y="2837"/>
                </a:lnTo>
                <a:lnTo>
                  <a:pt x="4" y="2836"/>
                </a:lnTo>
                <a:lnTo>
                  <a:pt x="6" y="2834"/>
                </a:lnTo>
                <a:lnTo>
                  <a:pt x="8" y="2832"/>
                </a:lnTo>
                <a:lnTo>
                  <a:pt x="10" y="2831"/>
                </a:lnTo>
                <a:lnTo>
                  <a:pt x="12" y="2829"/>
                </a:lnTo>
                <a:moveTo>
                  <a:pt x="224" y="3040"/>
                </a:moveTo>
                <a:lnTo>
                  <a:pt x="226" y="3039"/>
                </a:lnTo>
                <a:lnTo>
                  <a:pt x="229" y="3038"/>
                </a:lnTo>
                <a:lnTo>
                  <a:pt x="231" y="3037"/>
                </a:lnTo>
                <a:lnTo>
                  <a:pt x="234" y="3036"/>
                </a:lnTo>
                <a:lnTo>
                  <a:pt x="237" y="3035"/>
                </a:lnTo>
                <a:lnTo>
                  <a:pt x="239" y="3035"/>
                </a:lnTo>
                <a:lnTo>
                  <a:pt x="242" y="3035"/>
                </a:lnTo>
                <a:lnTo>
                  <a:pt x="245" y="3035"/>
                </a:lnTo>
                <a:lnTo>
                  <a:pt x="247" y="3035"/>
                </a:lnTo>
                <a:lnTo>
                  <a:pt x="250" y="3036"/>
                </a:lnTo>
                <a:lnTo>
                  <a:pt x="253" y="3036"/>
                </a:lnTo>
                <a:lnTo>
                  <a:pt x="255" y="3037"/>
                </a:lnTo>
                <a:lnTo>
                  <a:pt x="258" y="3038"/>
                </a:lnTo>
                <a:lnTo>
                  <a:pt x="260" y="3039"/>
                </a:lnTo>
                <a:lnTo>
                  <a:pt x="262" y="3041"/>
                </a:lnTo>
                <a:lnTo>
                  <a:pt x="264" y="3042"/>
                </a:lnTo>
                <a:lnTo>
                  <a:pt x="416" y="3176"/>
                </a:lnTo>
                <a:lnTo>
                  <a:pt x="418" y="3178"/>
                </a:lnTo>
                <a:lnTo>
                  <a:pt x="419" y="3180"/>
                </a:lnTo>
                <a:lnTo>
                  <a:pt x="420" y="3182"/>
                </a:lnTo>
                <a:lnTo>
                  <a:pt x="421" y="3184"/>
                </a:lnTo>
                <a:lnTo>
                  <a:pt x="422" y="3186"/>
                </a:lnTo>
                <a:lnTo>
                  <a:pt x="423" y="3188"/>
                </a:lnTo>
                <a:lnTo>
                  <a:pt x="423" y="3190"/>
                </a:lnTo>
                <a:lnTo>
                  <a:pt x="423" y="3192"/>
                </a:lnTo>
                <a:lnTo>
                  <a:pt x="423" y="3194"/>
                </a:lnTo>
                <a:lnTo>
                  <a:pt x="422" y="3196"/>
                </a:lnTo>
                <a:lnTo>
                  <a:pt x="421" y="3198"/>
                </a:lnTo>
                <a:lnTo>
                  <a:pt x="420" y="3200"/>
                </a:lnTo>
                <a:lnTo>
                  <a:pt x="419" y="3202"/>
                </a:lnTo>
                <a:lnTo>
                  <a:pt x="418" y="3204"/>
                </a:lnTo>
                <a:lnTo>
                  <a:pt x="416" y="3206"/>
                </a:lnTo>
                <a:lnTo>
                  <a:pt x="414" y="3207"/>
                </a:lnTo>
                <a:lnTo>
                  <a:pt x="412" y="3209"/>
                </a:lnTo>
                <a:lnTo>
                  <a:pt x="409" y="3210"/>
                </a:lnTo>
                <a:lnTo>
                  <a:pt x="407" y="3211"/>
                </a:lnTo>
                <a:lnTo>
                  <a:pt x="404" y="3212"/>
                </a:lnTo>
                <a:lnTo>
                  <a:pt x="401" y="3212"/>
                </a:lnTo>
                <a:lnTo>
                  <a:pt x="399" y="3213"/>
                </a:lnTo>
                <a:lnTo>
                  <a:pt x="396" y="3213"/>
                </a:lnTo>
                <a:lnTo>
                  <a:pt x="393" y="3213"/>
                </a:lnTo>
                <a:lnTo>
                  <a:pt x="391" y="3212"/>
                </a:lnTo>
                <a:lnTo>
                  <a:pt x="388" y="3212"/>
                </a:lnTo>
                <a:lnTo>
                  <a:pt x="385" y="3211"/>
                </a:lnTo>
                <a:lnTo>
                  <a:pt x="383" y="3211"/>
                </a:lnTo>
                <a:lnTo>
                  <a:pt x="380" y="3209"/>
                </a:lnTo>
                <a:lnTo>
                  <a:pt x="378" y="3208"/>
                </a:lnTo>
                <a:lnTo>
                  <a:pt x="376" y="3207"/>
                </a:lnTo>
                <a:lnTo>
                  <a:pt x="374" y="3205"/>
                </a:lnTo>
                <a:lnTo>
                  <a:pt x="220" y="3070"/>
                </a:lnTo>
                <a:lnTo>
                  <a:pt x="218" y="3069"/>
                </a:lnTo>
                <a:lnTo>
                  <a:pt x="217" y="3067"/>
                </a:lnTo>
                <a:lnTo>
                  <a:pt x="216" y="3065"/>
                </a:lnTo>
                <a:lnTo>
                  <a:pt x="215" y="3063"/>
                </a:lnTo>
                <a:lnTo>
                  <a:pt x="214" y="3061"/>
                </a:lnTo>
                <a:lnTo>
                  <a:pt x="214" y="3059"/>
                </a:lnTo>
                <a:lnTo>
                  <a:pt x="214" y="3057"/>
                </a:lnTo>
                <a:lnTo>
                  <a:pt x="214" y="3055"/>
                </a:lnTo>
                <a:lnTo>
                  <a:pt x="214" y="3053"/>
                </a:lnTo>
                <a:lnTo>
                  <a:pt x="215" y="3051"/>
                </a:lnTo>
                <a:lnTo>
                  <a:pt x="216" y="3049"/>
                </a:lnTo>
                <a:lnTo>
                  <a:pt x="217" y="3047"/>
                </a:lnTo>
                <a:lnTo>
                  <a:pt x="218" y="3045"/>
                </a:lnTo>
                <a:lnTo>
                  <a:pt x="220" y="3043"/>
                </a:lnTo>
                <a:lnTo>
                  <a:pt x="222" y="3042"/>
                </a:lnTo>
                <a:lnTo>
                  <a:pt x="224" y="3040"/>
                </a:lnTo>
                <a:moveTo>
                  <a:pt x="6741" y="3085"/>
                </a:moveTo>
                <a:lnTo>
                  <a:pt x="6743" y="3087"/>
                </a:lnTo>
                <a:lnTo>
                  <a:pt x="6745" y="3088"/>
                </a:lnTo>
                <a:lnTo>
                  <a:pt x="6746" y="3090"/>
                </a:lnTo>
                <a:lnTo>
                  <a:pt x="6748" y="3092"/>
                </a:lnTo>
                <a:lnTo>
                  <a:pt x="6749" y="3094"/>
                </a:lnTo>
                <a:lnTo>
                  <a:pt x="6750" y="3096"/>
                </a:lnTo>
                <a:lnTo>
                  <a:pt x="6750" y="3098"/>
                </a:lnTo>
                <a:lnTo>
                  <a:pt x="6751" y="3100"/>
                </a:lnTo>
                <a:lnTo>
                  <a:pt x="6751" y="3102"/>
                </a:lnTo>
                <a:lnTo>
                  <a:pt x="6751" y="3104"/>
                </a:lnTo>
                <a:lnTo>
                  <a:pt x="6750" y="3106"/>
                </a:lnTo>
                <a:lnTo>
                  <a:pt x="6750" y="3108"/>
                </a:lnTo>
                <a:lnTo>
                  <a:pt x="6749" y="3110"/>
                </a:lnTo>
                <a:lnTo>
                  <a:pt x="6748" y="3112"/>
                </a:lnTo>
                <a:lnTo>
                  <a:pt x="6746" y="3114"/>
                </a:lnTo>
                <a:lnTo>
                  <a:pt x="6745" y="3115"/>
                </a:lnTo>
                <a:lnTo>
                  <a:pt x="6597" y="3252"/>
                </a:lnTo>
                <a:lnTo>
                  <a:pt x="6594" y="3254"/>
                </a:lnTo>
                <a:lnTo>
                  <a:pt x="6592" y="3255"/>
                </a:lnTo>
                <a:lnTo>
                  <a:pt x="6590" y="3257"/>
                </a:lnTo>
                <a:lnTo>
                  <a:pt x="6587" y="3258"/>
                </a:lnTo>
                <a:lnTo>
                  <a:pt x="6585" y="3259"/>
                </a:lnTo>
                <a:lnTo>
                  <a:pt x="6582" y="3259"/>
                </a:lnTo>
                <a:lnTo>
                  <a:pt x="6580" y="3260"/>
                </a:lnTo>
                <a:lnTo>
                  <a:pt x="6577" y="3260"/>
                </a:lnTo>
                <a:lnTo>
                  <a:pt x="6574" y="3260"/>
                </a:lnTo>
                <a:lnTo>
                  <a:pt x="6572" y="3260"/>
                </a:lnTo>
                <a:lnTo>
                  <a:pt x="6569" y="3260"/>
                </a:lnTo>
                <a:lnTo>
                  <a:pt x="6566" y="3259"/>
                </a:lnTo>
                <a:lnTo>
                  <a:pt x="6564" y="3259"/>
                </a:lnTo>
                <a:lnTo>
                  <a:pt x="6561" y="3258"/>
                </a:lnTo>
                <a:lnTo>
                  <a:pt x="6559" y="3257"/>
                </a:lnTo>
                <a:lnTo>
                  <a:pt x="6557" y="3255"/>
                </a:lnTo>
                <a:lnTo>
                  <a:pt x="6554" y="3254"/>
                </a:lnTo>
                <a:lnTo>
                  <a:pt x="6553" y="3252"/>
                </a:lnTo>
                <a:lnTo>
                  <a:pt x="6551" y="3250"/>
                </a:lnTo>
                <a:lnTo>
                  <a:pt x="6549" y="3248"/>
                </a:lnTo>
                <a:lnTo>
                  <a:pt x="6548" y="3246"/>
                </a:lnTo>
                <a:lnTo>
                  <a:pt x="6547" y="3244"/>
                </a:lnTo>
                <a:lnTo>
                  <a:pt x="6547" y="3242"/>
                </a:lnTo>
                <a:lnTo>
                  <a:pt x="6546" y="3240"/>
                </a:lnTo>
                <a:lnTo>
                  <a:pt x="6546" y="3238"/>
                </a:lnTo>
                <a:lnTo>
                  <a:pt x="6546" y="3236"/>
                </a:lnTo>
                <a:lnTo>
                  <a:pt x="6547" y="3234"/>
                </a:lnTo>
                <a:lnTo>
                  <a:pt x="6547" y="3232"/>
                </a:lnTo>
                <a:lnTo>
                  <a:pt x="6548" y="3230"/>
                </a:lnTo>
                <a:lnTo>
                  <a:pt x="6549" y="3228"/>
                </a:lnTo>
                <a:lnTo>
                  <a:pt x="6551" y="3226"/>
                </a:lnTo>
                <a:lnTo>
                  <a:pt x="6553" y="3224"/>
                </a:lnTo>
                <a:lnTo>
                  <a:pt x="6701" y="3088"/>
                </a:lnTo>
                <a:lnTo>
                  <a:pt x="6702" y="3087"/>
                </a:lnTo>
                <a:lnTo>
                  <a:pt x="6704" y="3085"/>
                </a:lnTo>
                <a:lnTo>
                  <a:pt x="6706" y="3084"/>
                </a:lnTo>
                <a:lnTo>
                  <a:pt x="6709" y="3083"/>
                </a:lnTo>
                <a:lnTo>
                  <a:pt x="6711" y="3082"/>
                </a:lnTo>
                <a:lnTo>
                  <a:pt x="6714" y="3081"/>
                </a:lnTo>
                <a:lnTo>
                  <a:pt x="6716" y="3081"/>
                </a:lnTo>
                <a:lnTo>
                  <a:pt x="6719" y="3080"/>
                </a:lnTo>
                <a:lnTo>
                  <a:pt x="6722" y="3080"/>
                </a:lnTo>
                <a:lnTo>
                  <a:pt x="6725" y="3080"/>
                </a:lnTo>
                <a:lnTo>
                  <a:pt x="6727" y="3081"/>
                </a:lnTo>
                <a:lnTo>
                  <a:pt x="6730" y="3081"/>
                </a:lnTo>
                <a:lnTo>
                  <a:pt x="6733" y="3082"/>
                </a:lnTo>
                <a:lnTo>
                  <a:pt x="6735" y="3083"/>
                </a:lnTo>
                <a:lnTo>
                  <a:pt x="6738" y="3084"/>
                </a:lnTo>
                <a:lnTo>
                  <a:pt x="6741" y="3085"/>
                </a:lnTo>
                <a:moveTo>
                  <a:pt x="534" y="3304"/>
                </a:moveTo>
                <a:lnTo>
                  <a:pt x="536" y="3303"/>
                </a:lnTo>
                <a:lnTo>
                  <a:pt x="538" y="3302"/>
                </a:lnTo>
                <a:lnTo>
                  <a:pt x="541" y="3301"/>
                </a:lnTo>
                <a:lnTo>
                  <a:pt x="543" y="3300"/>
                </a:lnTo>
                <a:lnTo>
                  <a:pt x="546" y="3299"/>
                </a:lnTo>
                <a:lnTo>
                  <a:pt x="549" y="3299"/>
                </a:lnTo>
                <a:lnTo>
                  <a:pt x="551" y="3298"/>
                </a:lnTo>
                <a:lnTo>
                  <a:pt x="554" y="3298"/>
                </a:lnTo>
                <a:lnTo>
                  <a:pt x="557" y="3298"/>
                </a:lnTo>
                <a:lnTo>
                  <a:pt x="559" y="3299"/>
                </a:lnTo>
                <a:lnTo>
                  <a:pt x="562" y="3299"/>
                </a:lnTo>
                <a:lnTo>
                  <a:pt x="565" y="3300"/>
                </a:lnTo>
                <a:lnTo>
                  <a:pt x="567" y="3301"/>
                </a:lnTo>
                <a:lnTo>
                  <a:pt x="570" y="3302"/>
                </a:lnTo>
                <a:lnTo>
                  <a:pt x="572" y="3303"/>
                </a:lnTo>
                <a:lnTo>
                  <a:pt x="574" y="3304"/>
                </a:lnTo>
                <a:lnTo>
                  <a:pt x="740" y="3428"/>
                </a:lnTo>
                <a:lnTo>
                  <a:pt x="742" y="3430"/>
                </a:lnTo>
                <a:lnTo>
                  <a:pt x="744" y="3431"/>
                </a:lnTo>
                <a:lnTo>
                  <a:pt x="745" y="3433"/>
                </a:lnTo>
                <a:lnTo>
                  <a:pt x="746" y="3435"/>
                </a:lnTo>
                <a:lnTo>
                  <a:pt x="747" y="3437"/>
                </a:lnTo>
                <a:lnTo>
                  <a:pt x="748" y="3439"/>
                </a:lnTo>
                <a:lnTo>
                  <a:pt x="748" y="3441"/>
                </a:lnTo>
                <a:lnTo>
                  <a:pt x="749" y="3443"/>
                </a:lnTo>
                <a:lnTo>
                  <a:pt x="749" y="3445"/>
                </a:lnTo>
                <a:lnTo>
                  <a:pt x="748" y="3448"/>
                </a:lnTo>
                <a:lnTo>
                  <a:pt x="748" y="3450"/>
                </a:lnTo>
                <a:lnTo>
                  <a:pt x="747" y="3452"/>
                </a:lnTo>
                <a:lnTo>
                  <a:pt x="746" y="3454"/>
                </a:lnTo>
                <a:lnTo>
                  <a:pt x="745" y="3456"/>
                </a:lnTo>
                <a:lnTo>
                  <a:pt x="743" y="3457"/>
                </a:lnTo>
                <a:lnTo>
                  <a:pt x="741" y="3459"/>
                </a:lnTo>
                <a:lnTo>
                  <a:pt x="739" y="3461"/>
                </a:lnTo>
                <a:lnTo>
                  <a:pt x="737" y="3462"/>
                </a:lnTo>
                <a:lnTo>
                  <a:pt x="734" y="3463"/>
                </a:lnTo>
                <a:lnTo>
                  <a:pt x="732" y="3464"/>
                </a:lnTo>
                <a:lnTo>
                  <a:pt x="729" y="3465"/>
                </a:lnTo>
                <a:lnTo>
                  <a:pt x="726" y="3466"/>
                </a:lnTo>
                <a:lnTo>
                  <a:pt x="724" y="3466"/>
                </a:lnTo>
                <a:lnTo>
                  <a:pt x="721" y="3466"/>
                </a:lnTo>
                <a:lnTo>
                  <a:pt x="718" y="3466"/>
                </a:lnTo>
                <a:lnTo>
                  <a:pt x="716" y="3466"/>
                </a:lnTo>
                <a:lnTo>
                  <a:pt x="713" y="3465"/>
                </a:lnTo>
                <a:lnTo>
                  <a:pt x="710" y="3465"/>
                </a:lnTo>
                <a:lnTo>
                  <a:pt x="708" y="3464"/>
                </a:lnTo>
                <a:lnTo>
                  <a:pt x="705" y="3463"/>
                </a:lnTo>
                <a:lnTo>
                  <a:pt x="703" y="3462"/>
                </a:lnTo>
                <a:lnTo>
                  <a:pt x="701" y="3460"/>
                </a:lnTo>
                <a:lnTo>
                  <a:pt x="534" y="3335"/>
                </a:lnTo>
                <a:lnTo>
                  <a:pt x="532" y="3334"/>
                </a:lnTo>
                <a:lnTo>
                  <a:pt x="530" y="3332"/>
                </a:lnTo>
                <a:lnTo>
                  <a:pt x="529" y="3330"/>
                </a:lnTo>
                <a:lnTo>
                  <a:pt x="528" y="3328"/>
                </a:lnTo>
                <a:lnTo>
                  <a:pt x="527" y="3326"/>
                </a:lnTo>
                <a:lnTo>
                  <a:pt x="526" y="3324"/>
                </a:lnTo>
                <a:lnTo>
                  <a:pt x="526" y="3321"/>
                </a:lnTo>
                <a:lnTo>
                  <a:pt x="526" y="3319"/>
                </a:lnTo>
                <a:lnTo>
                  <a:pt x="526" y="3317"/>
                </a:lnTo>
                <a:lnTo>
                  <a:pt x="526" y="3315"/>
                </a:lnTo>
                <a:lnTo>
                  <a:pt x="527" y="3313"/>
                </a:lnTo>
                <a:lnTo>
                  <a:pt x="528" y="3311"/>
                </a:lnTo>
                <a:lnTo>
                  <a:pt x="529" y="3309"/>
                </a:lnTo>
                <a:lnTo>
                  <a:pt x="530" y="3308"/>
                </a:lnTo>
                <a:lnTo>
                  <a:pt x="532" y="3306"/>
                </a:lnTo>
                <a:lnTo>
                  <a:pt x="534" y="3304"/>
                </a:lnTo>
                <a:moveTo>
                  <a:pt x="6442" y="3355"/>
                </a:moveTo>
                <a:lnTo>
                  <a:pt x="6444" y="3357"/>
                </a:lnTo>
                <a:lnTo>
                  <a:pt x="6445" y="3359"/>
                </a:lnTo>
                <a:lnTo>
                  <a:pt x="6447" y="3360"/>
                </a:lnTo>
                <a:lnTo>
                  <a:pt x="6448" y="3362"/>
                </a:lnTo>
                <a:lnTo>
                  <a:pt x="6449" y="3364"/>
                </a:lnTo>
                <a:lnTo>
                  <a:pt x="6450" y="3366"/>
                </a:lnTo>
                <a:lnTo>
                  <a:pt x="6450" y="3368"/>
                </a:lnTo>
                <a:lnTo>
                  <a:pt x="6450" y="3370"/>
                </a:lnTo>
                <a:lnTo>
                  <a:pt x="6450" y="3372"/>
                </a:lnTo>
                <a:lnTo>
                  <a:pt x="6450" y="3375"/>
                </a:lnTo>
                <a:lnTo>
                  <a:pt x="6450" y="3377"/>
                </a:lnTo>
                <a:lnTo>
                  <a:pt x="6449" y="3379"/>
                </a:lnTo>
                <a:lnTo>
                  <a:pt x="6448" y="3381"/>
                </a:lnTo>
                <a:lnTo>
                  <a:pt x="6447" y="3383"/>
                </a:lnTo>
                <a:lnTo>
                  <a:pt x="6445" y="3385"/>
                </a:lnTo>
                <a:lnTo>
                  <a:pt x="6444" y="3386"/>
                </a:lnTo>
                <a:lnTo>
                  <a:pt x="6285" y="3516"/>
                </a:lnTo>
                <a:lnTo>
                  <a:pt x="6282" y="3518"/>
                </a:lnTo>
                <a:lnTo>
                  <a:pt x="6280" y="3519"/>
                </a:lnTo>
                <a:lnTo>
                  <a:pt x="6278" y="3520"/>
                </a:lnTo>
                <a:lnTo>
                  <a:pt x="6275" y="3521"/>
                </a:lnTo>
                <a:lnTo>
                  <a:pt x="6273" y="3522"/>
                </a:lnTo>
                <a:lnTo>
                  <a:pt x="6270" y="3523"/>
                </a:lnTo>
                <a:lnTo>
                  <a:pt x="6267" y="3523"/>
                </a:lnTo>
                <a:lnTo>
                  <a:pt x="6265" y="3523"/>
                </a:lnTo>
                <a:lnTo>
                  <a:pt x="6262" y="3523"/>
                </a:lnTo>
                <a:lnTo>
                  <a:pt x="6259" y="3523"/>
                </a:lnTo>
                <a:lnTo>
                  <a:pt x="6257" y="3522"/>
                </a:lnTo>
                <a:lnTo>
                  <a:pt x="6254" y="3522"/>
                </a:lnTo>
                <a:lnTo>
                  <a:pt x="6251" y="3521"/>
                </a:lnTo>
                <a:lnTo>
                  <a:pt x="6249" y="3520"/>
                </a:lnTo>
                <a:lnTo>
                  <a:pt x="6247" y="3519"/>
                </a:lnTo>
                <a:lnTo>
                  <a:pt x="6245" y="3517"/>
                </a:lnTo>
                <a:lnTo>
                  <a:pt x="6243" y="3515"/>
                </a:lnTo>
                <a:lnTo>
                  <a:pt x="6241" y="3514"/>
                </a:lnTo>
                <a:lnTo>
                  <a:pt x="6239" y="3512"/>
                </a:lnTo>
                <a:lnTo>
                  <a:pt x="6238" y="3510"/>
                </a:lnTo>
                <a:lnTo>
                  <a:pt x="6237" y="3508"/>
                </a:lnTo>
                <a:lnTo>
                  <a:pt x="6237" y="3506"/>
                </a:lnTo>
                <a:lnTo>
                  <a:pt x="6236" y="3504"/>
                </a:lnTo>
                <a:lnTo>
                  <a:pt x="6236" y="3502"/>
                </a:lnTo>
                <a:lnTo>
                  <a:pt x="6236" y="3500"/>
                </a:lnTo>
                <a:lnTo>
                  <a:pt x="6236" y="3498"/>
                </a:lnTo>
                <a:lnTo>
                  <a:pt x="6237" y="3496"/>
                </a:lnTo>
                <a:lnTo>
                  <a:pt x="6238" y="3494"/>
                </a:lnTo>
                <a:lnTo>
                  <a:pt x="6239" y="3492"/>
                </a:lnTo>
                <a:lnTo>
                  <a:pt x="6240" y="3490"/>
                </a:lnTo>
                <a:lnTo>
                  <a:pt x="6242" y="3488"/>
                </a:lnTo>
                <a:lnTo>
                  <a:pt x="6244" y="3486"/>
                </a:lnTo>
                <a:lnTo>
                  <a:pt x="6402" y="3357"/>
                </a:lnTo>
                <a:lnTo>
                  <a:pt x="6404" y="3356"/>
                </a:lnTo>
                <a:lnTo>
                  <a:pt x="6406" y="3354"/>
                </a:lnTo>
                <a:lnTo>
                  <a:pt x="6408" y="3353"/>
                </a:lnTo>
                <a:lnTo>
                  <a:pt x="6410" y="3352"/>
                </a:lnTo>
                <a:lnTo>
                  <a:pt x="6413" y="3351"/>
                </a:lnTo>
                <a:lnTo>
                  <a:pt x="6415" y="3351"/>
                </a:lnTo>
                <a:lnTo>
                  <a:pt x="6418" y="3350"/>
                </a:lnTo>
                <a:lnTo>
                  <a:pt x="6421" y="3350"/>
                </a:lnTo>
                <a:lnTo>
                  <a:pt x="6424" y="3350"/>
                </a:lnTo>
                <a:lnTo>
                  <a:pt x="6426" y="3350"/>
                </a:lnTo>
                <a:lnTo>
                  <a:pt x="6429" y="3350"/>
                </a:lnTo>
                <a:lnTo>
                  <a:pt x="6432" y="3351"/>
                </a:lnTo>
                <a:lnTo>
                  <a:pt x="6434" y="3352"/>
                </a:lnTo>
                <a:lnTo>
                  <a:pt x="6437" y="3353"/>
                </a:lnTo>
                <a:lnTo>
                  <a:pt x="6439" y="3354"/>
                </a:lnTo>
                <a:lnTo>
                  <a:pt x="6442" y="3355"/>
                </a:lnTo>
                <a:moveTo>
                  <a:pt x="871" y="3549"/>
                </a:moveTo>
                <a:lnTo>
                  <a:pt x="873" y="3548"/>
                </a:lnTo>
                <a:lnTo>
                  <a:pt x="875" y="3546"/>
                </a:lnTo>
                <a:lnTo>
                  <a:pt x="877" y="3545"/>
                </a:lnTo>
                <a:lnTo>
                  <a:pt x="880" y="3544"/>
                </a:lnTo>
                <a:lnTo>
                  <a:pt x="882" y="3543"/>
                </a:lnTo>
                <a:lnTo>
                  <a:pt x="885" y="3543"/>
                </a:lnTo>
                <a:lnTo>
                  <a:pt x="887" y="3542"/>
                </a:lnTo>
                <a:lnTo>
                  <a:pt x="890" y="3542"/>
                </a:lnTo>
                <a:lnTo>
                  <a:pt x="893" y="3542"/>
                </a:lnTo>
                <a:lnTo>
                  <a:pt x="896" y="3542"/>
                </a:lnTo>
                <a:lnTo>
                  <a:pt x="898" y="3542"/>
                </a:lnTo>
                <a:lnTo>
                  <a:pt x="901" y="3543"/>
                </a:lnTo>
                <a:lnTo>
                  <a:pt x="904" y="3544"/>
                </a:lnTo>
                <a:lnTo>
                  <a:pt x="906" y="3545"/>
                </a:lnTo>
                <a:lnTo>
                  <a:pt x="909" y="3546"/>
                </a:lnTo>
                <a:lnTo>
                  <a:pt x="911" y="3547"/>
                </a:lnTo>
                <a:lnTo>
                  <a:pt x="1088" y="3660"/>
                </a:lnTo>
                <a:lnTo>
                  <a:pt x="1090" y="3662"/>
                </a:lnTo>
                <a:lnTo>
                  <a:pt x="1092" y="3663"/>
                </a:lnTo>
                <a:lnTo>
                  <a:pt x="1094" y="3665"/>
                </a:lnTo>
                <a:lnTo>
                  <a:pt x="1095" y="3667"/>
                </a:lnTo>
                <a:lnTo>
                  <a:pt x="1096" y="3669"/>
                </a:lnTo>
                <a:lnTo>
                  <a:pt x="1097" y="3671"/>
                </a:lnTo>
                <a:lnTo>
                  <a:pt x="1098" y="3673"/>
                </a:lnTo>
                <a:lnTo>
                  <a:pt x="1098" y="3675"/>
                </a:lnTo>
                <a:lnTo>
                  <a:pt x="1098" y="3677"/>
                </a:lnTo>
                <a:lnTo>
                  <a:pt x="1098" y="3680"/>
                </a:lnTo>
                <a:lnTo>
                  <a:pt x="1098" y="3682"/>
                </a:lnTo>
                <a:lnTo>
                  <a:pt x="1097" y="3684"/>
                </a:lnTo>
                <a:lnTo>
                  <a:pt x="1096" y="3686"/>
                </a:lnTo>
                <a:lnTo>
                  <a:pt x="1095" y="3688"/>
                </a:lnTo>
                <a:lnTo>
                  <a:pt x="1094" y="3689"/>
                </a:lnTo>
                <a:lnTo>
                  <a:pt x="1092" y="3691"/>
                </a:lnTo>
                <a:lnTo>
                  <a:pt x="1090" y="3693"/>
                </a:lnTo>
                <a:lnTo>
                  <a:pt x="1088" y="3694"/>
                </a:lnTo>
                <a:lnTo>
                  <a:pt x="1086" y="3695"/>
                </a:lnTo>
                <a:lnTo>
                  <a:pt x="1083" y="3697"/>
                </a:lnTo>
                <a:lnTo>
                  <a:pt x="1081" y="3697"/>
                </a:lnTo>
                <a:lnTo>
                  <a:pt x="1078" y="3698"/>
                </a:lnTo>
                <a:lnTo>
                  <a:pt x="1075" y="3699"/>
                </a:lnTo>
                <a:lnTo>
                  <a:pt x="1073" y="3699"/>
                </a:lnTo>
                <a:lnTo>
                  <a:pt x="1070" y="3699"/>
                </a:lnTo>
                <a:lnTo>
                  <a:pt x="1067" y="3699"/>
                </a:lnTo>
                <a:lnTo>
                  <a:pt x="1065" y="3699"/>
                </a:lnTo>
                <a:lnTo>
                  <a:pt x="1062" y="3698"/>
                </a:lnTo>
                <a:lnTo>
                  <a:pt x="1059" y="3698"/>
                </a:lnTo>
                <a:lnTo>
                  <a:pt x="1057" y="3697"/>
                </a:lnTo>
                <a:lnTo>
                  <a:pt x="1054" y="3696"/>
                </a:lnTo>
                <a:lnTo>
                  <a:pt x="1052" y="3694"/>
                </a:lnTo>
                <a:lnTo>
                  <a:pt x="873" y="3580"/>
                </a:lnTo>
                <a:lnTo>
                  <a:pt x="871" y="3579"/>
                </a:lnTo>
                <a:lnTo>
                  <a:pt x="869" y="3577"/>
                </a:lnTo>
                <a:lnTo>
                  <a:pt x="868" y="3575"/>
                </a:lnTo>
                <a:lnTo>
                  <a:pt x="866" y="3573"/>
                </a:lnTo>
                <a:lnTo>
                  <a:pt x="865" y="3571"/>
                </a:lnTo>
                <a:lnTo>
                  <a:pt x="865" y="3569"/>
                </a:lnTo>
                <a:lnTo>
                  <a:pt x="864" y="3567"/>
                </a:lnTo>
                <a:lnTo>
                  <a:pt x="864" y="3565"/>
                </a:lnTo>
                <a:lnTo>
                  <a:pt x="864" y="3563"/>
                </a:lnTo>
                <a:lnTo>
                  <a:pt x="864" y="3561"/>
                </a:lnTo>
                <a:lnTo>
                  <a:pt x="864" y="3559"/>
                </a:lnTo>
                <a:lnTo>
                  <a:pt x="865" y="3557"/>
                </a:lnTo>
                <a:lnTo>
                  <a:pt x="866" y="3555"/>
                </a:lnTo>
                <a:lnTo>
                  <a:pt x="867" y="3553"/>
                </a:lnTo>
                <a:lnTo>
                  <a:pt x="869" y="3551"/>
                </a:lnTo>
                <a:lnTo>
                  <a:pt x="871" y="3549"/>
                </a:lnTo>
                <a:moveTo>
                  <a:pt x="6121" y="3611"/>
                </a:moveTo>
                <a:lnTo>
                  <a:pt x="6123" y="3613"/>
                </a:lnTo>
                <a:lnTo>
                  <a:pt x="6124" y="3615"/>
                </a:lnTo>
                <a:lnTo>
                  <a:pt x="6126" y="3617"/>
                </a:lnTo>
                <a:lnTo>
                  <a:pt x="6127" y="3619"/>
                </a:lnTo>
                <a:lnTo>
                  <a:pt x="6127" y="3621"/>
                </a:lnTo>
                <a:lnTo>
                  <a:pt x="6128" y="3623"/>
                </a:lnTo>
                <a:lnTo>
                  <a:pt x="6128" y="3625"/>
                </a:lnTo>
                <a:lnTo>
                  <a:pt x="6128" y="3627"/>
                </a:lnTo>
                <a:lnTo>
                  <a:pt x="6128" y="3629"/>
                </a:lnTo>
                <a:lnTo>
                  <a:pt x="6128" y="3631"/>
                </a:lnTo>
                <a:lnTo>
                  <a:pt x="6127" y="3633"/>
                </a:lnTo>
                <a:lnTo>
                  <a:pt x="6126" y="3635"/>
                </a:lnTo>
                <a:lnTo>
                  <a:pt x="6125" y="3637"/>
                </a:lnTo>
                <a:lnTo>
                  <a:pt x="6123" y="3639"/>
                </a:lnTo>
                <a:lnTo>
                  <a:pt x="6122" y="3640"/>
                </a:lnTo>
                <a:lnTo>
                  <a:pt x="6120" y="3642"/>
                </a:lnTo>
                <a:lnTo>
                  <a:pt x="5948" y="3762"/>
                </a:lnTo>
                <a:lnTo>
                  <a:pt x="5945" y="3764"/>
                </a:lnTo>
                <a:lnTo>
                  <a:pt x="5943" y="3765"/>
                </a:lnTo>
                <a:lnTo>
                  <a:pt x="5940" y="3766"/>
                </a:lnTo>
                <a:lnTo>
                  <a:pt x="5938" y="3766"/>
                </a:lnTo>
                <a:lnTo>
                  <a:pt x="5935" y="3767"/>
                </a:lnTo>
                <a:lnTo>
                  <a:pt x="5932" y="3767"/>
                </a:lnTo>
                <a:lnTo>
                  <a:pt x="5930" y="3768"/>
                </a:lnTo>
                <a:lnTo>
                  <a:pt x="5927" y="3768"/>
                </a:lnTo>
                <a:lnTo>
                  <a:pt x="5924" y="3767"/>
                </a:lnTo>
                <a:lnTo>
                  <a:pt x="5921" y="3767"/>
                </a:lnTo>
                <a:lnTo>
                  <a:pt x="5919" y="3766"/>
                </a:lnTo>
                <a:lnTo>
                  <a:pt x="5916" y="3765"/>
                </a:lnTo>
                <a:lnTo>
                  <a:pt x="5914" y="3764"/>
                </a:lnTo>
                <a:lnTo>
                  <a:pt x="5912" y="3763"/>
                </a:lnTo>
                <a:lnTo>
                  <a:pt x="5910" y="3762"/>
                </a:lnTo>
                <a:lnTo>
                  <a:pt x="5908" y="3760"/>
                </a:lnTo>
                <a:lnTo>
                  <a:pt x="5906" y="3758"/>
                </a:lnTo>
                <a:lnTo>
                  <a:pt x="5904" y="3757"/>
                </a:lnTo>
                <a:lnTo>
                  <a:pt x="5903" y="3755"/>
                </a:lnTo>
                <a:lnTo>
                  <a:pt x="5902" y="3753"/>
                </a:lnTo>
                <a:lnTo>
                  <a:pt x="5901" y="3751"/>
                </a:lnTo>
                <a:lnTo>
                  <a:pt x="5901" y="3749"/>
                </a:lnTo>
                <a:lnTo>
                  <a:pt x="5901" y="3746"/>
                </a:lnTo>
                <a:lnTo>
                  <a:pt x="5901" y="3744"/>
                </a:lnTo>
                <a:lnTo>
                  <a:pt x="5901" y="3742"/>
                </a:lnTo>
                <a:lnTo>
                  <a:pt x="5902" y="3740"/>
                </a:lnTo>
                <a:lnTo>
                  <a:pt x="5903" y="3738"/>
                </a:lnTo>
                <a:lnTo>
                  <a:pt x="5904" y="3736"/>
                </a:lnTo>
                <a:lnTo>
                  <a:pt x="5905" y="3734"/>
                </a:lnTo>
                <a:lnTo>
                  <a:pt x="5907" y="3732"/>
                </a:lnTo>
                <a:lnTo>
                  <a:pt x="5908" y="3731"/>
                </a:lnTo>
                <a:lnTo>
                  <a:pt x="5911" y="3729"/>
                </a:lnTo>
                <a:lnTo>
                  <a:pt x="6081" y="3610"/>
                </a:lnTo>
                <a:lnTo>
                  <a:pt x="6083" y="3609"/>
                </a:lnTo>
                <a:lnTo>
                  <a:pt x="6085" y="3608"/>
                </a:lnTo>
                <a:lnTo>
                  <a:pt x="6087" y="3607"/>
                </a:lnTo>
                <a:lnTo>
                  <a:pt x="6090" y="3606"/>
                </a:lnTo>
                <a:lnTo>
                  <a:pt x="6093" y="3605"/>
                </a:lnTo>
                <a:lnTo>
                  <a:pt x="6095" y="3605"/>
                </a:lnTo>
                <a:lnTo>
                  <a:pt x="6098" y="3604"/>
                </a:lnTo>
                <a:lnTo>
                  <a:pt x="6101" y="3604"/>
                </a:lnTo>
                <a:lnTo>
                  <a:pt x="6103" y="3604"/>
                </a:lnTo>
                <a:lnTo>
                  <a:pt x="6106" y="3605"/>
                </a:lnTo>
                <a:lnTo>
                  <a:pt x="6109" y="3605"/>
                </a:lnTo>
                <a:lnTo>
                  <a:pt x="6111" y="3606"/>
                </a:lnTo>
                <a:lnTo>
                  <a:pt x="6114" y="3607"/>
                </a:lnTo>
                <a:lnTo>
                  <a:pt x="6116" y="3608"/>
                </a:lnTo>
                <a:lnTo>
                  <a:pt x="6118" y="3610"/>
                </a:lnTo>
                <a:lnTo>
                  <a:pt x="6121" y="3611"/>
                </a:lnTo>
                <a:moveTo>
                  <a:pt x="1231" y="3773"/>
                </a:moveTo>
                <a:lnTo>
                  <a:pt x="1233" y="3771"/>
                </a:lnTo>
                <a:lnTo>
                  <a:pt x="1235" y="3770"/>
                </a:lnTo>
                <a:lnTo>
                  <a:pt x="1237" y="3768"/>
                </a:lnTo>
                <a:lnTo>
                  <a:pt x="1240" y="3767"/>
                </a:lnTo>
                <a:lnTo>
                  <a:pt x="1242" y="3766"/>
                </a:lnTo>
                <a:lnTo>
                  <a:pt x="1245" y="3765"/>
                </a:lnTo>
                <a:lnTo>
                  <a:pt x="1247" y="3765"/>
                </a:lnTo>
                <a:lnTo>
                  <a:pt x="1250" y="3764"/>
                </a:lnTo>
                <a:lnTo>
                  <a:pt x="1252" y="3764"/>
                </a:lnTo>
                <a:lnTo>
                  <a:pt x="1255" y="3764"/>
                </a:lnTo>
                <a:lnTo>
                  <a:pt x="1258" y="3765"/>
                </a:lnTo>
                <a:lnTo>
                  <a:pt x="1261" y="3765"/>
                </a:lnTo>
                <a:lnTo>
                  <a:pt x="1263" y="3766"/>
                </a:lnTo>
                <a:lnTo>
                  <a:pt x="1266" y="3767"/>
                </a:lnTo>
                <a:lnTo>
                  <a:pt x="1268" y="3768"/>
                </a:lnTo>
                <a:lnTo>
                  <a:pt x="1271" y="3769"/>
                </a:lnTo>
                <a:lnTo>
                  <a:pt x="1460" y="3871"/>
                </a:lnTo>
                <a:lnTo>
                  <a:pt x="1462" y="3872"/>
                </a:lnTo>
                <a:lnTo>
                  <a:pt x="1464" y="3874"/>
                </a:lnTo>
                <a:lnTo>
                  <a:pt x="1466" y="3875"/>
                </a:lnTo>
                <a:lnTo>
                  <a:pt x="1468" y="3877"/>
                </a:lnTo>
                <a:lnTo>
                  <a:pt x="1469" y="3879"/>
                </a:lnTo>
                <a:lnTo>
                  <a:pt x="1470" y="3881"/>
                </a:lnTo>
                <a:lnTo>
                  <a:pt x="1471" y="3883"/>
                </a:lnTo>
                <a:lnTo>
                  <a:pt x="1472" y="3885"/>
                </a:lnTo>
                <a:lnTo>
                  <a:pt x="1472" y="3887"/>
                </a:lnTo>
                <a:lnTo>
                  <a:pt x="1472" y="3889"/>
                </a:lnTo>
                <a:lnTo>
                  <a:pt x="1472" y="3891"/>
                </a:lnTo>
                <a:lnTo>
                  <a:pt x="1471" y="3893"/>
                </a:lnTo>
                <a:lnTo>
                  <a:pt x="1471" y="3895"/>
                </a:lnTo>
                <a:lnTo>
                  <a:pt x="1470" y="3897"/>
                </a:lnTo>
                <a:lnTo>
                  <a:pt x="1468" y="3899"/>
                </a:lnTo>
                <a:lnTo>
                  <a:pt x="1467" y="3901"/>
                </a:lnTo>
                <a:lnTo>
                  <a:pt x="1465" y="3903"/>
                </a:lnTo>
                <a:lnTo>
                  <a:pt x="1463" y="3905"/>
                </a:lnTo>
                <a:lnTo>
                  <a:pt x="1461" y="3906"/>
                </a:lnTo>
                <a:lnTo>
                  <a:pt x="1459" y="3907"/>
                </a:lnTo>
                <a:lnTo>
                  <a:pt x="1456" y="3908"/>
                </a:lnTo>
                <a:lnTo>
                  <a:pt x="1454" y="3909"/>
                </a:lnTo>
                <a:lnTo>
                  <a:pt x="1452" y="3910"/>
                </a:lnTo>
                <a:lnTo>
                  <a:pt x="1449" y="3910"/>
                </a:lnTo>
                <a:lnTo>
                  <a:pt x="1446" y="3910"/>
                </a:lnTo>
                <a:lnTo>
                  <a:pt x="1444" y="3911"/>
                </a:lnTo>
                <a:lnTo>
                  <a:pt x="1441" y="3910"/>
                </a:lnTo>
                <a:lnTo>
                  <a:pt x="1438" y="3910"/>
                </a:lnTo>
                <a:lnTo>
                  <a:pt x="1436" y="3910"/>
                </a:lnTo>
                <a:lnTo>
                  <a:pt x="1433" y="3909"/>
                </a:lnTo>
                <a:lnTo>
                  <a:pt x="1430" y="3908"/>
                </a:lnTo>
                <a:lnTo>
                  <a:pt x="1428" y="3907"/>
                </a:lnTo>
                <a:lnTo>
                  <a:pt x="1237" y="3804"/>
                </a:lnTo>
                <a:lnTo>
                  <a:pt x="1235" y="3803"/>
                </a:lnTo>
                <a:lnTo>
                  <a:pt x="1233" y="3801"/>
                </a:lnTo>
                <a:lnTo>
                  <a:pt x="1231" y="3799"/>
                </a:lnTo>
                <a:lnTo>
                  <a:pt x="1229" y="3797"/>
                </a:lnTo>
                <a:lnTo>
                  <a:pt x="1228" y="3795"/>
                </a:lnTo>
                <a:lnTo>
                  <a:pt x="1227" y="3793"/>
                </a:lnTo>
                <a:lnTo>
                  <a:pt x="1226" y="3791"/>
                </a:lnTo>
                <a:lnTo>
                  <a:pt x="1226" y="3789"/>
                </a:lnTo>
                <a:lnTo>
                  <a:pt x="1225" y="3787"/>
                </a:lnTo>
                <a:lnTo>
                  <a:pt x="1225" y="3785"/>
                </a:lnTo>
                <a:lnTo>
                  <a:pt x="1226" y="3783"/>
                </a:lnTo>
                <a:lnTo>
                  <a:pt x="1226" y="3781"/>
                </a:lnTo>
                <a:lnTo>
                  <a:pt x="1227" y="3779"/>
                </a:lnTo>
                <a:lnTo>
                  <a:pt x="1228" y="3777"/>
                </a:lnTo>
                <a:lnTo>
                  <a:pt x="1229" y="3775"/>
                </a:lnTo>
                <a:lnTo>
                  <a:pt x="1231" y="3773"/>
                </a:lnTo>
                <a:moveTo>
                  <a:pt x="5774" y="3845"/>
                </a:moveTo>
                <a:lnTo>
                  <a:pt x="5775" y="3847"/>
                </a:lnTo>
                <a:lnTo>
                  <a:pt x="5776" y="3849"/>
                </a:lnTo>
                <a:lnTo>
                  <a:pt x="5778" y="3851"/>
                </a:lnTo>
                <a:lnTo>
                  <a:pt x="5778" y="3853"/>
                </a:lnTo>
                <a:lnTo>
                  <a:pt x="5779" y="3855"/>
                </a:lnTo>
                <a:lnTo>
                  <a:pt x="5779" y="3857"/>
                </a:lnTo>
                <a:lnTo>
                  <a:pt x="5779" y="3859"/>
                </a:lnTo>
                <a:lnTo>
                  <a:pt x="5779" y="3861"/>
                </a:lnTo>
                <a:lnTo>
                  <a:pt x="5779" y="3863"/>
                </a:lnTo>
                <a:lnTo>
                  <a:pt x="5778" y="3865"/>
                </a:lnTo>
                <a:lnTo>
                  <a:pt x="5777" y="3867"/>
                </a:lnTo>
                <a:lnTo>
                  <a:pt x="5776" y="3869"/>
                </a:lnTo>
                <a:lnTo>
                  <a:pt x="5774" y="3871"/>
                </a:lnTo>
                <a:lnTo>
                  <a:pt x="5773" y="3873"/>
                </a:lnTo>
                <a:lnTo>
                  <a:pt x="5771" y="3875"/>
                </a:lnTo>
                <a:lnTo>
                  <a:pt x="5769" y="3876"/>
                </a:lnTo>
                <a:lnTo>
                  <a:pt x="5582" y="3982"/>
                </a:lnTo>
                <a:lnTo>
                  <a:pt x="5579" y="3983"/>
                </a:lnTo>
                <a:lnTo>
                  <a:pt x="5577" y="3984"/>
                </a:lnTo>
                <a:lnTo>
                  <a:pt x="5574" y="3985"/>
                </a:lnTo>
                <a:lnTo>
                  <a:pt x="5571" y="3986"/>
                </a:lnTo>
                <a:lnTo>
                  <a:pt x="5568" y="3986"/>
                </a:lnTo>
                <a:lnTo>
                  <a:pt x="5566" y="3986"/>
                </a:lnTo>
                <a:lnTo>
                  <a:pt x="5563" y="3986"/>
                </a:lnTo>
                <a:lnTo>
                  <a:pt x="5560" y="3986"/>
                </a:lnTo>
                <a:lnTo>
                  <a:pt x="5557" y="3985"/>
                </a:lnTo>
                <a:lnTo>
                  <a:pt x="5555" y="3984"/>
                </a:lnTo>
                <a:lnTo>
                  <a:pt x="5552" y="3984"/>
                </a:lnTo>
                <a:lnTo>
                  <a:pt x="5550" y="3983"/>
                </a:lnTo>
                <a:lnTo>
                  <a:pt x="5548" y="3982"/>
                </a:lnTo>
                <a:lnTo>
                  <a:pt x="5545" y="3980"/>
                </a:lnTo>
                <a:lnTo>
                  <a:pt x="5543" y="3979"/>
                </a:lnTo>
                <a:lnTo>
                  <a:pt x="5542" y="3977"/>
                </a:lnTo>
                <a:lnTo>
                  <a:pt x="5540" y="3975"/>
                </a:lnTo>
                <a:lnTo>
                  <a:pt x="5539" y="3973"/>
                </a:lnTo>
                <a:lnTo>
                  <a:pt x="5538" y="3971"/>
                </a:lnTo>
                <a:lnTo>
                  <a:pt x="5537" y="3969"/>
                </a:lnTo>
                <a:lnTo>
                  <a:pt x="5537" y="3967"/>
                </a:lnTo>
                <a:lnTo>
                  <a:pt x="5536" y="3965"/>
                </a:lnTo>
                <a:lnTo>
                  <a:pt x="5537" y="3963"/>
                </a:lnTo>
                <a:lnTo>
                  <a:pt x="5537" y="3960"/>
                </a:lnTo>
                <a:lnTo>
                  <a:pt x="5537" y="3958"/>
                </a:lnTo>
                <a:lnTo>
                  <a:pt x="5538" y="3956"/>
                </a:lnTo>
                <a:lnTo>
                  <a:pt x="5539" y="3954"/>
                </a:lnTo>
                <a:lnTo>
                  <a:pt x="5541" y="3953"/>
                </a:lnTo>
                <a:lnTo>
                  <a:pt x="5542" y="3951"/>
                </a:lnTo>
                <a:lnTo>
                  <a:pt x="5544" y="3949"/>
                </a:lnTo>
                <a:lnTo>
                  <a:pt x="5546" y="3948"/>
                </a:lnTo>
                <a:lnTo>
                  <a:pt x="5549" y="3946"/>
                </a:lnTo>
                <a:lnTo>
                  <a:pt x="5734" y="3841"/>
                </a:lnTo>
                <a:lnTo>
                  <a:pt x="5736" y="3840"/>
                </a:lnTo>
                <a:lnTo>
                  <a:pt x="5738" y="3839"/>
                </a:lnTo>
                <a:lnTo>
                  <a:pt x="5741" y="3838"/>
                </a:lnTo>
                <a:lnTo>
                  <a:pt x="5744" y="3838"/>
                </a:lnTo>
                <a:lnTo>
                  <a:pt x="5746" y="3837"/>
                </a:lnTo>
                <a:lnTo>
                  <a:pt x="5749" y="3837"/>
                </a:lnTo>
                <a:lnTo>
                  <a:pt x="5752" y="3837"/>
                </a:lnTo>
                <a:lnTo>
                  <a:pt x="5754" y="3837"/>
                </a:lnTo>
                <a:lnTo>
                  <a:pt x="5757" y="3838"/>
                </a:lnTo>
                <a:lnTo>
                  <a:pt x="5760" y="3838"/>
                </a:lnTo>
                <a:lnTo>
                  <a:pt x="5762" y="3839"/>
                </a:lnTo>
                <a:lnTo>
                  <a:pt x="5765" y="3840"/>
                </a:lnTo>
                <a:lnTo>
                  <a:pt x="5767" y="3841"/>
                </a:lnTo>
                <a:lnTo>
                  <a:pt x="5770" y="3842"/>
                </a:lnTo>
                <a:lnTo>
                  <a:pt x="5772" y="3844"/>
                </a:lnTo>
                <a:lnTo>
                  <a:pt x="5774" y="3845"/>
                </a:lnTo>
                <a:moveTo>
                  <a:pt x="1614" y="3974"/>
                </a:moveTo>
                <a:lnTo>
                  <a:pt x="1616" y="3972"/>
                </a:lnTo>
                <a:lnTo>
                  <a:pt x="1618" y="3970"/>
                </a:lnTo>
                <a:lnTo>
                  <a:pt x="1620" y="3969"/>
                </a:lnTo>
                <a:lnTo>
                  <a:pt x="1622" y="3967"/>
                </a:lnTo>
                <a:lnTo>
                  <a:pt x="1624" y="3966"/>
                </a:lnTo>
                <a:lnTo>
                  <a:pt x="1627" y="3965"/>
                </a:lnTo>
                <a:lnTo>
                  <a:pt x="1629" y="3964"/>
                </a:lnTo>
                <a:lnTo>
                  <a:pt x="1632" y="3964"/>
                </a:lnTo>
                <a:lnTo>
                  <a:pt x="1635" y="3963"/>
                </a:lnTo>
                <a:lnTo>
                  <a:pt x="1637" y="3963"/>
                </a:lnTo>
                <a:lnTo>
                  <a:pt x="1640" y="3963"/>
                </a:lnTo>
                <a:lnTo>
                  <a:pt x="1643" y="3963"/>
                </a:lnTo>
                <a:lnTo>
                  <a:pt x="1646" y="3964"/>
                </a:lnTo>
                <a:lnTo>
                  <a:pt x="1649" y="3964"/>
                </a:lnTo>
                <a:lnTo>
                  <a:pt x="1651" y="3965"/>
                </a:lnTo>
                <a:lnTo>
                  <a:pt x="1654" y="3966"/>
                </a:lnTo>
                <a:lnTo>
                  <a:pt x="1853" y="4055"/>
                </a:lnTo>
                <a:lnTo>
                  <a:pt x="1855" y="4056"/>
                </a:lnTo>
                <a:lnTo>
                  <a:pt x="1858" y="4058"/>
                </a:lnTo>
                <a:lnTo>
                  <a:pt x="1860" y="4059"/>
                </a:lnTo>
                <a:lnTo>
                  <a:pt x="1862" y="4061"/>
                </a:lnTo>
                <a:lnTo>
                  <a:pt x="1863" y="4062"/>
                </a:lnTo>
                <a:lnTo>
                  <a:pt x="1865" y="4064"/>
                </a:lnTo>
                <a:lnTo>
                  <a:pt x="1866" y="4066"/>
                </a:lnTo>
                <a:lnTo>
                  <a:pt x="1867" y="4068"/>
                </a:lnTo>
                <a:lnTo>
                  <a:pt x="1867" y="4070"/>
                </a:lnTo>
                <a:lnTo>
                  <a:pt x="1868" y="4072"/>
                </a:lnTo>
                <a:lnTo>
                  <a:pt x="1868" y="4074"/>
                </a:lnTo>
                <a:lnTo>
                  <a:pt x="1868" y="4077"/>
                </a:lnTo>
                <a:lnTo>
                  <a:pt x="1867" y="4079"/>
                </a:lnTo>
                <a:lnTo>
                  <a:pt x="1866" y="4081"/>
                </a:lnTo>
                <a:lnTo>
                  <a:pt x="1865" y="4083"/>
                </a:lnTo>
                <a:lnTo>
                  <a:pt x="1864" y="4085"/>
                </a:lnTo>
                <a:lnTo>
                  <a:pt x="1862" y="4087"/>
                </a:lnTo>
                <a:lnTo>
                  <a:pt x="1861" y="4089"/>
                </a:lnTo>
                <a:lnTo>
                  <a:pt x="1859" y="4090"/>
                </a:lnTo>
                <a:lnTo>
                  <a:pt x="1857" y="4091"/>
                </a:lnTo>
                <a:lnTo>
                  <a:pt x="1855" y="4093"/>
                </a:lnTo>
                <a:lnTo>
                  <a:pt x="1852" y="4094"/>
                </a:lnTo>
                <a:lnTo>
                  <a:pt x="1850" y="4094"/>
                </a:lnTo>
                <a:lnTo>
                  <a:pt x="1848" y="4095"/>
                </a:lnTo>
                <a:lnTo>
                  <a:pt x="1845" y="4096"/>
                </a:lnTo>
                <a:lnTo>
                  <a:pt x="1842" y="4096"/>
                </a:lnTo>
                <a:lnTo>
                  <a:pt x="1839" y="4096"/>
                </a:lnTo>
                <a:lnTo>
                  <a:pt x="1837" y="4096"/>
                </a:lnTo>
                <a:lnTo>
                  <a:pt x="1834" y="4095"/>
                </a:lnTo>
                <a:lnTo>
                  <a:pt x="1831" y="4095"/>
                </a:lnTo>
                <a:lnTo>
                  <a:pt x="1829" y="4094"/>
                </a:lnTo>
                <a:lnTo>
                  <a:pt x="1826" y="4093"/>
                </a:lnTo>
                <a:lnTo>
                  <a:pt x="1624" y="4004"/>
                </a:lnTo>
                <a:lnTo>
                  <a:pt x="1621" y="4003"/>
                </a:lnTo>
                <a:lnTo>
                  <a:pt x="1619" y="4001"/>
                </a:lnTo>
                <a:lnTo>
                  <a:pt x="1617" y="4000"/>
                </a:lnTo>
                <a:lnTo>
                  <a:pt x="1615" y="3998"/>
                </a:lnTo>
                <a:lnTo>
                  <a:pt x="1614" y="3996"/>
                </a:lnTo>
                <a:lnTo>
                  <a:pt x="1612" y="3994"/>
                </a:lnTo>
                <a:lnTo>
                  <a:pt x="1611" y="3992"/>
                </a:lnTo>
                <a:lnTo>
                  <a:pt x="1611" y="3990"/>
                </a:lnTo>
                <a:lnTo>
                  <a:pt x="1610" y="3988"/>
                </a:lnTo>
                <a:lnTo>
                  <a:pt x="1610" y="3986"/>
                </a:lnTo>
                <a:lnTo>
                  <a:pt x="1610" y="3984"/>
                </a:lnTo>
                <a:lnTo>
                  <a:pt x="1610" y="3982"/>
                </a:lnTo>
                <a:lnTo>
                  <a:pt x="1611" y="3980"/>
                </a:lnTo>
                <a:lnTo>
                  <a:pt x="1611" y="3978"/>
                </a:lnTo>
                <a:lnTo>
                  <a:pt x="1613" y="3976"/>
                </a:lnTo>
                <a:lnTo>
                  <a:pt x="1614" y="3974"/>
                </a:lnTo>
                <a:moveTo>
                  <a:pt x="5396" y="4050"/>
                </a:moveTo>
                <a:lnTo>
                  <a:pt x="5397" y="4052"/>
                </a:lnTo>
                <a:lnTo>
                  <a:pt x="5398" y="4054"/>
                </a:lnTo>
                <a:lnTo>
                  <a:pt x="5399" y="4056"/>
                </a:lnTo>
                <a:lnTo>
                  <a:pt x="5399" y="4058"/>
                </a:lnTo>
                <a:lnTo>
                  <a:pt x="5400" y="4060"/>
                </a:lnTo>
                <a:lnTo>
                  <a:pt x="5400" y="4062"/>
                </a:lnTo>
                <a:lnTo>
                  <a:pt x="5400" y="4065"/>
                </a:lnTo>
                <a:lnTo>
                  <a:pt x="5399" y="4067"/>
                </a:lnTo>
                <a:lnTo>
                  <a:pt x="5398" y="4069"/>
                </a:lnTo>
                <a:lnTo>
                  <a:pt x="5397" y="4071"/>
                </a:lnTo>
                <a:lnTo>
                  <a:pt x="5396" y="4072"/>
                </a:lnTo>
                <a:lnTo>
                  <a:pt x="5395" y="4074"/>
                </a:lnTo>
                <a:lnTo>
                  <a:pt x="5393" y="4076"/>
                </a:lnTo>
                <a:lnTo>
                  <a:pt x="5391" y="4077"/>
                </a:lnTo>
                <a:lnTo>
                  <a:pt x="5389" y="4079"/>
                </a:lnTo>
                <a:lnTo>
                  <a:pt x="5387" y="4080"/>
                </a:lnTo>
                <a:lnTo>
                  <a:pt x="5286" y="4126"/>
                </a:lnTo>
                <a:lnTo>
                  <a:pt x="5183" y="4169"/>
                </a:lnTo>
                <a:lnTo>
                  <a:pt x="5180" y="4170"/>
                </a:lnTo>
                <a:lnTo>
                  <a:pt x="5177" y="4171"/>
                </a:lnTo>
                <a:lnTo>
                  <a:pt x="5175" y="4171"/>
                </a:lnTo>
                <a:lnTo>
                  <a:pt x="5172" y="4172"/>
                </a:lnTo>
                <a:lnTo>
                  <a:pt x="5169" y="4172"/>
                </a:lnTo>
                <a:lnTo>
                  <a:pt x="5166" y="4172"/>
                </a:lnTo>
                <a:lnTo>
                  <a:pt x="5164" y="4171"/>
                </a:lnTo>
                <a:lnTo>
                  <a:pt x="5161" y="4171"/>
                </a:lnTo>
                <a:lnTo>
                  <a:pt x="5158" y="4170"/>
                </a:lnTo>
                <a:lnTo>
                  <a:pt x="5156" y="4169"/>
                </a:lnTo>
                <a:lnTo>
                  <a:pt x="5153" y="4168"/>
                </a:lnTo>
                <a:lnTo>
                  <a:pt x="5151" y="4167"/>
                </a:lnTo>
                <a:lnTo>
                  <a:pt x="5149" y="4166"/>
                </a:lnTo>
                <a:lnTo>
                  <a:pt x="5147" y="4164"/>
                </a:lnTo>
                <a:lnTo>
                  <a:pt x="5145" y="4162"/>
                </a:lnTo>
                <a:lnTo>
                  <a:pt x="5144" y="4160"/>
                </a:lnTo>
                <a:lnTo>
                  <a:pt x="5142" y="4158"/>
                </a:lnTo>
                <a:lnTo>
                  <a:pt x="5142" y="4156"/>
                </a:lnTo>
                <a:lnTo>
                  <a:pt x="5141" y="4154"/>
                </a:lnTo>
                <a:lnTo>
                  <a:pt x="5141" y="4152"/>
                </a:lnTo>
                <a:lnTo>
                  <a:pt x="5141" y="4150"/>
                </a:lnTo>
                <a:lnTo>
                  <a:pt x="5141" y="4148"/>
                </a:lnTo>
                <a:lnTo>
                  <a:pt x="5141" y="4146"/>
                </a:lnTo>
                <a:lnTo>
                  <a:pt x="5142" y="4144"/>
                </a:lnTo>
                <a:lnTo>
                  <a:pt x="5143" y="4142"/>
                </a:lnTo>
                <a:lnTo>
                  <a:pt x="5144" y="4140"/>
                </a:lnTo>
                <a:lnTo>
                  <a:pt x="5145" y="4138"/>
                </a:lnTo>
                <a:lnTo>
                  <a:pt x="5147" y="4137"/>
                </a:lnTo>
                <a:lnTo>
                  <a:pt x="5149" y="4135"/>
                </a:lnTo>
                <a:lnTo>
                  <a:pt x="5151" y="4134"/>
                </a:lnTo>
                <a:lnTo>
                  <a:pt x="5153" y="4132"/>
                </a:lnTo>
                <a:lnTo>
                  <a:pt x="5156" y="4131"/>
                </a:lnTo>
                <a:lnTo>
                  <a:pt x="5258" y="4088"/>
                </a:lnTo>
                <a:lnTo>
                  <a:pt x="5357" y="4043"/>
                </a:lnTo>
                <a:lnTo>
                  <a:pt x="5359" y="4042"/>
                </a:lnTo>
                <a:lnTo>
                  <a:pt x="5362" y="4041"/>
                </a:lnTo>
                <a:lnTo>
                  <a:pt x="5364" y="4041"/>
                </a:lnTo>
                <a:lnTo>
                  <a:pt x="5367" y="4040"/>
                </a:lnTo>
                <a:lnTo>
                  <a:pt x="5370" y="4040"/>
                </a:lnTo>
                <a:lnTo>
                  <a:pt x="5373" y="4040"/>
                </a:lnTo>
                <a:lnTo>
                  <a:pt x="5375" y="4040"/>
                </a:lnTo>
                <a:lnTo>
                  <a:pt x="5378" y="4041"/>
                </a:lnTo>
                <a:lnTo>
                  <a:pt x="5381" y="4041"/>
                </a:lnTo>
                <a:lnTo>
                  <a:pt x="5383" y="4042"/>
                </a:lnTo>
                <a:lnTo>
                  <a:pt x="5386" y="4043"/>
                </a:lnTo>
                <a:lnTo>
                  <a:pt x="5388" y="4044"/>
                </a:lnTo>
                <a:lnTo>
                  <a:pt x="5390" y="4045"/>
                </a:lnTo>
                <a:lnTo>
                  <a:pt x="5392" y="4047"/>
                </a:lnTo>
                <a:lnTo>
                  <a:pt x="5394" y="4048"/>
                </a:lnTo>
                <a:lnTo>
                  <a:pt x="5396" y="4050"/>
                </a:lnTo>
                <a:moveTo>
                  <a:pt x="2020" y="4147"/>
                </a:moveTo>
                <a:lnTo>
                  <a:pt x="2021" y="4145"/>
                </a:lnTo>
                <a:lnTo>
                  <a:pt x="2023" y="4143"/>
                </a:lnTo>
                <a:lnTo>
                  <a:pt x="2025" y="4142"/>
                </a:lnTo>
                <a:lnTo>
                  <a:pt x="2027" y="4140"/>
                </a:lnTo>
                <a:lnTo>
                  <a:pt x="2029" y="4139"/>
                </a:lnTo>
                <a:lnTo>
                  <a:pt x="2031" y="4137"/>
                </a:lnTo>
                <a:lnTo>
                  <a:pt x="2034" y="4137"/>
                </a:lnTo>
                <a:lnTo>
                  <a:pt x="2036" y="4136"/>
                </a:lnTo>
                <a:lnTo>
                  <a:pt x="2039" y="4135"/>
                </a:lnTo>
                <a:lnTo>
                  <a:pt x="2042" y="4135"/>
                </a:lnTo>
                <a:lnTo>
                  <a:pt x="2044" y="4135"/>
                </a:lnTo>
                <a:lnTo>
                  <a:pt x="2047" y="4135"/>
                </a:lnTo>
                <a:lnTo>
                  <a:pt x="2050" y="4135"/>
                </a:lnTo>
                <a:lnTo>
                  <a:pt x="2052" y="4135"/>
                </a:lnTo>
                <a:lnTo>
                  <a:pt x="2055" y="4136"/>
                </a:lnTo>
                <a:lnTo>
                  <a:pt x="2058" y="4137"/>
                </a:lnTo>
                <a:lnTo>
                  <a:pt x="2268" y="4210"/>
                </a:lnTo>
                <a:lnTo>
                  <a:pt x="2271" y="4211"/>
                </a:lnTo>
                <a:lnTo>
                  <a:pt x="2273" y="4212"/>
                </a:lnTo>
                <a:lnTo>
                  <a:pt x="2275" y="4213"/>
                </a:lnTo>
                <a:lnTo>
                  <a:pt x="2278" y="4215"/>
                </a:lnTo>
                <a:lnTo>
                  <a:pt x="2279" y="4216"/>
                </a:lnTo>
                <a:lnTo>
                  <a:pt x="2281" y="4218"/>
                </a:lnTo>
                <a:lnTo>
                  <a:pt x="2282" y="4220"/>
                </a:lnTo>
                <a:lnTo>
                  <a:pt x="2284" y="4221"/>
                </a:lnTo>
                <a:lnTo>
                  <a:pt x="2284" y="4223"/>
                </a:lnTo>
                <a:lnTo>
                  <a:pt x="2285" y="4225"/>
                </a:lnTo>
                <a:lnTo>
                  <a:pt x="2285" y="4227"/>
                </a:lnTo>
                <a:lnTo>
                  <a:pt x="2286" y="4230"/>
                </a:lnTo>
                <a:lnTo>
                  <a:pt x="2285" y="4232"/>
                </a:lnTo>
                <a:lnTo>
                  <a:pt x="2285" y="4234"/>
                </a:lnTo>
                <a:lnTo>
                  <a:pt x="2284" y="4236"/>
                </a:lnTo>
                <a:lnTo>
                  <a:pt x="2283" y="4238"/>
                </a:lnTo>
                <a:lnTo>
                  <a:pt x="2282" y="4240"/>
                </a:lnTo>
                <a:lnTo>
                  <a:pt x="2280" y="4242"/>
                </a:lnTo>
                <a:lnTo>
                  <a:pt x="2278" y="4244"/>
                </a:lnTo>
                <a:lnTo>
                  <a:pt x="2277" y="4245"/>
                </a:lnTo>
                <a:lnTo>
                  <a:pt x="2275" y="4247"/>
                </a:lnTo>
                <a:lnTo>
                  <a:pt x="2272" y="4248"/>
                </a:lnTo>
                <a:lnTo>
                  <a:pt x="2270" y="4249"/>
                </a:lnTo>
                <a:lnTo>
                  <a:pt x="2268" y="4250"/>
                </a:lnTo>
                <a:lnTo>
                  <a:pt x="2265" y="4250"/>
                </a:lnTo>
                <a:lnTo>
                  <a:pt x="2263" y="4251"/>
                </a:lnTo>
                <a:lnTo>
                  <a:pt x="2260" y="4251"/>
                </a:lnTo>
                <a:lnTo>
                  <a:pt x="2257" y="4251"/>
                </a:lnTo>
                <a:lnTo>
                  <a:pt x="2254" y="4251"/>
                </a:lnTo>
                <a:lnTo>
                  <a:pt x="2252" y="4251"/>
                </a:lnTo>
                <a:lnTo>
                  <a:pt x="2249" y="4251"/>
                </a:lnTo>
                <a:lnTo>
                  <a:pt x="2246" y="4250"/>
                </a:lnTo>
                <a:lnTo>
                  <a:pt x="2033" y="4176"/>
                </a:lnTo>
                <a:lnTo>
                  <a:pt x="2030" y="4175"/>
                </a:lnTo>
                <a:lnTo>
                  <a:pt x="2028" y="4174"/>
                </a:lnTo>
                <a:lnTo>
                  <a:pt x="2026" y="4172"/>
                </a:lnTo>
                <a:lnTo>
                  <a:pt x="2024" y="4170"/>
                </a:lnTo>
                <a:lnTo>
                  <a:pt x="2022" y="4169"/>
                </a:lnTo>
                <a:lnTo>
                  <a:pt x="2021" y="4167"/>
                </a:lnTo>
                <a:lnTo>
                  <a:pt x="2020" y="4165"/>
                </a:lnTo>
                <a:lnTo>
                  <a:pt x="2018" y="4163"/>
                </a:lnTo>
                <a:lnTo>
                  <a:pt x="2018" y="4161"/>
                </a:lnTo>
                <a:lnTo>
                  <a:pt x="2017" y="4159"/>
                </a:lnTo>
                <a:lnTo>
                  <a:pt x="2017" y="4157"/>
                </a:lnTo>
                <a:lnTo>
                  <a:pt x="2017" y="4155"/>
                </a:lnTo>
                <a:lnTo>
                  <a:pt x="2017" y="4153"/>
                </a:lnTo>
                <a:lnTo>
                  <a:pt x="2018" y="4151"/>
                </a:lnTo>
                <a:lnTo>
                  <a:pt x="2019" y="4149"/>
                </a:lnTo>
                <a:lnTo>
                  <a:pt x="2020" y="4147"/>
                </a:lnTo>
                <a:moveTo>
                  <a:pt x="4987" y="4220"/>
                </a:moveTo>
                <a:lnTo>
                  <a:pt x="4988" y="4222"/>
                </a:lnTo>
                <a:lnTo>
                  <a:pt x="4989" y="4224"/>
                </a:lnTo>
                <a:lnTo>
                  <a:pt x="4989" y="4226"/>
                </a:lnTo>
                <a:lnTo>
                  <a:pt x="4989" y="4229"/>
                </a:lnTo>
                <a:lnTo>
                  <a:pt x="4989" y="4231"/>
                </a:lnTo>
                <a:lnTo>
                  <a:pt x="4989" y="4233"/>
                </a:lnTo>
                <a:lnTo>
                  <a:pt x="4988" y="4235"/>
                </a:lnTo>
                <a:lnTo>
                  <a:pt x="4988" y="4237"/>
                </a:lnTo>
                <a:lnTo>
                  <a:pt x="4986" y="4239"/>
                </a:lnTo>
                <a:lnTo>
                  <a:pt x="4985" y="4240"/>
                </a:lnTo>
                <a:lnTo>
                  <a:pt x="4984" y="4242"/>
                </a:lnTo>
                <a:lnTo>
                  <a:pt x="4982" y="4244"/>
                </a:lnTo>
                <a:lnTo>
                  <a:pt x="4980" y="4245"/>
                </a:lnTo>
                <a:lnTo>
                  <a:pt x="4978" y="4246"/>
                </a:lnTo>
                <a:lnTo>
                  <a:pt x="4975" y="4247"/>
                </a:lnTo>
                <a:lnTo>
                  <a:pt x="4973" y="4248"/>
                </a:lnTo>
                <a:lnTo>
                  <a:pt x="4919" y="4267"/>
                </a:lnTo>
                <a:lnTo>
                  <a:pt x="4865" y="4284"/>
                </a:lnTo>
                <a:lnTo>
                  <a:pt x="4757" y="4317"/>
                </a:lnTo>
                <a:lnTo>
                  <a:pt x="4754" y="4318"/>
                </a:lnTo>
                <a:lnTo>
                  <a:pt x="4751" y="4318"/>
                </a:lnTo>
                <a:lnTo>
                  <a:pt x="4748" y="4318"/>
                </a:lnTo>
                <a:lnTo>
                  <a:pt x="4745" y="4318"/>
                </a:lnTo>
                <a:lnTo>
                  <a:pt x="4743" y="4318"/>
                </a:lnTo>
                <a:lnTo>
                  <a:pt x="4740" y="4318"/>
                </a:lnTo>
                <a:lnTo>
                  <a:pt x="4737" y="4317"/>
                </a:lnTo>
                <a:lnTo>
                  <a:pt x="4735" y="4317"/>
                </a:lnTo>
                <a:lnTo>
                  <a:pt x="4732" y="4316"/>
                </a:lnTo>
                <a:lnTo>
                  <a:pt x="4730" y="4314"/>
                </a:lnTo>
                <a:lnTo>
                  <a:pt x="4728" y="4313"/>
                </a:lnTo>
                <a:lnTo>
                  <a:pt x="4726" y="4312"/>
                </a:lnTo>
                <a:lnTo>
                  <a:pt x="4724" y="4310"/>
                </a:lnTo>
                <a:lnTo>
                  <a:pt x="4722" y="4308"/>
                </a:lnTo>
                <a:lnTo>
                  <a:pt x="4721" y="4306"/>
                </a:lnTo>
                <a:lnTo>
                  <a:pt x="4720" y="4304"/>
                </a:lnTo>
                <a:lnTo>
                  <a:pt x="4719" y="4302"/>
                </a:lnTo>
                <a:lnTo>
                  <a:pt x="4718" y="4300"/>
                </a:lnTo>
                <a:lnTo>
                  <a:pt x="4718" y="4298"/>
                </a:lnTo>
                <a:lnTo>
                  <a:pt x="4718" y="4296"/>
                </a:lnTo>
                <a:lnTo>
                  <a:pt x="4718" y="4294"/>
                </a:lnTo>
                <a:lnTo>
                  <a:pt x="4719" y="4292"/>
                </a:lnTo>
                <a:lnTo>
                  <a:pt x="4720" y="4290"/>
                </a:lnTo>
                <a:lnTo>
                  <a:pt x="4721" y="4288"/>
                </a:lnTo>
                <a:lnTo>
                  <a:pt x="4722" y="4286"/>
                </a:lnTo>
                <a:lnTo>
                  <a:pt x="4723" y="4284"/>
                </a:lnTo>
                <a:lnTo>
                  <a:pt x="4725" y="4283"/>
                </a:lnTo>
                <a:lnTo>
                  <a:pt x="4727" y="4281"/>
                </a:lnTo>
                <a:lnTo>
                  <a:pt x="4729" y="4280"/>
                </a:lnTo>
                <a:lnTo>
                  <a:pt x="4731" y="4278"/>
                </a:lnTo>
                <a:lnTo>
                  <a:pt x="4734" y="4277"/>
                </a:lnTo>
                <a:lnTo>
                  <a:pt x="4737" y="4276"/>
                </a:lnTo>
                <a:lnTo>
                  <a:pt x="4949" y="4209"/>
                </a:lnTo>
                <a:lnTo>
                  <a:pt x="4952" y="4208"/>
                </a:lnTo>
                <a:lnTo>
                  <a:pt x="4954" y="4208"/>
                </a:lnTo>
                <a:lnTo>
                  <a:pt x="4957" y="4207"/>
                </a:lnTo>
                <a:lnTo>
                  <a:pt x="4960" y="4207"/>
                </a:lnTo>
                <a:lnTo>
                  <a:pt x="4963" y="4207"/>
                </a:lnTo>
                <a:lnTo>
                  <a:pt x="4966" y="4207"/>
                </a:lnTo>
                <a:lnTo>
                  <a:pt x="4968" y="4208"/>
                </a:lnTo>
                <a:lnTo>
                  <a:pt x="4971" y="4209"/>
                </a:lnTo>
                <a:lnTo>
                  <a:pt x="4974" y="4209"/>
                </a:lnTo>
                <a:lnTo>
                  <a:pt x="4976" y="4210"/>
                </a:lnTo>
                <a:lnTo>
                  <a:pt x="4978" y="4212"/>
                </a:lnTo>
                <a:lnTo>
                  <a:pt x="4980" y="4213"/>
                </a:lnTo>
                <a:lnTo>
                  <a:pt x="4982" y="4215"/>
                </a:lnTo>
                <a:lnTo>
                  <a:pt x="4984" y="4216"/>
                </a:lnTo>
                <a:lnTo>
                  <a:pt x="4985" y="4218"/>
                </a:lnTo>
                <a:lnTo>
                  <a:pt x="4987" y="4220"/>
                </a:lnTo>
                <a:moveTo>
                  <a:pt x="2447" y="4287"/>
                </a:moveTo>
                <a:lnTo>
                  <a:pt x="2448" y="4285"/>
                </a:lnTo>
                <a:lnTo>
                  <a:pt x="2449" y="4283"/>
                </a:lnTo>
                <a:lnTo>
                  <a:pt x="2451" y="4281"/>
                </a:lnTo>
                <a:lnTo>
                  <a:pt x="2452" y="4279"/>
                </a:lnTo>
                <a:lnTo>
                  <a:pt x="2454" y="4278"/>
                </a:lnTo>
                <a:lnTo>
                  <a:pt x="2456" y="4277"/>
                </a:lnTo>
                <a:lnTo>
                  <a:pt x="2459" y="4275"/>
                </a:lnTo>
                <a:lnTo>
                  <a:pt x="2461" y="4275"/>
                </a:lnTo>
                <a:lnTo>
                  <a:pt x="2464" y="4274"/>
                </a:lnTo>
                <a:lnTo>
                  <a:pt x="2466" y="4273"/>
                </a:lnTo>
                <a:lnTo>
                  <a:pt x="2469" y="4273"/>
                </a:lnTo>
                <a:lnTo>
                  <a:pt x="2472" y="4273"/>
                </a:lnTo>
                <a:lnTo>
                  <a:pt x="2474" y="4273"/>
                </a:lnTo>
                <a:lnTo>
                  <a:pt x="2477" y="4273"/>
                </a:lnTo>
                <a:lnTo>
                  <a:pt x="2480" y="4273"/>
                </a:lnTo>
                <a:lnTo>
                  <a:pt x="2483" y="4274"/>
                </a:lnTo>
                <a:lnTo>
                  <a:pt x="2703" y="4328"/>
                </a:lnTo>
                <a:lnTo>
                  <a:pt x="2706" y="4329"/>
                </a:lnTo>
                <a:lnTo>
                  <a:pt x="2708" y="4330"/>
                </a:lnTo>
                <a:lnTo>
                  <a:pt x="2710" y="4331"/>
                </a:lnTo>
                <a:lnTo>
                  <a:pt x="2713" y="4332"/>
                </a:lnTo>
                <a:lnTo>
                  <a:pt x="2715" y="4333"/>
                </a:lnTo>
                <a:lnTo>
                  <a:pt x="2716" y="4335"/>
                </a:lnTo>
                <a:lnTo>
                  <a:pt x="2718" y="4336"/>
                </a:lnTo>
                <a:lnTo>
                  <a:pt x="2719" y="4338"/>
                </a:lnTo>
                <a:lnTo>
                  <a:pt x="2721" y="4340"/>
                </a:lnTo>
                <a:lnTo>
                  <a:pt x="2722" y="4342"/>
                </a:lnTo>
                <a:lnTo>
                  <a:pt x="2722" y="4344"/>
                </a:lnTo>
                <a:lnTo>
                  <a:pt x="2723" y="4346"/>
                </a:lnTo>
                <a:lnTo>
                  <a:pt x="2723" y="4348"/>
                </a:lnTo>
                <a:lnTo>
                  <a:pt x="2723" y="4351"/>
                </a:lnTo>
                <a:lnTo>
                  <a:pt x="2722" y="4353"/>
                </a:lnTo>
                <a:lnTo>
                  <a:pt x="2722" y="4355"/>
                </a:lnTo>
                <a:lnTo>
                  <a:pt x="2721" y="4357"/>
                </a:lnTo>
                <a:lnTo>
                  <a:pt x="2720" y="4359"/>
                </a:lnTo>
                <a:lnTo>
                  <a:pt x="2718" y="4361"/>
                </a:lnTo>
                <a:lnTo>
                  <a:pt x="2717" y="4362"/>
                </a:lnTo>
                <a:lnTo>
                  <a:pt x="2715" y="4364"/>
                </a:lnTo>
                <a:lnTo>
                  <a:pt x="2713" y="4365"/>
                </a:lnTo>
                <a:lnTo>
                  <a:pt x="2711" y="4367"/>
                </a:lnTo>
                <a:lnTo>
                  <a:pt x="2708" y="4368"/>
                </a:lnTo>
                <a:lnTo>
                  <a:pt x="2706" y="4369"/>
                </a:lnTo>
                <a:lnTo>
                  <a:pt x="2703" y="4369"/>
                </a:lnTo>
                <a:lnTo>
                  <a:pt x="2701" y="4370"/>
                </a:lnTo>
                <a:lnTo>
                  <a:pt x="2698" y="4370"/>
                </a:lnTo>
                <a:lnTo>
                  <a:pt x="2695" y="4371"/>
                </a:lnTo>
                <a:lnTo>
                  <a:pt x="2692" y="4371"/>
                </a:lnTo>
                <a:lnTo>
                  <a:pt x="2690" y="4370"/>
                </a:lnTo>
                <a:lnTo>
                  <a:pt x="2687" y="4370"/>
                </a:lnTo>
                <a:lnTo>
                  <a:pt x="2464" y="4315"/>
                </a:lnTo>
                <a:lnTo>
                  <a:pt x="2461" y="4314"/>
                </a:lnTo>
                <a:lnTo>
                  <a:pt x="2459" y="4313"/>
                </a:lnTo>
                <a:lnTo>
                  <a:pt x="2456" y="4312"/>
                </a:lnTo>
                <a:lnTo>
                  <a:pt x="2454" y="4311"/>
                </a:lnTo>
                <a:lnTo>
                  <a:pt x="2452" y="4309"/>
                </a:lnTo>
                <a:lnTo>
                  <a:pt x="2451" y="4307"/>
                </a:lnTo>
                <a:lnTo>
                  <a:pt x="2449" y="4306"/>
                </a:lnTo>
                <a:lnTo>
                  <a:pt x="2448" y="4304"/>
                </a:lnTo>
                <a:lnTo>
                  <a:pt x="2447" y="4302"/>
                </a:lnTo>
                <a:lnTo>
                  <a:pt x="2446" y="4300"/>
                </a:lnTo>
                <a:lnTo>
                  <a:pt x="2446" y="4298"/>
                </a:lnTo>
                <a:lnTo>
                  <a:pt x="2445" y="4295"/>
                </a:lnTo>
                <a:lnTo>
                  <a:pt x="2445" y="4293"/>
                </a:lnTo>
                <a:lnTo>
                  <a:pt x="2446" y="4291"/>
                </a:lnTo>
                <a:lnTo>
                  <a:pt x="2446" y="4289"/>
                </a:lnTo>
                <a:lnTo>
                  <a:pt x="2447" y="4287"/>
                </a:lnTo>
                <a:moveTo>
                  <a:pt x="4554" y="4347"/>
                </a:moveTo>
                <a:lnTo>
                  <a:pt x="4554" y="4349"/>
                </a:lnTo>
                <a:lnTo>
                  <a:pt x="4555" y="4352"/>
                </a:lnTo>
                <a:lnTo>
                  <a:pt x="4555" y="4354"/>
                </a:lnTo>
                <a:lnTo>
                  <a:pt x="4555" y="4356"/>
                </a:lnTo>
                <a:lnTo>
                  <a:pt x="4554" y="4358"/>
                </a:lnTo>
                <a:lnTo>
                  <a:pt x="4553" y="4360"/>
                </a:lnTo>
                <a:lnTo>
                  <a:pt x="4552" y="4362"/>
                </a:lnTo>
                <a:lnTo>
                  <a:pt x="4551" y="4364"/>
                </a:lnTo>
                <a:lnTo>
                  <a:pt x="4550" y="4366"/>
                </a:lnTo>
                <a:lnTo>
                  <a:pt x="4548" y="4367"/>
                </a:lnTo>
                <a:lnTo>
                  <a:pt x="4547" y="4369"/>
                </a:lnTo>
                <a:lnTo>
                  <a:pt x="4545" y="4370"/>
                </a:lnTo>
                <a:lnTo>
                  <a:pt x="4542" y="4371"/>
                </a:lnTo>
                <a:lnTo>
                  <a:pt x="4540" y="4372"/>
                </a:lnTo>
                <a:lnTo>
                  <a:pt x="4537" y="4373"/>
                </a:lnTo>
                <a:lnTo>
                  <a:pt x="4535" y="4374"/>
                </a:lnTo>
                <a:lnTo>
                  <a:pt x="4308" y="4419"/>
                </a:lnTo>
                <a:lnTo>
                  <a:pt x="4305" y="4419"/>
                </a:lnTo>
                <a:lnTo>
                  <a:pt x="4302" y="4420"/>
                </a:lnTo>
                <a:lnTo>
                  <a:pt x="4299" y="4420"/>
                </a:lnTo>
                <a:lnTo>
                  <a:pt x="4297" y="4419"/>
                </a:lnTo>
                <a:lnTo>
                  <a:pt x="4294" y="4419"/>
                </a:lnTo>
                <a:lnTo>
                  <a:pt x="4291" y="4418"/>
                </a:lnTo>
                <a:lnTo>
                  <a:pt x="4289" y="4417"/>
                </a:lnTo>
                <a:lnTo>
                  <a:pt x="4287" y="4416"/>
                </a:lnTo>
                <a:lnTo>
                  <a:pt x="4284" y="4415"/>
                </a:lnTo>
                <a:lnTo>
                  <a:pt x="4282" y="4414"/>
                </a:lnTo>
                <a:lnTo>
                  <a:pt x="4280" y="4412"/>
                </a:lnTo>
                <a:lnTo>
                  <a:pt x="4279" y="4411"/>
                </a:lnTo>
                <a:lnTo>
                  <a:pt x="4277" y="4409"/>
                </a:lnTo>
                <a:lnTo>
                  <a:pt x="4276" y="4407"/>
                </a:lnTo>
                <a:lnTo>
                  <a:pt x="4275" y="4405"/>
                </a:lnTo>
                <a:lnTo>
                  <a:pt x="4274" y="4403"/>
                </a:lnTo>
                <a:lnTo>
                  <a:pt x="4273" y="4401"/>
                </a:lnTo>
                <a:lnTo>
                  <a:pt x="4273" y="4399"/>
                </a:lnTo>
                <a:lnTo>
                  <a:pt x="4273" y="4396"/>
                </a:lnTo>
                <a:lnTo>
                  <a:pt x="4274" y="4394"/>
                </a:lnTo>
                <a:lnTo>
                  <a:pt x="4274" y="4392"/>
                </a:lnTo>
                <a:lnTo>
                  <a:pt x="4275" y="4390"/>
                </a:lnTo>
                <a:lnTo>
                  <a:pt x="4277" y="4388"/>
                </a:lnTo>
                <a:lnTo>
                  <a:pt x="4278" y="4386"/>
                </a:lnTo>
                <a:lnTo>
                  <a:pt x="4280" y="4385"/>
                </a:lnTo>
                <a:lnTo>
                  <a:pt x="4281" y="4383"/>
                </a:lnTo>
                <a:lnTo>
                  <a:pt x="4283" y="4382"/>
                </a:lnTo>
                <a:lnTo>
                  <a:pt x="4286" y="4380"/>
                </a:lnTo>
                <a:lnTo>
                  <a:pt x="4288" y="4379"/>
                </a:lnTo>
                <a:lnTo>
                  <a:pt x="4290" y="4378"/>
                </a:lnTo>
                <a:lnTo>
                  <a:pt x="4293" y="4378"/>
                </a:lnTo>
                <a:lnTo>
                  <a:pt x="4296" y="4377"/>
                </a:lnTo>
                <a:lnTo>
                  <a:pt x="4519" y="4333"/>
                </a:lnTo>
                <a:lnTo>
                  <a:pt x="4522" y="4332"/>
                </a:lnTo>
                <a:lnTo>
                  <a:pt x="4524" y="4332"/>
                </a:lnTo>
                <a:lnTo>
                  <a:pt x="4527" y="4332"/>
                </a:lnTo>
                <a:lnTo>
                  <a:pt x="4530" y="4332"/>
                </a:lnTo>
                <a:lnTo>
                  <a:pt x="4532" y="4332"/>
                </a:lnTo>
                <a:lnTo>
                  <a:pt x="4535" y="4333"/>
                </a:lnTo>
                <a:lnTo>
                  <a:pt x="4538" y="4334"/>
                </a:lnTo>
                <a:lnTo>
                  <a:pt x="4540" y="4334"/>
                </a:lnTo>
                <a:lnTo>
                  <a:pt x="4542" y="4335"/>
                </a:lnTo>
                <a:lnTo>
                  <a:pt x="4544" y="4337"/>
                </a:lnTo>
                <a:lnTo>
                  <a:pt x="4546" y="4338"/>
                </a:lnTo>
                <a:lnTo>
                  <a:pt x="4548" y="4340"/>
                </a:lnTo>
                <a:lnTo>
                  <a:pt x="4550" y="4341"/>
                </a:lnTo>
                <a:lnTo>
                  <a:pt x="4551" y="4343"/>
                </a:lnTo>
                <a:lnTo>
                  <a:pt x="4553" y="4345"/>
                </a:lnTo>
                <a:lnTo>
                  <a:pt x="4554" y="4347"/>
                </a:lnTo>
                <a:moveTo>
                  <a:pt x="2892" y="4388"/>
                </a:moveTo>
                <a:lnTo>
                  <a:pt x="2893" y="4386"/>
                </a:lnTo>
                <a:lnTo>
                  <a:pt x="2893" y="4384"/>
                </a:lnTo>
                <a:lnTo>
                  <a:pt x="2895" y="4382"/>
                </a:lnTo>
                <a:lnTo>
                  <a:pt x="2896" y="4380"/>
                </a:lnTo>
                <a:lnTo>
                  <a:pt x="2898" y="4378"/>
                </a:lnTo>
                <a:lnTo>
                  <a:pt x="2900" y="4377"/>
                </a:lnTo>
                <a:lnTo>
                  <a:pt x="2902" y="4375"/>
                </a:lnTo>
                <a:lnTo>
                  <a:pt x="2904" y="4374"/>
                </a:lnTo>
                <a:lnTo>
                  <a:pt x="2906" y="4373"/>
                </a:lnTo>
                <a:lnTo>
                  <a:pt x="2909" y="4372"/>
                </a:lnTo>
                <a:lnTo>
                  <a:pt x="2911" y="4372"/>
                </a:lnTo>
                <a:lnTo>
                  <a:pt x="2914" y="4371"/>
                </a:lnTo>
                <a:lnTo>
                  <a:pt x="2917" y="4371"/>
                </a:lnTo>
                <a:lnTo>
                  <a:pt x="2920" y="4371"/>
                </a:lnTo>
                <a:lnTo>
                  <a:pt x="2923" y="4371"/>
                </a:lnTo>
                <a:lnTo>
                  <a:pt x="2926" y="4371"/>
                </a:lnTo>
                <a:lnTo>
                  <a:pt x="3152" y="4404"/>
                </a:lnTo>
                <a:lnTo>
                  <a:pt x="3155" y="4404"/>
                </a:lnTo>
                <a:lnTo>
                  <a:pt x="3157" y="4405"/>
                </a:lnTo>
                <a:lnTo>
                  <a:pt x="3160" y="4406"/>
                </a:lnTo>
                <a:lnTo>
                  <a:pt x="3163" y="4407"/>
                </a:lnTo>
                <a:lnTo>
                  <a:pt x="3165" y="4408"/>
                </a:lnTo>
                <a:lnTo>
                  <a:pt x="3167" y="4410"/>
                </a:lnTo>
                <a:lnTo>
                  <a:pt x="3169" y="4411"/>
                </a:lnTo>
                <a:lnTo>
                  <a:pt x="3171" y="4413"/>
                </a:lnTo>
                <a:lnTo>
                  <a:pt x="3172" y="4415"/>
                </a:lnTo>
                <a:lnTo>
                  <a:pt x="3173" y="4416"/>
                </a:lnTo>
                <a:lnTo>
                  <a:pt x="3174" y="4418"/>
                </a:lnTo>
                <a:lnTo>
                  <a:pt x="3175" y="4420"/>
                </a:lnTo>
                <a:lnTo>
                  <a:pt x="3176" y="4422"/>
                </a:lnTo>
                <a:lnTo>
                  <a:pt x="3176" y="4425"/>
                </a:lnTo>
                <a:lnTo>
                  <a:pt x="3176" y="4427"/>
                </a:lnTo>
                <a:lnTo>
                  <a:pt x="3176" y="4429"/>
                </a:lnTo>
                <a:lnTo>
                  <a:pt x="3175" y="4431"/>
                </a:lnTo>
                <a:lnTo>
                  <a:pt x="3174" y="4433"/>
                </a:lnTo>
                <a:lnTo>
                  <a:pt x="3173" y="4435"/>
                </a:lnTo>
                <a:lnTo>
                  <a:pt x="3172" y="4437"/>
                </a:lnTo>
                <a:lnTo>
                  <a:pt x="3171" y="4438"/>
                </a:lnTo>
                <a:lnTo>
                  <a:pt x="3169" y="4440"/>
                </a:lnTo>
                <a:lnTo>
                  <a:pt x="3167" y="4442"/>
                </a:lnTo>
                <a:lnTo>
                  <a:pt x="3165" y="4443"/>
                </a:lnTo>
                <a:lnTo>
                  <a:pt x="3162" y="4444"/>
                </a:lnTo>
                <a:lnTo>
                  <a:pt x="3160" y="4445"/>
                </a:lnTo>
                <a:lnTo>
                  <a:pt x="3157" y="4446"/>
                </a:lnTo>
                <a:lnTo>
                  <a:pt x="3155" y="4447"/>
                </a:lnTo>
                <a:lnTo>
                  <a:pt x="3152" y="4447"/>
                </a:lnTo>
                <a:lnTo>
                  <a:pt x="3149" y="4447"/>
                </a:lnTo>
                <a:lnTo>
                  <a:pt x="3147" y="4447"/>
                </a:lnTo>
                <a:lnTo>
                  <a:pt x="3144" y="4447"/>
                </a:lnTo>
                <a:lnTo>
                  <a:pt x="2914" y="4414"/>
                </a:lnTo>
                <a:lnTo>
                  <a:pt x="2911" y="4413"/>
                </a:lnTo>
                <a:lnTo>
                  <a:pt x="2908" y="4413"/>
                </a:lnTo>
                <a:lnTo>
                  <a:pt x="2906" y="4412"/>
                </a:lnTo>
                <a:lnTo>
                  <a:pt x="2903" y="4410"/>
                </a:lnTo>
                <a:lnTo>
                  <a:pt x="2901" y="4409"/>
                </a:lnTo>
                <a:lnTo>
                  <a:pt x="2899" y="4408"/>
                </a:lnTo>
                <a:lnTo>
                  <a:pt x="2897" y="4406"/>
                </a:lnTo>
                <a:lnTo>
                  <a:pt x="2896" y="4404"/>
                </a:lnTo>
                <a:lnTo>
                  <a:pt x="2894" y="4403"/>
                </a:lnTo>
                <a:lnTo>
                  <a:pt x="2893" y="4401"/>
                </a:lnTo>
                <a:lnTo>
                  <a:pt x="2892" y="4399"/>
                </a:lnTo>
                <a:lnTo>
                  <a:pt x="2892" y="4397"/>
                </a:lnTo>
                <a:lnTo>
                  <a:pt x="2891" y="4395"/>
                </a:lnTo>
                <a:lnTo>
                  <a:pt x="2891" y="4392"/>
                </a:lnTo>
                <a:lnTo>
                  <a:pt x="2891" y="4390"/>
                </a:lnTo>
                <a:lnTo>
                  <a:pt x="2892" y="4388"/>
                </a:lnTo>
                <a:moveTo>
                  <a:pt x="4102" y="4426"/>
                </a:moveTo>
                <a:lnTo>
                  <a:pt x="4102" y="4428"/>
                </a:lnTo>
                <a:lnTo>
                  <a:pt x="4102" y="4430"/>
                </a:lnTo>
                <a:lnTo>
                  <a:pt x="4102" y="4433"/>
                </a:lnTo>
                <a:lnTo>
                  <a:pt x="4101" y="4435"/>
                </a:lnTo>
                <a:lnTo>
                  <a:pt x="4100" y="4437"/>
                </a:lnTo>
                <a:lnTo>
                  <a:pt x="4099" y="4439"/>
                </a:lnTo>
                <a:lnTo>
                  <a:pt x="4098" y="4441"/>
                </a:lnTo>
                <a:lnTo>
                  <a:pt x="4096" y="4442"/>
                </a:lnTo>
                <a:lnTo>
                  <a:pt x="4094" y="4444"/>
                </a:lnTo>
                <a:lnTo>
                  <a:pt x="4092" y="4445"/>
                </a:lnTo>
                <a:lnTo>
                  <a:pt x="4090" y="4447"/>
                </a:lnTo>
                <a:lnTo>
                  <a:pt x="4088" y="4448"/>
                </a:lnTo>
                <a:lnTo>
                  <a:pt x="4086" y="4449"/>
                </a:lnTo>
                <a:lnTo>
                  <a:pt x="4083" y="4450"/>
                </a:lnTo>
                <a:lnTo>
                  <a:pt x="4080" y="4451"/>
                </a:lnTo>
                <a:lnTo>
                  <a:pt x="4078" y="4451"/>
                </a:lnTo>
                <a:lnTo>
                  <a:pt x="3845" y="4470"/>
                </a:lnTo>
                <a:lnTo>
                  <a:pt x="3842" y="4470"/>
                </a:lnTo>
                <a:lnTo>
                  <a:pt x="3839" y="4470"/>
                </a:lnTo>
                <a:lnTo>
                  <a:pt x="3836" y="4470"/>
                </a:lnTo>
                <a:lnTo>
                  <a:pt x="3833" y="4469"/>
                </a:lnTo>
                <a:lnTo>
                  <a:pt x="3831" y="4468"/>
                </a:lnTo>
                <a:lnTo>
                  <a:pt x="3828" y="4467"/>
                </a:lnTo>
                <a:lnTo>
                  <a:pt x="3826" y="4466"/>
                </a:lnTo>
                <a:lnTo>
                  <a:pt x="3824" y="4465"/>
                </a:lnTo>
                <a:lnTo>
                  <a:pt x="3822" y="4463"/>
                </a:lnTo>
                <a:lnTo>
                  <a:pt x="3820" y="4462"/>
                </a:lnTo>
                <a:lnTo>
                  <a:pt x="3818" y="4460"/>
                </a:lnTo>
                <a:lnTo>
                  <a:pt x="3817" y="4458"/>
                </a:lnTo>
                <a:lnTo>
                  <a:pt x="3816" y="4456"/>
                </a:lnTo>
                <a:lnTo>
                  <a:pt x="3815" y="4454"/>
                </a:lnTo>
                <a:lnTo>
                  <a:pt x="3814" y="4452"/>
                </a:lnTo>
                <a:lnTo>
                  <a:pt x="3814" y="4450"/>
                </a:lnTo>
                <a:lnTo>
                  <a:pt x="3814" y="4448"/>
                </a:lnTo>
                <a:lnTo>
                  <a:pt x="3814" y="4446"/>
                </a:lnTo>
                <a:lnTo>
                  <a:pt x="3814" y="4443"/>
                </a:lnTo>
                <a:lnTo>
                  <a:pt x="3815" y="4441"/>
                </a:lnTo>
                <a:lnTo>
                  <a:pt x="3816" y="4439"/>
                </a:lnTo>
                <a:lnTo>
                  <a:pt x="3818" y="4437"/>
                </a:lnTo>
                <a:lnTo>
                  <a:pt x="3819" y="4436"/>
                </a:lnTo>
                <a:lnTo>
                  <a:pt x="3821" y="4434"/>
                </a:lnTo>
                <a:lnTo>
                  <a:pt x="3823" y="4432"/>
                </a:lnTo>
                <a:lnTo>
                  <a:pt x="3825" y="4431"/>
                </a:lnTo>
                <a:lnTo>
                  <a:pt x="3827" y="4430"/>
                </a:lnTo>
                <a:lnTo>
                  <a:pt x="3830" y="4428"/>
                </a:lnTo>
                <a:lnTo>
                  <a:pt x="3832" y="4428"/>
                </a:lnTo>
                <a:lnTo>
                  <a:pt x="3835" y="4427"/>
                </a:lnTo>
                <a:lnTo>
                  <a:pt x="3838" y="4426"/>
                </a:lnTo>
                <a:lnTo>
                  <a:pt x="3841" y="4426"/>
                </a:lnTo>
                <a:lnTo>
                  <a:pt x="3898" y="4423"/>
                </a:lnTo>
                <a:lnTo>
                  <a:pt x="3955" y="4419"/>
                </a:lnTo>
                <a:lnTo>
                  <a:pt x="4070" y="4408"/>
                </a:lnTo>
                <a:lnTo>
                  <a:pt x="4073" y="4408"/>
                </a:lnTo>
                <a:lnTo>
                  <a:pt x="4075" y="4408"/>
                </a:lnTo>
                <a:lnTo>
                  <a:pt x="4078" y="4408"/>
                </a:lnTo>
                <a:lnTo>
                  <a:pt x="4081" y="4408"/>
                </a:lnTo>
                <a:lnTo>
                  <a:pt x="4083" y="4409"/>
                </a:lnTo>
                <a:lnTo>
                  <a:pt x="4086" y="4410"/>
                </a:lnTo>
                <a:lnTo>
                  <a:pt x="4088" y="4411"/>
                </a:lnTo>
                <a:lnTo>
                  <a:pt x="4090" y="4412"/>
                </a:lnTo>
                <a:lnTo>
                  <a:pt x="4092" y="4413"/>
                </a:lnTo>
                <a:lnTo>
                  <a:pt x="4094" y="4415"/>
                </a:lnTo>
                <a:lnTo>
                  <a:pt x="4096" y="4417"/>
                </a:lnTo>
                <a:lnTo>
                  <a:pt x="4098" y="4418"/>
                </a:lnTo>
                <a:lnTo>
                  <a:pt x="4099" y="4420"/>
                </a:lnTo>
                <a:lnTo>
                  <a:pt x="4100" y="4422"/>
                </a:lnTo>
                <a:lnTo>
                  <a:pt x="4101" y="4424"/>
                </a:lnTo>
                <a:lnTo>
                  <a:pt x="4102" y="4426"/>
                </a:lnTo>
                <a:moveTo>
                  <a:pt x="3350" y="4444"/>
                </a:moveTo>
                <a:lnTo>
                  <a:pt x="3350" y="4442"/>
                </a:lnTo>
                <a:lnTo>
                  <a:pt x="3351" y="4440"/>
                </a:lnTo>
                <a:lnTo>
                  <a:pt x="3352" y="4438"/>
                </a:lnTo>
                <a:lnTo>
                  <a:pt x="3353" y="4436"/>
                </a:lnTo>
                <a:lnTo>
                  <a:pt x="3355" y="4434"/>
                </a:lnTo>
                <a:lnTo>
                  <a:pt x="3356" y="4432"/>
                </a:lnTo>
                <a:lnTo>
                  <a:pt x="3358" y="4431"/>
                </a:lnTo>
                <a:lnTo>
                  <a:pt x="3360" y="4429"/>
                </a:lnTo>
                <a:lnTo>
                  <a:pt x="3362" y="4428"/>
                </a:lnTo>
                <a:lnTo>
                  <a:pt x="3364" y="4427"/>
                </a:lnTo>
                <a:lnTo>
                  <a:pt x="3367" y="4426"/>
                </a:lnTo>
                <a:lnTo>
                  <a:pt x="3369" y="4425"/>
                </a:lnTo>
                <a:lnTo>
                  <a:pt x="3372" y="4424"/>
                </a:lnTo>
                <a:lnTo>
                  <a:pt x="3375" y="4424"/>
                </a:lnTo>
                <a:lnTo>
                  <a:pt x="3378" y="4424"/>
                </a:lnTo>
                <a:lnTo>
                  <a:pt x="3381" y="4424"/>
                </a:lnTo>
                <a:lnTo>
                  <a:pt x="3611" y="4432"/>
                </a:lnTo>
                <a:lnTo>
                  <a:pt x="3614" y="4432"/>
                </a:lnTo>
                <a:lnTo>
                  <a:pt x="3617" y="4432"/>
                </a:lnTo>
                <a:lnTo>
                  <a:pt x="3619" y="4433"/>
                </a:lnTo>
                <a:lnTo>
                  <a:pt x="3622" y="4434"/>
                </a:lnTo>
                <a:lnTo>
                  <a:pt x="3624" y="4435"/>
                </a:lnTo>
                <a:lnTo>
                  <a:pt x="3627" y="4436"/>
                </a:lnTo>
                <a:lnTo>
                  <a:pt x="3629" y="4437"/>
                </a:lnTo>
                <a:lnTo>
                  <a:pt x="3631" y="4439"/>
                </a:lnTo>
                <a:lnTo>
                  <a:pt x="3633" y="4440"/>
                </a:lnTo>
                <a:lnTo>
                  <a:pt x="3634" y="4442"/>
                </a:lnTo>
                <a:lnTo>
                  <a:pt x="3635" y="4444"/>
                </a:lnTo>
                <a:lnTo>
                  <a:pt x="3637" y="4446"/>
                </a:lnTo>
                <a:lnTo>
                  <a:pt x="3638" y="4448"/>
                </a:lnTo>
                <a:lnTo>
                  <a:pt x="3638" y="4450"/>
                </a:lnTo>
                <a:lnTo>
                  <a:pt x="3639" y="4452"/>
                </a:lnTo>
                <a:lnTo>
                  <a:pt x="3639" y="4454"/>
                </a:lnTo>
                <a:lnTo>
                  <a:pt x="3639" y="4456"/>
                </a:lnTo>
                <a:lnTo>
                  <a:pt x="3638" y="4458"/>
                </a:lnTo>
                <a:lnTo>
                  <a:pt x="3637" y="4460"/>
                </a:lnTo>
                <a:lnTo>
                  <a:pt x="3636" y="4462"/>
                </a:lnTo>
                <a:lnTo>
                  <a:pt x="3635" y="4464"/>
                </a:lnTo>
                <a:lnTo>
                  <a:pt x="3634" y="4466"/>
                </a:lnTo>
                <a:lnTo>
                  <a:pt x="3632" y="4468"/>
                </a:lnTo>
                <a:lnTo>
                  <a:pt x="3630" y="4469"/>
                </a:lnTo>
                <a:lnTo>
                  <a:pt x="3628" y="4470"/>
                </a:lnTo>
                <a:lnTo>
                  <a:pt x="3626" y="4472"/>
                </a:lnTo>
                <a:lnTo>
                  <a:pt x="3624" y="4473"/>
                </a:lnTo>
                <a:lnTo>
                  <a:pt x="3621" y="4473"/>
                </a:lnTo>
                <a:lnTo>
                  <a:pt x="3619" y="4474"/>
                </a:lnTo>
                <a:lnTo>
                  <a:pt x="3616" y="4475"/>
                </a:lnTo>
                <a:lnTo>
                  <a:pt x="3614" y="4475"/>
                </a:lnTo>
                <a:lnTo>
                  <a:pt x="3611" y="4475"/>
                </a:lnTo>
                <a:lnTo>
                  <a:pt x="3377" y="4467"/>
                </a:lnTo>
                <a:lnTo>
                  <a:pt x="3374" y="4467"/>
                </a:lnTo>
                <a:lnTo>
                  <a:pt x="3371" y="4466"/>
                </a:lnTo>
                <a:lnTo>
                  <a:pt x="3368" y="4466"/>
                </a:lnTo>
                <a:lnTo>
                  <a:pt x="3366" y="4465"/>
                </a:lnTo>
                <a:lnTo>
                  <a:pt x="3363" y="4464"/>
                </a:lnTo>
                <a:lnTo>
                  <a:pt x="3361" y="4462"/>
                </a:lnTo>
                <a:lnTo>
                  <a:pt x="3359" y="4461"/>
                </a:lnTo>
                <a:lnTo>
                  <a:pt x="3357" y="4460"/>
                </a:lnTo>
                <a:lnTo>
                  <a:pt x="3355" y="4458"/>
                </a:lnTo>
                <a:lnTo>
                  <a:pt x="3354" y="4456"/>
                </a:lnTo>
                <a:lnTo>
                  <a:pt x="3352" y="4454"/>
                </a:lnTo>
                <a:lnTo>
                  <a:pt x="3351" y="4453"/>
                </a:lnTo>
                <a:lnTo>
                  <a:pt x="3351" y="4451"/>
                </a:lnTo>
                <a:lnTo>
                  <a:pt x="3350" y="4448"/>
                </a:lnTo>
                <a:lnTo>
                  <a:pt x="3350" y="4446"/>
                </a:lnTo>
                <a:lnTo>
                  <a:pt x="3350" y="4444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4"/>
          <p:cNvSpPr/>
          <p:nvPr/>
        </p:nvSpPr>
        <p:spPr>
          <a:xfrm rot="-443081">
            <a:off x="1248764" y="4568977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24"/>
          <p:cNvSpPr/>
          <p:nvPr/>
        </p:nvSpPr>
        <p:spPr>
          <a:xfrm rot="10398027">
            <a:off x="5424873" y="4679666"/>
            <a:ext cx="917232" cy="689721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24"/>
          <p:cNvSpPr/>
          <p:nvPr/>
        </p:nvSpPr>
        <p:spPr>
          <a:xfrm rot="262815">
            <a:off x="3165586" y="4679673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164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s slide - v2">
  <p:cSld name="CUSTOM_23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312" name="Google Shape;312;p25"/>
          <p:cNvSpPr/>
          <p:nvPr/>
        </p:nvSpPr>
        <p:spPr>
          <a:xfrm>
            <a:off x="0" y="2609850"/>
            <a:ext cx="9144000" cy="2533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13" name="Google Shape;313;p25"/>
          <p:cNvSpPr/>
          <p:nvPr/>
        </p:nvSpPr>
        <p:spPr>
          <a:xfrm>
            <a:off x="1114350" y="1552500"/>
            <a:ext cx="6915300" cy="2152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5"/>
          <p:cNvSpPr txBox="1"/>
          <p:nvPr/>
        </p:nvSpPr>
        <p:spPr>
          <a:xfrm>
            <a:off x="1347300" y="1552500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315" name="Google Shape;315;p25"/>
          <p:cNvSpPr txBox="1"/>
          <p:nvPr/>
        </p:nvSpPr>
        <p:spPr>
          <a:xfrm rot="10800000" flipH="1">
            <a:off x="7376625" y="311392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316" name="Google Shape;316;p25"/>
          <p:cNvSpPr txBox="1">
            <a:spLocks noGrp="1"/>
          </p:cNvSpPr>
          <p:nvPr>
            <p:ph type="body" idx="1"/>
          </p:nvPr>
        </p:nvSpPr>
        <p:spPr>
          <a:xfrm>
            <a:off x="2044800" y="1882800"/>
            <a:ext cx="5186100" cy="1408500"/>
          </a:xfrm>
          <a:prstGeom prst="rect">
            <a:avLst/>
          </a:prstGeom>
        </p:spPr>
        <p:txBody>
          <a:bodyPr spcFirstLastPara="1" wrap="square" lIns="180000" tIns="180000" rIns="180000" bIns="180000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7" name="Google Shape;317;p25"/>
          <p:cNvSpPr/>
          <p:nvPr/>
        </p:nvSpPr>
        <p:spPr>
          <a:xfrm rot="1299010">
            <a:off x="5817521" y="-470095"/>
            <a:ext cx="4436658" cy="1163640"/>
          </a:xfrm>
          <a:custGeom>
            <a:avLst/>
            <a:gdLst/>
            <a:ahLst/>
            <a:cxnLst/>
            <a:rect l="l" t="t" r="r" b="b"/>
            <a:pathLst>
              <a:path w="17363" h="4554" extrusionOk="0">
                <a:moveTo>
                  <a:pt x="17363" y="48"/>
                </a:moveTo>
                <a:lnTo>
                  <a:pt x="17265" y="142"/>
                </a:lnTo>
                <a:lnTo>
                  <a:pt x="17262" y="144"/>
                </a:lnTo>
                <a:lnTo>
                  <a:pt x="17259" y="146"/>
                </a:lnTo>
                <a:lnTo>
                  <a:pt x="17256" y="148"/>
                </a:lnTo>
                <a:lnTo>
                  <a:pt x="17253" y="149"/>
                </a:lnTo>
                <a:lnTo>
                  <a:pt x="17250" y="150"/>
                </a:lnTo>
                <a:lnTo>
                  <a:pt x="17247" y="151"/>
                </a:lnTo>
                <a:lnTo>
                  <a:pt x="17244" y="151"/>
                </a:lnTo>
                <a:lnTo>
                  <a:pt x="17241" y="151"/>
                </a:lnTo>
                <a:lnTo>
                  <a:pt x="17237" y="151"/>
                </a:lnTo>
                <a:lnTo>
                  <a:pt x="17234" y="150"/>
                </a:lnTo>
                <a:lnTo>
                  <a:pt x="17231" y="150"/>
                </a:lnTo>
                <a:lnTo>
                  <a:pt x="17228" y="148"/>
                </a:lnTo>
                <a:lnTo>
                  <a:pt x="17225" y="147"/>
                </a:lnTo>
                <a:lnTo>
                  <a:pt x="17222" y="145"/>
                </a:lnTo>
                <a:lnTo>
                  <a:pt x="17219" y="143"/>
                </a:lnTo>
                <a:lnTo>
                  <a:pt x="17216" y="141"/>
                </a:lnTo>
                <a:lnTo>
                  <a:pt x="17214" y="138"/>
                </a:lnTo>
                <a:lnTo>
                  <a:pt x="17212" y="136"/>
                </a:lnTo>
                <a:lnTo>
                  <a:pt x="17210" y="133"/>
                </a:lnTo>
                <a:lnTo>
                  <a:pt x="17209" y="130"/>
                </a:lnTo>
                <a:lnTo>
                  <a:pt x="17208" y="127"/>
                </a:lnTo>
                <a:lnTo>
                  <a:pt x="17207" y="124"/>
                </a:lnTo>
                <a:lnTo>
                  <a:pt x="17207" y="120"/>
                </a:lnTo>
                <a:lnTo>
                  <a:pt x="17207" y="117"/>
                </a:lnTo>
                <a:lnTo>
                  <a:pt x="17207" y="114"/>
                </a:lnTo>
                <a:lnTo>
                  <a:pt x="17208" y="111"/>
                </a:lnTo>
                <a:lnTo>
                  <a:pt x="17208" y="108"/>
                </a:lnTo>
                <a:lnTo>
                  <a:pt x="17210" y="105"/>
                </a:lnTo>
                <a:lnTo>
                  <a:pt x="17211" y="102"/>
                </a:lnTo>
                <a:lnTo>
                  <a:pt x="17213" y="99"/>
                </a:lnTo>
                <a:lnTo>
                  <a:pt x="17215" y="96"/>
                </a:lnTo>
                <a:lnTo>
                  <a:pt x="17217" y="94"/>
                </a:lnTo>
                <a:lnTo>
                  <a:pt x="17315" y="0"/>
                </a:lnTo>
                <a:lnTo>
                  <a:pt x="17363" y="48"/>
                </a:lnTo>
                <a:moveTo>
                  <a:pt x="17063" y="284"/>
                </a:moveTo>
                <a:lnTo>
                  <a:pt x="17065" y="286"/>
                </a:lnTo>
                <a:lnTo>
                  <a:pt x="17067" y="289"/>
                </a:lnTo>
                <a:lnTo>
                  <a:pt x="17069" y="292"/>
                </a:lnTo>
                <a:lnTo>
                  <a:pt x="17070" y="295"/>
                </a:lnTo>
                <a:lnTo>
                  <a:pt x="17071" y="298"/>
                </a:lnTo>
                <a:lnTo>
                  <a:pt x="17072" y="301"/>
                </a:lnTo>
                <a:lnTo>
                  <a:pt x="17072" y="304"/>
                </a:lnTo>
                <a:lnTo>
                  <a:pt x="17072" y="307"/>
                </a:lnTo>
                <a:lnTo>
                  <a:pt x="17072" y="311"/>
                </a:lnTo>
                <a:lnTo>
                  <a:pt x="17071" y="314"/>
                </a:lnTo>
                <a:lnTo>
                  <a:pt x="17071" y="317"/>
                </a:lnTo>
                <a:lnTo>
                  <a:pt x="17069" y="320"/>
                </a:lnTo>
                <a:lnTo>
                  <a:pt x="17068" y="323"/>
                </a:lnTo>
                <a:lnTo>
                  <a:pt x="17066" y="326"/>
                </a:lnTo>
                <a:lnTo>
                  <a:pt x="17064" y="328"/>
                </a:lnTo>
                <a:lnTo>
                  <a:pt x="17062" y="331"/>
                </a:lnTo>
                <a:lnTo>
                  <a:pt x="16855" y="517"/>
                </a:lnTo>
                <a:lnTo>
                  <a:pt x="16852" y="519"/>
                </a:lnTo>
                <a:lnTo>
                  <a:pt x="16849" y="521"/>
                </a:lnTo>
                <a:lnTo>
                  <a:pt x="16847" y="522"/>
                </a:lnTo>
                <a:lnTo>
                  <a:pt x="16843" y="523"/>
                </a:lnTo>
                <a:lnTo>
                  <a:pt x="16840" y="524"/>
                </a:lnTo>
                <a:lnTo>
                  <a:pt x="16837" y="525"/>
                </a:lnTo>
                <a:lnTo>
                  <a:pt x="16834" y="525"/>
                </a:lnTo>
                <a:lnTo>
                  <a:pt x="16831" y="525"/>
                </a:lnTo>
                <a:lnTo>
                  <a:pt x="16827" y="525"/>
                </a:lnTo>
                <a:lnTo>
                  <a:pt x="16824" y="524"/>
                </a:lnTo>
                <a:lnTo>
                  <a:pt x="16821" y="523"/>
                </a:lnTo>
                <a:lnTo>
                  <a:pt x="16818" y="522"/>
                </a:lnTo>
                <a:lnTo>
                  <a:pt x="16815" y="520"/>
                </a:lnTo>
                <a:lnTo>
                  <a:pt x="16812" y="519"/>
                </a:lnTo>
                <a:lnTo>
                  <a:pt x="16810" y="516"/>
                </a:lnTo>
                <a:lnTo>
                  <a:pt x="16807" y="514"/>
                </a:lnTo>
                <a:lnTo>
                  <a:pt x="16805" y="511"/>
                </a:lnTo>
                <a:lnTo>
                  <a:pt x="16803" y="508"/>
                </a:lnTo>
                <a:lnTo>
                  <a:pt x="16802" y="505"/>
                </a:lnTo>
                <a:lnTo>
                  <a:pt x="16800" y="502"/>
                </a:lnTo>
                <a:lnTo>
                  <a:pt x="16800" y="499"/>
                </a:lnTo>
                <a:lnTo>
                  <a:pt x="16799" y="496"/>
                </a:lnTo>
                <a:lnTo>
                  <a:pt x="16799" y="493"/>
                </a:lnTo>
                <a:lnTo>
                  <a:pt x="16799" y="490"/>
                </a:lnTo>
                <a:lnTo>
                  <a:pt x="16799" y="486"/>
                </a:lnTo>
                <a:lnTo>
                  <a:pt x="16800" y="483"/>
                </a:lnTo>
                <a:lnTo>
                  <a:pt x="16801" y="480"/>
                </a:lnTo>
                <a:lnTo>
                  <a:pt x="16802" y="477"/>
                </a:lnTo>
                <a:lnTo>
                  <a:pt x="16804" y="474"/>
                </a:lnTo>
                <a:lnTo>
                  <a:pt x="16805" y="472"/>
                </a:lnTo>
                <a:lnTo>
                  <a:pt x="16808" y="469"/>
                </a:lnTo>
                <a:lnTo>
                  <a:pt x="16810" y="467"/>
                </a:lnTo>
                <a:lnTo>
                  <a:pt x="17015" y="282"/>
                </a:lnTo>
                <a:lnTo>
                  <a:pt x="17018" y="280"/>
                </a:lnTo>
                <a:lnTo>
                  <a:pt x="17021" y="278"/>
                </a:lnTo>
                <a:lnTo>
                  <a:pt x="17024" y="276"/>
                </a:lnTo>
                <a:lnTo>
                  <a:pt x="17027" y="275"/>
                </a:lnTo>
                <a:lnTo>
                  <a:pt x="17030" y="274"/>
                </a:lnTo>
                <a:lnTo>
                  <a:pt x="17033" y="273"/>
                </a:lnTo>
                <a:lnTo>
                  <a:pt x="17036" y="273"/>
                </a:lnTo>
                <a:lnTo>
                  <a:pt x="17040" y="273"/>
                </a:lnTo>
                <a:lnTo>
                  <a:pt x="17043" y="273"/>
                </a:lnTo>
                <a:lnTo>
                  <a:pt x="17046" y="274"/>
                </a:lnTo>
                <a:lnTo>
                  <a:pt x="17049" y="275"/>
                </a:lnTo>
                <a:lnTo>
                  <a:pt x="17052" y="276"/>
                </a:lnTo>
                <a:lnTo>
                  <a:pt x="17055" y="277"/>
                </a:lnTo>
                <a:lnTo>
                  <a:pt x="17058" y="279"/>
                </a:lnTo>
                <a:lnTo>
                  <a:pt x="17061" y="281"/>
                </a:lnTo>
                <a:lnTo>
                  <a:pt x="17063" y="284"/>
                </a:lnTo>
                <a:moveTo>
                  <a:pt x="16649" y="652"/>
                </a:moveTo>
                <a:lnTo>
                  <a:pt x="16651" y="655"/>
                </a:lnTo>
                <a:lnTo>
                  <a:pt x="16653" y="657"/>
                </a:lnTo>
                <a:lnTo>
                  <a:pt x="16655" y="660"/>
                </a:lnTo>
                <a:lnTo>
                  <a:pt x="16656" y="663"/>
                </a:lnTo>
                <a:lnTo>
                  <a:pt x="16657" y="667"/>
                </a:lnTo>
                <a:lnTo>
                  <a:pt x="16657" y="670"/>
                </a:lnTo>
                <a:lnTo>
                  <a:pt x="16658" y="673"/>
                </a:lnTo>
                <a:lnTo>
                  <a:pt x="16658" y="676"/>
                </a:lnTo>
                <a:lnTo>
                  <a:pt x="16657" y="679"/>
                </a:lnTo>
                <a:lnTo>
                  <a:pt x="16657" y="682"/>
                </a:lnTo>
                <a:lnTo>
                  <a:pt x="16656" y="685"/>
                </a:lnTo>
                <a:lnTo>
                  <a:pt x="16654" y="688"/>
                </a:lnTo>
                <a:lnTo>
                  <a:pt x="16653" y="691"/>
                </a:lnTo>
                <a:lnTo>
                  <a:pt x="16651" y="694"/>
                </a:lnTo>
                <a:lnTo>
                  <a:pt x="16649" y="696"/>
                </a:lnTo>
                <a:lnTo>
                  <a:pt x="16646" y="699"/>
                </a:lnTo>
                <a:lnTo>
                  <a:pt x="16434" y="879"/>
                </a:lnTo>
                <a:lnTo>
                  <a:pt x="16431" y="881"/>
                </a:lnTo>
                <a:lnTo>
                  <a:pt x="16428" y="883"/>
                </a:lnTo>
                <a:lnTo>
                  <a:pt x="16425" y="884"/>
                </a:lnTo>
                <a:lnTo>
                  <a:pt x="16422" y="885"/>
                </a:lnTo>
                <a:lnTo>
                  <a:pt x="16419" y="886"/>
                </a:lnTo>
                <a:lnTo>
                  <a:pt x="16416" y="887"/>
                </a:lnTo>
                <a:lnTo>
                  <a:pt x="16413" y="887"/>
                </a:lnTo>
                <a:lnTo>
                  <a:pt x="16409" y="887"/>
                </a:lnTo>
                <a:lnTo>
                  <a:pt x="16406" y="886"/>
                </a:lnTo>
                <a:lnTo>
                  <a:pt x="16403" y="885"/>
                </a:lnTo>
                <a:lnTo>
                  <a:pt x="16400" y="884"/>
                </a:lnTo>
                <a:lnTo>
                  <a:pt x="16397" y="883"/>
                </a:lnTo>
                <a:lnTo>
                  <a:pt x="16394" y="881"/>
                </a:lnTo>
                <a:lnTo>
                  <a:pt x="16391" y="879"/>
                </a:lnTo>
                <a:lnTo>
                  <a:pt x="16388" y="877"/>
                </a:lnTo>
                <a:lnTo>
                  <a:pt x="16386" y="875"/>
                </a:lnTo>
                <a:lnTo>
                  <a:pt x="16384" y="872"/>
                </a:lnTo>
                <a:lnTo>
                  <a:pt x="16382" y="869"/>
                </a:lnTo>
                <a:lnTo>
                  <a:pt x="16381" y="866"/>
                </a:lnTo>
                <a:lnTo>
                  <a:pt x="16380" y="863"/>
                </a:lnTo>
                <a:lnTo>
                  <a:pt x="16379" y="860"/>
                </a:lnTo>
                <a:lnTo>
                  <a:pt x="16378" y="857"/>
                </a:lnTo>
                <a:lnTo>
                  <a:pt x="16378" y="854"/>
                </a:lnTo>
                <a:lnTo>
                  <a:pt x="16378" y="851"/>
                </a:lnTo>
                <a:lnTo>
                  <a:pt x="16379" y="847"/>
                </a:lnTo>
                <a:lnTo>
                  <a:pt x="16379" y="844"/>
                </a:lnTo>
                <a:lnTo>
                  <a:pt x="16381" y="841"/>
                </a:lnTo>
                <a:lnTo>
                  <a:pt x="16382" y="838"/>
                </a:lnTo>
                <a:lnTo>
                  <a:pt x="16383" y="835"/>
                </a:lnTo>
                <a:lnTo>
                  <a:pt x="16385" y="833"/>
                </a:lnTo>
                <a:lnTo>
                  <a:pt x="16388" y="830"/>
                </a:lnTo>
                <a:lnTo>
                  <a:pt x="16390" y="828"/>
                </a:lnTo>
                <a:lnTo>
                  <a:pt x="16601" y="649"/>
                </a:lnTo>
                <a:lnTo>
                  <a:pt x="16604" y="647"/>
                </a:lnTo>
                <a:lnTo>
                  <a:pt x="16607" y="645"/>
                </a:lnTo>
                <a:lnTo>
                  <a:pt x="16610" y="643"/>
                </a:lnTo>
                <a:lnTo>
                  <a:pt x="16613" y="642"/>
                </a:lnTo>
                <a:lnTo>
                  <a:pt x="16616" y="641"/>
                </a:lnTo>
                <a:lnTo>
                  <a:pt x="16620" y="640"/>
                </a:lnTo>
                <a:lnTo>
                  <a:pt x="16623" y="640"/>
                </a:lnTo>
                <a:lnTo>
                  <a:pt x="16626" y="640"/>
                </a:lnTo>
                <a:lnTo>
                  <a:pt x="16629" y="641"/>
                </a:lnTo>
                <a:lnTo>
                  <a:pt x="16633" y="641"/>
                </a:lnTo>
                <a:lnTo>
                  <a:pt x="16636" y="642"/>
                </a:lnTo>
                <a:lnTo>
                  <a:pt x="16639" y="644"/>
                </a:lnTo>
                <a:lnTo>
                  <a:pt x="16641" y="645"/>
                </a:lnTo>
                <a:lnTo>
                  <a:pt x="16644" y="647"/>
                </a:lnTo>
                <a:lnTo>
                  <a:pt x="16647" y="649"/>
                </a:lnTo>
                <a:lnTo>
                  <a:pt x="16649" y="652"/>
                </a:lnTo>
                <a:moveTo>
                  <a:pt x="16224" y="1009"/>
                </a:moveTo>
                <a:lnTo>
                  <a:pt x="16226" y="1011"/>
                </a:lnTo>
                <a:lnTo>
                  <a:pt x="16228" y="1014"/>
                </a:lnTo>
                <a:lnTo>
                  <a:pt x="16229" y="1017"/>
                </a:lnTo>
                <a:lnTo>
                  <a:pt x="16230" y="1020"/>
                </a:lnTo>
                <a:lnTo>
                  <a:pt x="16231" y="1023"/>
                </a:lnTo>
                <a:lnTo>
                  <a:pt x="16232" y="1027"/>
                </a:lnTo>
                <a:lnTo>
                  <a:pt x="16232" y="1030"/>
                </a:lnTo>
                <a:lnTo>
                  <a:pt x="16232" y="1033"/>
                </a:lnTo>
                <a:lnTo>
                  <a:pt x="16231" y="1036"/>
                </a:lnTo>
                <a:lnTo>
                  <a:pt x="16231" y="1039"/>
                </a:lnTo>
                <a:lnTo>
                  <a:pt x="16230" y="1042"/>
                </a:lnTo>
                <a:lnTo>
                  <a:pt x="16228" y="1045"/>
                </a:lnTo>
                <a:lnTo>
                  <a:pt x="16227" y="1048"/>
                </a:lnTo>
                <a:lnTo>
                  <a:pt x="16225" y="1051"/>
                </a:lnTo>
                <a:lnTo>
                  <a:pt x="16223" y="1053"/>
                </a:lnTo>
                <a:lnTo>
                  <a:pt x="16220" y="1056"/>
                </a:lnTo>
                <a:lnTo>
                  <a:pt x="16003" y="1229"/>
                </a:lnTo>
                <a:lnTo>
                  <a:pt x="16000" y="1231"/>
                </a:lnTo>
                <a:lnTo>
                  <a:pt x="15997" y="1233"/>
                </a:lnTo>
                <a:lnTo>
                  <a:pt x="15994" y="1234"/>
                </a:lnTo>
                <a:lnTo>
                  <a:pt x="15991" y="1235"/>
                </a:lnTo>
                <a:lnTo>
                  <a:pt x="15988" y="1236"/>
                </a:lnTo>
                <a:lnTo>
                  <a:pt x="15984" y="1236"/>
                </a:lnTo>
                <a:lnTo>
                  <a:pt x="15981" y="1237"/>
                </a:lnTo>
                <a:lnTo>
                  <a:pt x="15978" y="1236"/>
                </a:lnTo>
                <a:lnTo>
                  <a:pt x="15975" y="1236"/>
                </a:lnTo>
                <a:lnTo>
                  <a:pt x="15972" y="1235"/>
                </a:lnTo>
                <a:lnTo>
                  <a:pt x="15969" y="1234"/>
                </a:lnTo>
                <a:lnTo>
                  <a:pt x="15966" y="1233"/>
                </a:lnTo>
                <a:lnTo>
                  <a:pt x="15963" y="1231"/>
                </a:lnTo>
                <a:lnTo>
                  <a:pt x="15960" y="1229"/>
                </a:lnTo>
                <a:lnTo>
                  <a:pt x="15957" y="1226"/>
                </a:lnTo>
                <a:lnTo>
                  <a:pt x="15955" y="1224"/>
                </a:lnTo>
                <a:lnTo>
                  <a:pt x="15953" y="1221"/>
                </a:lnTo>
                <a:lnTo>
                  <a:pt x="15951" y="1218"/>
                </a:lnTo>
                <a:lnTo>
                  <a:pt x="15950" y="1215"/>
                </a:lnTo>
                <a:lnTo>
                  <a:pt x="15949" y="1212"/>
                </a:lnTo>
                <a:lnTo>
                  <a:pt x="15948" y="1209"/>
                </a:lnTo>
                <a:lnTo>
                  <a:pt x="15948" y="1206"/>
                </a:lnTo>
                <a:lnTo>
                  <a:pt x="15948" y="1203"/>
                </a:lnTo>
                <a:lnTo>
                  <a:pt x="15948" y="1199"/>
                </a:lnTo>
                <a:lnTo>
                  <a:pt x="15948" y="1196"/>
                </a:lnTo>
                <a:lnTo>
                  <a:pt x="15949" y="1193"/>
                </a:lnTo>
                <a:lnTo>
                  <a:pt x="15950" y="1190"/>
                </a:lnTo>
                <a:lnTo>
                  <a:pt x="15952" y="1187"/>
                </a:lnTo>
                <a:lnTo>
                  <a:pt x="15953" y="1184"/>
                </a:lnTo>
                <a:lnTo>
                  <a:pt x="15955" y="1182"/>
                </a:lnTo>
                <a:lnTo>
                  <a:pt x="15958" y="1179"/>
                </a:lnTo>
                <a:lnTo>
                  <a:pt x="15960" y="1177"/>
                </a:lnTo>
                <a:lnTo>
                  <a:pt x="16176" y="1004"/>
                </a:lnTo>
                <a:lnTo>
                  <a:pt x="16179" y="1002"/>
                </a:lnTo>
                <a:lnTo>
                  <a:pt x="16182" y="1000"/>
                </a:lnTo>
                <a:lnTo>
                  <a:pt x="16185" y="999"/>
                </a:lnTo>
                <a:lnTo>
                  <a:pt x="16188" y="997"/>
                </a:lnTo>
                <a:lnTo>
                  <a:pt x="16191" y="997"/>
                </a:lnTo>
                <a:lnTo>
                  <a:pt x="16195" y="996"/>
                </a:lnTo>
                <a:lnTo>
                  <a:pt x="16198" y="996"/>
                </a:lnTo>
                <a:lnTo>
                  <a:pt x="16201" y="996"/>
                </a:lnTo>
                <a:lnTo>
                  <a:pt x="16204" y="997"/>
                </a:lnTo>
                <a:lnTo>
                  <a:pt x="16208" y="997"/>
                </a:lnTo>
                <a:lnTo>
                  <a:pt x="16211" y="999"/>
                </a:lnTo>
                <a:lnTo>
                  <a:pt x="16214" y="1000"/>
                </a:lnTo>
                <a:lnTo>
                  <a:pt x="16216" y="1002"/>
                </a:lnTo>
                <a:lnTo>
                  <a:pt x="16219" y="1004"/>
                </a:lnTo>
                <a:lnTo>
                  <a:pt x="16222" y="1006"/>
                </a:lnTo>
                <a:lnTo>
                  <a:pt x="16224" y="1009"/>
                </a:lnTo>
                <a:moveTo>
                  <a:pt x="15791" y="1353"/>
                </a:moveTo>
                <a:lnTo>
                  <a:pt x="15793" y="1355"/>
                </a:lnTo>
                <a:lnTo>
                  <a:pt x="15795" y="1358"/>
                </a:lnTo>
                <a:lnTo>
                  <a:pt x="15796" y="1361"/>
                </a:lnTo>
                <a:lnTo>
                  <a:pt x="15797" y="1364"/>
                </a:lnTo>
                <a:lnTo>
                  <a:pt x="15798" y="1367"/>
                </a:lnTo>
                <a:lnTo>
                  <a:pt x="15798" y="1371"/>
                </a:lnTo>
                <a:lnTo>
                  <a:pt x="15798" y="1374"/>
                </a:lnTo>
                <a:lnTo>
                  <a:pt x="15798" y="1377"/>
                </a:lnTo>
                <a:lnTo>
                  <a:pt x="15797" y="1380"/>
                </a:lnTo>
                <a:lnTo>
                  <a:pt x="15796" y="1383"/>
                </a:lnTo>
                <a:lnTo>
                  <a:pt x="15795" y="1386"/>
                </a:lnTo>
                <a:lnTo>
                  <a:pt x="15794" y="1389"/>
                </a:lnTo>
                <a:lnTo>
                  <a:pt x="15792" y="1392"/>
                </a:lnTo>
                <a:lnTo>
                  <a:pt x="15790" y="1395"/>
                </a:lnTo>
                <a:lnTo>
                  <a:pt x="15788" y="1397"/>
                </a:lnTo>
                <a:lnTo>
                  <a:pt x="15785" y="1400"/>
                </a:lnTo>
                <a:lnTo>
                  <a:pt x="15564" y="1568"/>
                </a:lnTo>
                <a:lnTo>
                  <a:pt x="15561" y="1570"/>
                </a:lnTo>
                <a:lnTo>
                  <a:pt x="15558" y="1571"/>
                </a:lnTo>
                <a:lnTo>
                  <a:pt x="15555" y="1572"/>
                </a:lnTo>
                <a:lnTo>
                  <a:pt x="15552" y="1573"/>
                </a:lnTo>
                <a:lnTo>
                  <a:pt x="15549" y="1574"/>
                </a:lnTo>
                <a:lnTo>
                  <a:pt x="15545" y="1574"/>
                </a:lnTo>
                <a:lnTo>
                  <a:pt x="15542" y="1574"/>
                </a:lnTo>
                <a:lnTo>
                  <a:pt x="15539" y="1574"/>
                </a:lnTo>
                <a:lnTo>
                  <a:pt x="15535" y="1574"/>
                </a:lnTo>
                <a:lnTo>
                  <a:pt x="15532" y="1573"/>
                </a:lnTo>
                <a:lnTo>
                  <a:pt x="15529" y="1572"/>
                </a:lnTo>
                <a:lnTo>
                  <a:pt x="15526" y="1570"/>
                </a:lnTo>
                <a:lnTo>
                  <a:pt x="15523" y="1569"/>
                </a:lnTo>
                <a:lnTo>
                  <a:pt x="15521" y="1567"/>
                </a:lnTo>
                <a:lnTo>
                  <a:pt x="15518" y="1564"/>
                </a:lnTo>
                <a:lnTo>
                  <a:pt x="15516" y="1562"/>
                </a:lnTo>
                <a:lnTo>
                  <a:pt x="15514" y="1559"/>
                </a:lnTo>
                <a:lnTo>
                  <a:pt x="15513" y="1556"/>
                </a:lnTo>
                <a:lnTo>
                  <a:pt x="15511" y="1553"/>
                </a:lnTo>
                <a:lnTo>
                  <a:pt x="15510" y="1550"/>
                </a:lnTo>
                <a:lnTo>
                  <a:pt x="15510" y="1547"/>
                </a:lnTo>
                <a:lnTo>
                  <a:pt x="15510" y="1543"/>
                </a:lnTo>
                <a:lnTo>
                  <a:pt x="15510" y="1540"/>
                </a:lnTo>
                <a:lnTo>
                  <a:pt x="15510" y="1537"/>
                </a:lnTo>
                <a:lnTo>
                  <a:pt x="15510" y="1533"/>
                </a:lnTo>
                <a:lnTo>
                  <a:pt x="15511" y="1530"/>
                </a:lnTo>
                <a:lnTo>
                  <a:pt x="15513" y="1527"/>
                </a:lnTo>
                <a:lnTo>
                  <a:pt x="15514" y="1524"/>
                </a:lnTo>
                <a:lnTo>
                  <a:pt x="15516" y="1521"/>
                </a:lnTo>
                <a:lnTo>
                  <a:pt x="15518" y="1519"/>
                </a:lnTo>
                <a:lnTo>
                  <a:pt x="15520" y="1516"/>
                </a:lnTo>
                <a:lnTo>
                  <a:pt x="15523" y="1514"/>
                </a:lnTo>
                <a:lnTo>
                  <a:pt x="15743" y="1347"/>
                </a:lnTo>
                <a:lnTo>
                  <a:pt x="15746" y="1345"/>
                </a:lnTo>
                <a:lnTo>
                  <a:pt x="15749" y="1343"/>
                </a:lnTo>
                <a:lnTo>
                  <a:pt x="15752" y="1342"/>
                </a:lnTo>
                <a:lnTo>
                  <a:pt x="15755" y="1341"/>
                </a:lnTo>
                <a:lnTo>
                  <a:pt x="15758" y="1340"/>
                </a:lnTo>
                <a:lnTo>
                  <a:pt x="15762" y="1340"/>
                </a:lnTo>
                <a:lnTo>
                  <a:pt x="15765" y="1340"/>
                </a:lnTo>
                <a:lnTo>
                  <a:pt x="15768" y="1340"/>
                </a:lnTo>
                <a:lnTo>
                  <a:pt x="15771" y="1340"/>
                </a:lnTo>
                <a:lnTo>
                  <a:pt x="15775" y="1341"/>
                </a:lnTo>
                <a:lnTo>
                  <a:pt x="15778" y="1342"/>
                </a:lnTo>
                <a:lnTo>
                  <a:pt x="15781" y="1344"/>
                </a:lnTo>
                <a:lnTo>
                  <a:pt x="15783" y="1346"/>
                </a:lnTo>
                <a:lnTo>
                  <a:pt x="15786" y="1348"/>
                </a:lnTo>
                <a:lnTo>
                  <a:pt x="15789" y="1350"/>
                </a:lnTo>
                <a:lnTo>
                  <a:pt x="15791" y="1353"/>
                </a:lnTo>
                <a:moveTo>
                  <a:pt x="15347" y="1686"/>
                </a:moveTo>
                <a:lnTo>
                  <a:pt x="15349" y="1689"/>
                </a:lnTo>
                <a:lnTo>
                  <a:pt x="15351" y="1692"/>
                </a:lnTo>
                <a:lnTo>
                  <a:pt x="15352" y="1695"/>
                </a:lnTo>
                <a:lnTo>
                  <a:pt x="15353" y="1698"/>
                </a:lnTo>
                <a:lnTo>
                  <a:pt x="15354" y="1701"/>
                </a:lnTo>
                <a:lnTo>
                  <a:pt x="15354" y="1704"/>
                </a:lnTo>
                <a:lnTo>
                  <a:pt x="15354" y="1707"/>
                </a:lnTo>
                <a:lnTo>
                  <a:pt x="15354" y="1711"/>
                </a:lnTo>
                <a:lnTo>
                  <a:pt x="15353" y="1714"/>
                </a:lnTo>
                <a:lnTo>
                  <a:pt x="15353" y="1717"/>
                </a:lnTo>
                <a:lnTo>
                  <a:pt x="15351" y="1720"/>
                </a:lnTo>
                <a:lnTo>
                  <a:pt x="15350" y="1723"/>
                </a:lnTo>
                <a:lnTo>
                  <a:pt x="15348" y="1725"/>
                </a:lnTo>
                <a:lnTo>
                  <a:pt x="15346" y="1728"/>
                </a:lnTo>
                <a:lnTo>
                  <a:pt x="15343" y="1730"/>
                </a:lnTo>
                <a:lnTo>
                  <a:pt x="15340" y="1733"/>
                </a:lnTo>
                <a:lnTo>
                  <a:pt x="15115" y="1896"/>
                </a:lnTo>
                <a:lnTo>
                  <a:pt x="15112" y="1897"/>
                </a:lnTo>
                <a:lnTo>
                  <a:pt x="15109" y="1899"/>
                </a:lnTo>
                <a:lnTo>
                  <a:pt x="15106" y="1900"/>
                </a:lnTo>
                <a:lnTo>
                  <a:pt x="15102" y="1901"/>
                </a:lnTo>
                <a:lnTo>
                  <a:pt x="15099" y="1902"/>
                </a:lnTo>
                <a:lnTo>
                  <a:pt x="15096" y="1902"/>
                </a:lnTo>
                <a:lnTo>
                  <a:pt x="15093" y="1902"/>
                </a:lnTo>
                <a:lnTo>
                  <a:pt x="15089" y="1902"/>
                </a:lnTo>
                <a:lnTo>
                  <a:pt x="15086" y="1901"/>
                </a:lnTo>
                <a:lnTo>
                  <a:pt x="15083" y="1900"/>
                </a:lnTo>
                <a:lnTo>
                  <a:pt x="15080" y="1899"/>
                </a:lnTo>
                <a:lnTo>
                  <a:pt x="15077" y="1897"/>
                </a:lnTo>
                <a:lnTo>
                  <a:pt x="15074" y="1895"/>
                </a:lnTo>
                <a:lnTo>
                  <a:pt x="15072" y="1893"/>
                </a:lnTo>
                <a:lnTo>
                  <a:pt x="15069" y="1890"/>
                </a:lnTo>
                <a:lnTo>
                  <a:pt x="15067" y="1888"/>
                </a:lnTo>
                <a:lnTo>
                  <a:pt x="15065" y="1885"/>
                </a:lnTo>
                <a:lnTo>
                  <a:pt x="15064" y="1882"/>
                </a:lnTo>
                <a:lnTo>
                  <a:pt x="15062" y="1879"/>
                </a:lnTo>
                <a:lnTo>
                  <a:pt x="15061" y="1875"/>
                </a:lnTo>
                <a:lnTo>
                  <a:pt x="15061" y="1872"/>
                </a:lnTo>
                <a:lnTo>
                  <a:pt x="15061" y="1869"/>
                </a:lnTo>
                <a:lnTo>
                  <a:pt x="15061" y="1866"/>
                </a:lnTo>
                <a:lnTo>
                  <a:pt x="15061" y="1863"/>
                </a:lnTo>
                <a:lnTo>
                  <a:pt x="15062" y="1860"/>
                </a:lnTo>
                <a:lnTo>
                  <a:pt x="15063" y="1857"/>
                </a:lnTo>
                <a:lnTo>
                  <a:pt x="15064" y="1854"/>
                </a:lnTo>
                <a:lnTo>
                  <a:pt x="15066" y="1851"/>
                </a:lnTo>
                <a:lnTo>
                  <a:pt x="15068" y="1848"/>
                </a:lnTo>
                <a:lnTo>
                  <a:pt x="15070" y="1846"/>
                </a:lnTo>
                <a:lnTo>
                  <a:pt x="15072" y="1844"/>
                </a:lnTo>
                <a:lnTo>
                  <a:pt x="15075" y="1842"/>
                </a:lnTo>
                <a:lnTo>
                  <a:pt x="15300" y="1679"/>
                </a:lnTo>
                <a:lnTo>
                  <a:pt x="15303" y="1677"/>
                </a:lnTo>
                <a:lnTo>
                  <a:pt x="15306" y="1675"/>
                </a:lnTo>
                <a:lnTo>
                  <a:pt x="15309" y="1674"/>
                </a:lnTo>
                <a:lnTo>
                  <a:pt x="15312" y="1673"/>
                </a:lnTo>
                <a:lnTo>
                  <a:pt x="15315" y="1672"/>
                </a:lnTo>
                <a:lnTo>
                  <a:pt x="15319" y="1672"/>
                </a:lnTo>
                <a:lnTo>
                  <a:pt x="15322" y="1672"/>
                </a:lnTo>
                <a:lnTo>
                  <a:pt x="15325" y="1672"/>
                </a:lnTo>
                <a:lnTo>
                  <a:pt x="15328" y="1673"/>
                </a:lnTo>
                <a:lnTo>
                  <a:pt x="15331" y="1674"/>
                </a:lnTo>
                <a:lnTo>
                  <a:pt x="15334" y="1675"/>
                </a:lnTo>
                <a:lnTo>
                  <a:pt x="15337" y="1677"/>
                </a:lnTo>
                <a:lnTo>
                  <a:pt x="15340" y="1678"/>
                </a:lnTo>
                <a:lnTo>
                  <a:pt x="15343" y="1681"/>
                </a:lnTo>
                <a:lnTo>
                  <a:pt x="15345" y="1683"/>
                </a:lnTo>
                <a:lnTo>
                  <a:pt x="15347" y="1686"/>
                </a:lnTo>
                <a:moveTo>
                  <a:pt x="14896" y="2008"/>
                </a:moveTo>
                <a:lnTo>
                  <a:pt x="14898" y="2010"/>
                </a:lnTo>
                <a:lnTo>
                  <a:pt x="14900" y="2013"/>
                </a:lnTo>
                <a:lnTo>
                  <a:pt x="14901" y="2017"/>
                </a:lnTo>
                <a:lnTo>
                  <a:pt x="14902" y="2020"/>
                </a:lnTo>
                <a:lnTo>
                  <a:pt x="14902" y="2023"/>
                </a:lnTo>
                <a:lnTo>
                  <a:pt x="14902" y="2026"/>
                </a:lnTo>
                <a:lnTo>
                  <a:pt x="14902" y="2029"/>
                </a:lnTo>
                <a:lnTo>
                  <a:pt x="14902" y="2033"/>
                </a:lnTo>
                <a:lnTo>
                  <a:pt x="14901" y="2036"/>
                </a:lnTo>
                <a:lnTo>
                  <a:pt x="14900" y="2039"/>
                </a:lnTo>
                <a:lnTo>
                  <a:pt x="14899" y="2042"/>
                </a:lnTo>
                <a:lnTo>
                  <a:pt x="14897" y="2045"/>
                </a:lnTo>
                <a:lnTo>
                  <a:pt x="14895" y="2047"/>
                </a:lnTo>
                <a:lnTo>
                  <a:pt x="14893" y="2050"/>
                </a:lnTo>
                <a:lnTo>
                  <a:pt x="14891" y="2052"/>
                </a:lnTo>
                <a:lnTo>
                  <a:pt x="14888" y="2055"/>
                </a:lnTo>
                <a:lnTo>
                  <a:pt x="14658" y="2212"/>
                </a:lnTo>
                <a:lnTo>
                  <a:pt x="14655" y="2213"/>
                </a:lnTo>
                <a:lnTo>
                  <a:pt x="14652" y="2215"/>
                </a:lnTo>
                <a:lnTo>
                  <a:pt x="14649" y="2216"/>
                </a:lnTo>
                <a:lnTo>
                  <a:pt x="14646" y="2216"/>
                </a:lnTo>
                <a:lnTo>
                  <a:pt x="14643" y="2217"/>
                </a:lnTo>
                <a:lnTo>
                  <a:pt x="14639" y="2217"/>
                </a:lnTo>
                <a:lnTo>
                  <a:pt x="14636" y="2217"/>
                </a:lnTo>
                <a:lnTo>
                  <a:pt x="14633" y="2216"/>
                </a:lnTo>
                <a:lnTo>
                  <a:pt x="14630" y="2216"/>
                </a:lnTo>
                <a:lnTo>
                  <a:pt x="14626" y="2215"/>
                </a:lnTo>
                <a:lnTo>
                  <a:pt x="14623" y="2213"/>
                </a:lnTo>
                <a:lnTo>
                  <a:pt x="14621" y="2212"/>
                </a:lnTo>
                <a:lnTo>
                  <a:pt x="14618" y="2210"/>
                </a:lnTo>
                <a:lnTo>
                  <a:pt x="14615" y="2208"/>
                </a:lnTo>
                <a:lnTo>
                  <a:pt x="14613" y="2205"/>
                </a:lnTo>
                <a:lnTo>
                  <a:pt x="14611" y="2203"/>
                </a:lnTo>
                <a:lnTo>
                  <a:pt x="14609" y="2199"/>
                </a:lnTo>
                <a:lnTo>
                  <a:pt x="14608" y="2196"/>
                </a:lnTo>
                <a:lnTo>
                  <a:pt x="14607" y="2193"/>
                </a:lnTo>
                <a:lnTo>
                  <a:pt x="14606" y="2190"/>
                </a:lnTo>
                <a:lnTo>
                  <a:pt x="14605" y="2187"/>
                </a:lnTo>
                <a:lnTo>
                  <a:pt x="14605" y="2183"/>
                </a:lnTo>
                <a:lnTo>
                  <a:pt x="14605" y="2180"/>
                </a:lnTo>
                <a:lnTo>
                  <a:pt x="14606" y="2177"/>
                </a:lnTo>
                <a:lnTo>
                  <a:pt x="14606" y="2174"/>
                </a:lnTo>
                <a:lnTo>
                  <a:pt x="14607" y="2171"/>
                </a:lnTo>
                <a:lnTo>
                  <a:pt x="14609" y="2168"/>
                </a:lnTo>
                <a:lnTo>
                  <a:pt x="14610" y="2165"/>
                </a:lnTo>
                <a:lnTo>
                  <a:pt x="14612" y="2162"/>
                </a:lnTo>
                <a:lnTo>
                  <a:pt x="14615" y="2160"/>
                </a:lnTo>
                <a:lnTo>
                  <a:pt x="14617" y="2158"/>
                </a:lnTo>
                <a:lnTo>
                  <a:pt x="14620" y="2156"/>
                </a:lnTo>
                <a:lnTo>
                  <a:pt x="14848" y="2000"/>
                </a:lnTo>
                <a:lnTo>
                  <a:pt x="14851" y="1998"/>
                </a:lnTo>
                <a:lnTo>
                  <a:pt x="14854" y="1996"/>
                </a:lnTo>
                <a:lnTo>
                  <a:pt x="14858" y="1995"/>
                </a:lnTo>
                <a:lnTo>
                  <a:pt x="14861" y="1994"/>
                </a:lnTo>
                <a:lnTo>
                  <a:pt x="14864" y="1994"/>
                </a:lnTo>
                <a:lnTo>
                  <a:pt x="14867" y="1993"/>
                </a:lnTo>
                <a:lnTo>
                  <a:pt x="14871" y="1993"/>
                </a:lnTo>
                <a:lnTo>
                  <a:pt x="14874" y="1994"/>
                </a:lnTo>
                <a:lnTo>
                  <a:pt x="14877" y="1995"/>
                </a:lnTo>
                <a:lnTo>
                  <a:pt x="14880" y="1996"/>
                </a:lnTo>
                <a:lnTo>
                  <a:pt x="14883" y="1997"/>
                </a:lnTo>
                <a:lnTo>
                  <a:pt x="14886" y="1998"/>
                </a:lnTo>
                <a:lnTo>
                  <a:pt x="14889" y="2000"/>
                </a:lnTo>
                <a:lnTo>
                  <a:pt x="14892" y="2002"/>
                </a:lnTo>
                <a:lnTo>
                  <a:pt x="14894" y="2005"/>
                </a:lnTo>
                <a:lnTo>
                  <a:pt x="14896" y="2008"/>
                </a:lnTo>
                <a:moveTo>
                  <a:pt x="14436" y="2318"/>
                </a:moveTo>
                <a:lnTo>
                  <a:pt x="14438" y="2321"/>
                </a:lnTo>
                <a:lnTo>
                  <a:pt x="14439" y="2324"/>
                </a:lnTo>
                <a:lnTo>
                  <a:pt x="14440" y="2327"/>
                </a:lnTo>
                <a:lnTo>
                  <a:pt x="14441" y="2331"/>
                </a:lnTo>
                <a:lnTo>
                  <a:pt x="14442" y="2334"/>
                </a:lnTo>
                <a:lnTo>
                  <a:pt x="14442" y="2337"/>
                </a:lnTo>
                <a:lnTo>
                  <a:pt x="14441" y="2340"/>
                </a:lnTo>
                <a:lnTo>
                  <a:pt x="14441" y="2343"/>
                </a:lnTo>
                <a:lnTo>
                  <a:pt x="14440" y="2346"/>
                </a:lnTo>
                <a:lnTo>
                  <a:pt x="14439" y="2349"/>
                </a:lnTo>
                <a:lnTo>
                  <a:pt x="14438" y="2352"/>
                </a:lnTo>
                <a:lnTo>
                  <a:pt x="14436" y="2355"/>
                </a:lnTo>
                <a:lnTo>
                  <a:pt x="14434" y="2358"/>
                </a:lnTo>
                <a:lnTo>
                  <a:pt x="14432" y="2360"/>
                </a:lnTo>
                <a:lnTo>
                  <a:pt x="14429" y="2362"/>
                </a:lnTo>
                <a:lnTo>
                  <a:pt x="14426" y="2364"/>
                </a:lnTo>
                <a:lnTo>
                  <a:pt x="14192" y="2514"/>
                </a:lnTo>
                <a:lnTo>
                  <a:pt x="14189" y="2516"/>
                </a:lnTo>
                <a:lnTo>
                  <a:pt x="14186" y="2518"/>
                </a:lnTo>
                <a:lnTo>
                  <a:pt x="14183" y="2519"/>
                </a:lnTo>
                <a:lnTo>
                  <a:pt x="14179" y="2519"/>
                </a:lnTo>
                <a:lnTo>
                  <a:pt x="14176" y="2520"/>
                </a:lnTo>
                <a:lnTo>
                  <a:pt x="14173" y="2520"/>
                </a:lnTo>
                <a:lnTo>
                  <a:pt x="14170" y="2520"/>
                </a:lnTo>
                <a:lnTo>
                  <a:pt x="14166" y="2519"/>
                </a:lnTo>
                <a:lnTo>
                  <a:pt x="14163" y="2518"/>
                </a:lnTo>
                <a:lnTo>
                  <a:pt x="14160" y="2517"/>
                </a:lnTo>
                <a:lnTo>
                  <a:pt x="14157" y="2516"/>
                </a:lnTo>
                <a:lnTo>
                  <a:pt x="14154" y="2514"/>
                </a:lnTo>
                <a:lnTo>
                  <a:pt x="14152" y="2512"/>
                </a:lnTo>
                <a:lnTo>
                  <a:pt x="14149" y="2510"/>
                </a:lnTo>
                <a:lnTo>
                  <a:pt x="14147" y="2507"/>
                </a:lnTo>
                <a:lnTo>
                  <a:pt x="14145" y="2504"/>
                </a:lnTo>
                <a:lnTo>
                  <a:pt x="14143" y="2501"/>
                </a:lnTo>
                <a:lnTo>
                  <a:pt x="14142" y="2498"/>
                </a:lnTo>
                <a:lnTo>
                  <a:pt x="14141" y="2495"/>
                </a:lnTo>
                <a:lnTo>
                  <a:pt x="14140" y="2492"/>
                </a:lnTo>
                <a:lnTo>
                  <a:pt x="14140" y="2489"/>
                </a:lnTo>
                <a:lnTo>
                  <a:pt x="14140" y="2486"/>
                </a:lnTo>
                <a:lnTo>
                  <a:pt x="14140" y="2483"/>
                </a:lnTo>
                <a:lnTo>
                  <a:pt x="14140" y="2479"/>
                </a:lnTo>
                <a:lnTo>
                  <a:pt x="14141" y="2476"/>
                </a:lnTo>
                <a:lnTo>
                  <a:pt x="14142" y="2473"/>
                </a:lnTo>
                <a:lnTo>
                  <a:pt x="14144" y="2470"/>
                </a:lnTo>
                <a:lnTo>
                  <a:pt x="14145" y="2468"/>
                </a:lnTo>
                <a:lnTo>
                  <a:pt x="14147" y="2465"/>
                </a:lnTo>
                <a:lnTo>
                  <a:pt x="14150" y="2463"/>
                </a:lnTo>
                <a:lnTo>
                  <a:pt x="14152" y="2460"/>
                </a:lnTo>
                <a:lnTo>
                  <a:pt x="14155" y="2458"/>
                </a:lnTo>
                <a:lnTo>
                  <a:pt x="14388" y="2308"/>
                </a:lnTo>
                <a:lnTo>
                  <a:pt x="14391" y="2307"/>
                </a:lnTo>
                <a:lnTo>
                  <a:pt x="14394" y="2305"/>
                </a:lnTo>
                <a:lnTo>
                  <a:pt x="14398" y="2304"/>
                </a:lnTo>
                <a:lnTo>
                  <a:pt x="14401" y="2304"/>
                </a:lnTo>
                <a:lnTo>
                  <a:pt x="14404" y="2303"/>
                </a:lnTo>
                <a:lnTo>
                  <a:pt x="14407" y="2303"/>
                </a:lnTo>
                <a:lnTo>
                  <a:pt x="14411" y="2303"/>
                </a:lnTo>
                <a:lnTo>
                  <a:pt x="14414" y="2304"/>
                </a:lnTo>
                <a:lnTo>
                  <a:pt x="14417" y="2305"/>
                </a:lnTo>
                <a:lnTo>
                  <a:pt x="14420" y="2306"/>
                </a:lnTo>
                <a:lnTo>
                  <a:pt x="14423" y="2307"/>
                </a:lnTo>
                <a:lnTo>
                  <a:pt x="14426" y="2309"/>
                </a:lnTo>
                <a:lnTo>
                  <a:pt x="14429" y="2311"/>
                </a:lnTo>
                <a:lnTo>
                  <a:pt x="14432" y="2313"/>
                </a:lnTo>
                <a:lnTo>
                  <a:pt x="14434" y="2316"/>
                </a:lnTo>
                <a:lnTo>
                  <a:pt x="14436" y="2318"/>
                </a:lnTo>
                <a:moveTo>
                  <a:pt x="13967" y="2615"/>
                </a:moveTo>
                <a:lnTo>
                  <a:pt x="13969" y="2618"/>
                </a:lnTo>
                <a:lnTo>
                  <a:pt x="13970" y="2622"/>
                </a:lnTo>
                <a:lnTo>
                  <a:pt x="13971" y="2625"/>
                </a:lnTo>
                <a:lnTo>
                  <a:pt x="13972" y="2628"/>
                </a:lnTo>
                <a:lnTo>
                  <a:pt x="13972" y="2631"/>
                </a:lnTo>
                <a:lnTo>
                  <a:pt x="13972" y="2634"/>
                </a:lnTo>
                <a:lnTo>
                  <a:pt x="13972" y="2638"/>
                </a:lnTo>
                <a:lnTo>
                  <a:pt x="13971" y="2641"/>
                </a:lnTo>
                <a:lnTo>
                  <a:pt x="13971" y="2644"/>
                </a:lnTo>
                <a:lnTo>
                  <a:pt x="13969" y="2647"/>
                </a:lnTo>
                <a:lnTo>
                  <a:pt x="13968" y="2650"/>
                </a:lnTo>
                <a:lnTo>
                  <a:pt x="13966" y="2652"/>
                </a:lnTo>
                <a:lnTo>
                  <a:pt x="13964" y="2655"/>
                </a:lnTo>
                <a:lnTo>
                  <a:pt x="13962" y="2657"/>
                </a:lnTo>
                <a:lnTo>
                  <a:pt x="13959" y="2659"/>
                </a:lnTo>
                <a:lnTo>
                  <a:pt x="13956" y="2661"/>
                </a:lnTo>
                <a:lnTo>
                  <a:pt x="13718" y="2805"/>
                </a:lnTo>
                <a:lnTo>
                  <a:pt x="13715" y="2807"/>
                </a:lnTo>
                <a:lnTo>
                  <a:pt x="13712" y="2808"/>
                </a:lnTo>
                <a:lnTo>
                  <a:pt x="13709" y="2809"/>
                </a:lnTo>
                <a:lnTo>
                  <a:pt x="13706" y="2810"/>
                </a:lnTo>
                <a:lnTo>
                  <a:pt x="13702" y="2810"/>
                </a:lnTo>
                <a:lnTo>
                  <a:pt x="13699" y="2810"/>
                </a:lnTo>
                <a:lnTo>
                  <a:pt x="13696" y="2809"/>
                </a:lnTo>
                <a:lnTo>
                  <a:pt x="13692" y="2809"/>
                </a:lnTo>
                <a:lnTo>
                  <a:pt x="13689" y="2808"/>
                </a:lnTo>
                <a:lnTo>
                  <a:pt x="13686" y="2807"/>
                </a:lnTo>
                <a:lnTo>
                  <a:pt x="13683" y="2805"/>
                </a:lnTo>
                <a:lnTo>
                  <a:pt x="13681" y="2803"/>
                </a:lnTo>
                <a:lnTo>
                  <a:pt x="13678" y="2801"/>
                </a:lnTo>
                <a:lnTo>
                  <a:pt x="13675" y="2799"/>
                </a:lnTo>
                <a:lnTo>
                  <a:pt x="13673" y="2796"/>
                </a:lnTo>
                <a:lnTo>
                  <a:pt x="13671" y="2793"/>
                </a:lnTo>
                <a:lnTo>
                  <a:pt x="13670" y="2790"/>
                </a:lnTo>
                <a:lnTo>
                  <a:pt x="13668" y="2787"/>
                </a:lnTo>
                <a:lnTo>
                  <a:pt x="13667" y="2784"/>
                </a:lnTo>
                <a:lnTo>
                  <a:pt x="13667" y="2781"/>
                </a:lnTo>
                <a:lnTo>
                  <a:pt x="13666" y="2778"/>
                </a:lnTo>
                <a:lnTo>
                  <a:pt x="13666" y="2774"/>
                </a:lnTo>
                <a:lnTo>
                  <a:pt x="13667" y="2771"/>
                </a:lnTo>
                <a:lnTo>
                  <a:pt x="13667" y="2768"/>
                </a:lnTo>
                <a:lnTo>
                  <a:pt x="13668" y="2765"/>
                </a:lnTo>
                <a:lnTo>
                  <a:pt x="13670" y="2762"/>
                </a:lnTo>
                <a:lnTo>
                  <a:pt x="13671" y="2759"/>
                </a:lnTo>
                <a:lnTo>
                  <a:pt x="13673" y="2757"/>
                </a:lnTo>
                <a:lnTo>
                  <a:pt x="13675" y="2754"/>
                </a:lnTo>
                <a:lnTo>
                  <a:pt x="13678" y="2752"/>
                </a:lnTo>
                <a:lnTo>
                  <a:pt x="13680" y="2749"/>
                </a:lnTo>
                <a:lnTo>
                  <a:pt x="13683" y="2747"/>
                </a:lnTo>
                <a:lnTo>
                  <a:pt x="13920" y="2604"/>
                </a:lnTo>
                <a:lnTo>
                  <a:pt x="13923" y="2603"/>
                </a:lnTo>
                <a:lnTo>
                  <a:pt x="13926" y="2601"/>
                </a:lnTo>
                <a:lnTo>
                  <a:pt x="13930" y="2600"/>
                </a:lnTo>
                <a:lnTo>
                  <a:pt x="13933" y="2600"/>
                </a:lnTo>
                <a:lnTo>
                  <a:pt x="13936" y="2599"/>
                </a:lnTo>
                <a:lnTo>
                  <a:pt x="13939" y="2599"/>
                </a:lnTo>
                <a:lnTo>
                  <a:pt x="13943" y="2600"/>
                </a:lnTo>
                <a:lnTo>
                  <a:pt x="13946" y="2600"/>
                </a:lnTo>
                <a:lnTo>
                  <a:pt x="13949" y="2601"/>
                </a:lnTo>
                <a:lnTo>
                  <a:pt x="13952" y="2602"/>
                </a:lnTo>
                <a:lnTo>
                  <a:pt x="13955" y="2604"/>
                </a:lnTo>
                <a:lnTo>
                  <a:pt x="13958" y="2606"/>
                </a:lnTo>
                <a:lnTo>
                  <a:pt x="13961" y="2608"/>
                </a:lnTo>
                <a:lnTo>
                  <a:pt x="13963" y="2610"/>
                </a:lnTo>
                <a:lnTo>
                  <a:pt x="13965" y="2613"/>
                </a:lnTo>
                <a:lnTo>
                  <a:pt x="13967" y="2615"/>
                </a:lnTo>
                <a:moveTo>
                  <a:pt x="13490" y="2899"/>
                </a:moveTo>
                <a:lnTo>
                  <a:pt x="13492" y="2902"/>
                </a:lnTo>
                <a:lnTo>
                  <a:pt x="13493" y="2906"/>
                </a:lnTo>
                <a:lnTo>
                  <a:pt x="13494" y="2909"/>
                </a:lnTo>
                <a:lnTo>
                  <a:pt x="13494" y="2912"/>
                </a:lnTo>
                <a:lnTo>
                  <a:pt x="13495" y="2915"/>
                </a:lnTo>
                <a:lnTo>
                  <a:pt x="13495" y="2919"/>
                </a:lnTo>
                <a:lnTo>
                  <a:pt x="13494" y="2922"/>
                </a:lnTo>
                <a:lnTo>
                  <a:pt x="13493" y="2925"/>
                </a:lnTo>
                <a:lnTo>
                  <a:pt x="13492" y="2928"/>
                </a:lnTo>
                <a:lnTo>
                  <a:pt x="13491" y="2931"/>
                </a:lnTo>
                <a:lnTo>
                  <a:pt x="13490" y="2934"/>
                </a:lnTo>
                <a:lnTo>
                  <a:pt x="13488" y="2937"/>
                </a:lnTo>
                <a:lnTo>
                  <a:pt x="13486" y="2939"/>
                </a:lnTo>
                <a:lnTo>
                  <a:pt x="13483" y="2941"/>
                </a:lnTo>
                <a:lnTo>
                  <a:pt x="13480" y="2944"/>
                </a:lnTo>
                <a:lnTo>
                  <a:pt x="13477" y="2945"/>
                </a:lnTo>
                <a:lnTo>
                  <a:pt x="13235" y="3081"/>
                </a:lnTo>
                <a:lnTo>
                  <a:pt x="13232" y="3083"/>
                </a:lnTo>
                <a:lnTo>
                  <a:pt x="13229" y="3084"/>
                </a:lnTo>
                <a:lnTo>
                  <a:pt x="13225" y="3085"/>
                </a:lnTo>
                <a:lnTo>
                  <a:pt x="13222" y="3085"/>
                </a:lnTo>
                <a:lnTo>
                  <a:pt x="13219" y="3086"/>
                </a:lnTo>
                <a:lnTo>
                  <a:pt x="13215" y="3085"/>
                </a:lnTo>
                <a:lnTo>
                  <a:pt x="13212" y="3085"/>
                </a:lnTo>
                <a:lnTo>
                  <a:pt x="13209" y="3084"/>
                </a:lnTo>
                <a:lnTo>
                  <a:pt x="13206" y="3083"/>
                </a:lnTo>
                <a:lnTo>
                  <a:pt x="13203" y="3082"/>
                </a:lnTo>
                <a:lnTo>
                  <a:pt x="13200" y="3080"/>
                </a:lnTo>
                <a:lnTo>
                  <a:pt x="13197" y="3078"/>
                </a:lnTo>
                <a:lnTo>
                  <a:pt x="13195" y="3076"/>
                </a:lnTo>
                <a:lnTo>
                  <a:pt x="13192" y="3074"/>
                </a:lnTo>
                <a:lnTo>
                  <a:pt x="13190" y="3071"/>
                </a:lnTo>
                <a:lnTo>
                  <a:pt x="13188" y="3068"/>
                </a:lnTo>
                <a:lnTo>
                  <a:pt x="13187" y="3065"/>
                </a:lnTo>
                <a:lnTo>
                  <a:pt x="13185" y="3062"/>
                </a:lnTo>
                <a:lnTo>
                  <a:pt x="13185" y="3059"/>
                </a:lnTo>
                <a:lnTo>
                  <a:pt x="13184" y="3056"/>
                </a:lnTo>
                <a:lnTo>
                  <a:pt x="13184" y="3052"/>
                </a:lnTo>
                <a:lnTo>
                  <a:pt x="13184" y="3049"/>
                </a:lnTo>
                <a:lnTo>
                  <a:pt x="13184" y="3046"/>
                </a:lnTo>
                <a:lnTo>
                  <a:pt x="13185" y="3043"/>
                </a:lnTo>
                <a:lnTo>
                  <a:pt x="13186" y="3040"/>
                </a:lnTo>
                <a:lnTo>
                  <a:pt x="13188" y="3037"/>
                </a:lnTo>
                <a:lnTo>
                  <a:pt x="13190" y="3034"/>
                </a:lnTo>
                <a:lnTo>
                  <a:pt x="13192" y="3031"/>
                </a:lnTo>
                <a:lnTo>
                  <a:pt x="13194" y="3029"/>
                </a:lnTo>
                <a:lnTo>
                  <a:pt x="13196" y="3026"/>
                </a:lnTo>
                <a:lnTo>
                  <a:pt x="13199" y="3024"/>
                </a:lnTo>
                <a:lnTo>
                  <a:pt x="13202" y="3022"/>
                </a:lnTo>
                <a:lnTo>
                  <a:pt x="13443" y="2887"/>
                </a:lnTo>
                <a:lnTo>
                  <a:pt x="13446" y="2886"/>
                </a:lnTo>
                <a:lnTo>
                  <a:pt x="13449" y="2884"/>
                </a:lnTo>
                <a:lnTo>
                  <a:pt x="13453" y="2883"/>
                </a:lnTo>
                <a:lnTo>
                  <a:pt x="13456" y="2883"/>
                </a:lnTo>
                <a:lnTo>
                  <a:pt x="13459" y="2882"/>
                </a:lnTo>
                <a:lnTo>
                  <a:pt x="13462" y="2883"/>
                </a:lnTo>
                <a:lnTo>
                  <a:pt x="13466" y="2883"/>
                </a:lnTo>
                <a:lnTo>
                  <a:pt x="13469" y="2884"/>
                </a:lnTo>
                <a:lnTo>
                  <a:pt x="13472" y="2885"/>
                </a:lnTo>
                <a:lnTo>
                  <a:pt x="13475" y="2886"/>
                </a:lnTo>
                <a:lnTo>
                  <a:pt x="13478" y="2887"/>
                </a:lnTo>
                <a:lnTo>
                  <a:pt x="13481" y="2889"/>
                </a:lnTo>
                <a:lnTo>
                  <a:pt x="13484" y="2891"/>
                </a:lnTo>
                <a:lnTo>
                  <a:pt x="13486" y="2894"/>
                </a:lnTo>
                <a:lnTo>
                  <a:pt x="13488" y="2896"/>
                </a:lnTo>
                <a:lnTo>
                  <a:pt x="13490" y="2899"/>
                </a:lnTo>
                <a:moveTo>
                  <a:pt x="13004" y="3168"/>
                </a:moveTo>
                <a:lnTo>
                  <a:pt x="13006" y="3171"/>
                </a:lnTo>
                <a:lnTo>
                  <a:pt x="13007" y="3175"/>
                </a:lnTo>
                <a:lnTo>
                  <a:pt x="13008" y="3178"/>
                </a:lnTo>
                <a:lnTo>
                  <a:pt x="13008" y="3181"/>
                </a:lnTo>
                <a:lnTo>
                  <a:pt x="13008" y="3184"/>
                </a:lnTo>
                <a:lnTo>
                  <a:pt x="13008" y="3187"/>
                </a:lnTo>
                <a:lnTo>
                  <a:pt x="13008" y="3191"/>
                </a:lnTo>
                <a:lnTo>
                  <a:pt x="13007" y="3194"/>
                </a:lnTo>
                <a:lnTo>
                  <a:pt x="13006" y="3197"/>
                </a:lnTo>
                <a:lnTo>
                  <a:pt x="13005" y="3200"/>
                </a:lnTo>
                <a:lnTo>
                  <a:pt x="13003" y="3203"/>
                </a:lnTo>
                <a:lnTo>
                  <a:pt x="13001" y="3205"/>
                </a:lnTo>
                <a:lnTo>
                  <a:pt x="12999" y="3208"/>
                </a:lnTo>
                <a:lnTo>
                  <a:pt x="12996" y="3210"/>
                </a:lnTo>
                <a:lnTo>
                  <a:pt x="12993" y="3212"/>
                </a:lnTo>
                <a:lnTo>
                  <a:pt x="12990" y="3213"/>
                </a:lnTo>
                <a:lnTo>
                  <a:pt x="12743" y="3341"/>
                </a:lnTo>
                <a:lnTo>
                  <a:pt x="12740" y="3343"/>
                </a:lnTo>
                <a:lnTo>
                  <a:pt x="12737" y="3344"/>
                </a:lnTo>
                <a:lnTo>
                  <a:pt x="12733" y="3345"/>
                </a:lnTo>
                <a:lnTo>
                  <a:pt x="12730" y="3345"/>
                </a:lnTo>
                <a:lnTo>
                  <a:pt x="12727" y="3345"/>
                </a:lnTo>
                <a:lnTo>
                  <a:pt x="12723" y="3345"/>
                </a:lnTo>
                <a:lnTo>
                  <a:pt x="12720" y="3344"/>
                </a:lnTo>
                <a:lnTo>
                  <a:pt x="12717" y="3344"/>
                </a:lnTo>
                <a:lnTo>
                  <a:pt x="12714" y="3343"/>
                </a:lnTo>
                <a:lnTo>
                  <a:pt x="12711" y="3341"/>
                </a:lnTo>
                <a:lnTo>
                  <a:pt x="12708" y="3339"/>
                </a:lnTo>
                <a:lnTo>
                  <a:pt x="12705" y="3337"/>
                </a:lnTo>
                <a:lnTo>
                  <a:pt x="12703" y="3335"/>
                </a:lnTo>
                <a:lnTo>
                  <a:pt x="12701" y="3333"/>
                </a:lnTo>
                <a:lnTo>
                  <a:pt x="12699" y="3330"/>
                </a:lnTo>
                <a:lnTo>
                  <a:pt x="12697" y="3327"/>
                </a:lnTo>
                <a:lnTo>
                  <a:pt x="12696" y="3324"/>
                </a:lnTo>
                <a:lnTo>
                  <a:pt x="12695" y="3321"/>
                </a:lnTo>
                <a:lnTo>
                  <a:pt x="12694" y="3317"/>
                </a:lnTo>
                <a:lnTo>
                  <a:pt x="12693" y="3314"/>
                </a:lnTo>
                <a:lnTo>
                  <a:pt x="12693" y="3311"/>
                </a:lnTo>
                <a:lnTo>
                  <a:pt x="12694" y="3308"/>
                </a:lnTo>
                <a:lnTo>
                  <a:pt x="12694" y="3304"/>
                </a:lnTo>
                <a:lnTo>
                  <a:pt x="12695" y="3301"/>
                </a:lnTo>
                <a:lnTo>
                  <a:pt x="12696" y="3298"/>
                </a:lnTo>
                <a:lnTo>
                  <a:pt x="12698" y="3296"/>
                </a:lnTo>
                <a:lnTo>
                  <a:pt x="12699" y="3293"/>
                </a:lnTo>
                <a:lnTo>
                  <a:pt x="12701" y="3290"/>
                </a:lnTo>
                <a:lnTo>
                  <a:pt x="12704" y="3288"/>
                </a:lnTo>
                <a:lnTo>
                  <a:pt x="12706" y="3286"/>
                </a:lnTo>
                <a:lnTo>
                  <a:pt x="12709" y="3284"/>
                </a:lnTo>
                <a:lnTo>
                  <a:pt x="12712" y="3282"/>
                </a:lnTo>
                <a:lnTo>
                  <a:pt x="12958" y="3154"/>
                </a:lnTo>
                <a:lnTo>
                  <a:pt x="12961" y="3153"/>
                </a:lnTo>
                <a:lnTo>
                  <a:pt x="12964" y="3152"/>
                </a:lnTo>
                <a:lnTo>
                  <a:pt x="12968" y="3151"/>
                </a:lnTo>
                <a:lnTo>
                  <a:pt x="12971" y="3150"/>
                </a:lnTo>
                <a:lnTo>
                  <a:pt x="12974" y="3150"/>
                </a:lnTo>
                <a:lnTo>
                  <a:pt x="12977" y="3150"/>
                </a:lnTo>
                <a:lnTo>
                  <a:pt x="12981" y="3151"/>
                </a:lnTo>
                <a:lnTo>
                  <a:pt x="12984" y="3152"/>
                </a:lnTo>
                <a:lnTo>
                  <a:pt x="12987" y="3153"/>
                </a:lnTo>
                <a:lnTo>
                  <a:pt x="12990" y="3154"/>
                </a:lnTo>
                <a:lnTo>
                  <a:pt x="12993" y="3156"/>
                </a:lnTo>
                <a:lnTo>
                  <a:pt x="12996" y="3158"/>
                </a:lnTo>
                <a:lnTo>
                  <a:pt x="12998" y="3160"/>
                </a:lnTo>
                <a:lnTo>
                  <a:pt x="13000" y="3162"/>
                </a:lnTo>
                <a:lnTo>
                  <a:pt x="13002" y="3165"/>
                </a:lnTo>
                <a:lnTo>
                  <a:pt x="13004" y="3168"/>
                </a:lnTo>
                <a:moveTo>
                  <a:pt x="12509" y="3420"/>
                </a:moveTo>
                <a:lnTo>
                  <a:pt x="12511" y="3423"/>
                </a:lnTo>
                <a:lnTo>
                  <a:pt x="12512" y="3427"/>
                </a:lnTo>
                <a:lnTo>
                  <a:pt x="12512" y="3430"/>
                </a:lnTo>
                <a:lnTo>
                  <a:pt x="12513" y="3433"/>
                </a:lnTo>
                <a:lnTo>
                  <a:pt x="12513" y="3437"/>
                </a:lnTo>
                <a:lnTo>
                  <a:pt x="12512" y="3440"/>
                </a:lnTo>
                <a:lnTo>
                  <a:pt x="12512" y="3443"/>
                </a:lnTo>
                <a:lnTo>
                  <a:pt x="12511" y="3446"/>
                </a:lnTo>
                <a:lnTo>
                  <a:pt x="12509" y="3449"/>
                </a:lnTo>
                <a:lnTo>
                  <a:pt x="12508" y="3452"/>
                </a:lnTo>
                <a:lnTo>
                  <a:pt x="12506" y="3455"/>
                </a:lnTo>
                <a:lnTo>
                  <a:pt x="12504" y="3457"/>
                </a:lnTo>
                <a:lnTo>
                  <a:pt x="12502" y="3460"/>
                </a:lnTo>
                <a:lnTo>
                  <a:pt x="12499" y="3462"/>
                </a:lnTo>
                <a:lnTo>
                  <a:pt x="12496" y="3464"/>
                </a:lnTo>
                <a:lnTo>
                  <a:pt x="12493" y="3465"/>
                </a:lnTo>
                <a:lnTo>
                  <a:pt x="12241" y="3584"/>
                </a:lnTo>
                <a:lnTo>
                  <a:pt x="12238" y="3586"/>
                </a:lnTo>
                <a:lnTo>
                  <a:pt x="12235" y="3587"/>
                </a:lnTo>
                <a:lnTo>
                  <a:pt x="12232" y="3587"/>
                </a:lnTo>
                <a:lnTo>
                  <a:pt x="12228" y="3587"/>
                </a:lnTo>
                <a:lnTo>
                  <a:pt x="12225" y="3587"/>
                </a:lnTo>
                <a:lnTo>
                  <a:pt x="12222" y="3587"/>
                </a:lnTo>
                <a:lnTo>
                  <a:pt x="12219" y="3587"/>
                </a:lnTo>
                <a:lnTo>
                  <a:pt x="12215" y="3586"/>
                </a:lnTo>
                <a:lnTo>
                  <a:pt x="12212" y="3584"/>
                </a:lnTo>
                <a:lnTo>
                  <a:pt x="12210" y="3583"/>
                </a:lnTo>
                <a:lnTo>
                  <a:pt x="12207" y="3581"/>
                </a:lnTo>
                <a:lnTo>
                  <a:pt x="12204" y="3579"/>
                </a:lnTo>
                <a:lnTo>
                  <a:pt x="12202" y="3577"/>
                </a:lnTo>
                <a:lnTo>
                  <a:pt x="12200" y="3574"/>
                </a:lnTo>
                <a:lnTo>
                  <a:pt x="12198" y="3571"/>
                </a:lnTo>
                <a:lnTo>
                  <a:pt x="12196" y="3568"/>
                </a:lnTo>
                <a:lnTo>
                  <a:pt x="12195" y="3565"/>
                </a:lnTo>
                <a:lnTo>
                  <a:pt x="12194" y="3562"/>
                </a:lnTo>
                <a:lnTo>
                  <a:pt x="12193" y="3558"/>
                </a:lnTo>
                <a:lnTo>
                  <a:pt x="12193" y="3555"/>
                </a:lnTo>
                <a:lnTo>
                  <a:pt x="12193" y="3552"/>
                </a:lnTo>
                <a:lnTo>
                  <a:pt x="12193" y="3549"/>
                </a:lnTo>
                <a:lnTo>
                  <a:pt x="12194" y="3545"/>
                </a:lnTo>
                <a:lnTo>
                  <a:pt x="12195" y="3542"/>
                </a:lnTo>
                <a:lnTo>
                  <a:pt x="12196" y="3539"/>
                </a:lnTo>
                <a:lnTo>
                  <a:pt x="12198" y="3536"/>
                </a:lnTo>
                <a:lnTo>
                  <a:pt x="12199" y="3534"/>
                </a:lnTo>
                <a:lnTo>
                  <a:pt x="12202" y="3531"/>
                </a:lnTo>
                <a:lnTo>
                  <a:pt x="12204" y="3529"/>
                </a:lnTo>
                <a:lnTo>
                  <a:pt x="12206" y="3527"/>
                </a:lnTo>
                <a:lnTo>
                  <a:pt x="12209" y="3525"/>
                </a:lnTo>
                <a:lnTo>
                  <a:pt x="12212" y="3523"/>
                </a:lnTo>
                <a:lnTo>
                  <a:pt x="12463" y="3405"/>
                </a:lnTo>
                <a:lnTo>
                  <a:pt x="12467" y="3404"/>
                </a:lnTo>
                <a:lnTo>
                  <a:pt x="12470" y="3403"/>
                </a:lnTo>
                <a:lnTo>
                  <a:pt x="12473" y="3402"/>
                </a:lnTo>
                <a:lnTo>
                  <a:pt x="12476" y="3402"/>
                </a:lnTo>
                <a:lnTo>
                  <a:pt x="12480" y="3402"/>
                </a:lnTo>
                <a:lnTo>
                  <a:pt x="12483" y="3402"/>
                </a:lnTo>
                <a:lnTo>
                  <a:pt x="12486" y="3403"/>
                </a:lnTo>
                <a:lnTo>
                  <a:pt x="12489" y="3404"/>
                </a:lnTo>
                <a:lnTo>
                  <a:pt x="12492" y="3405"/>
                </a:lnTo>
                <a:lnTo>
                  <a:pt x="12495" y="3406"/>
                </a:lnTo>
                <a:lnTo>
                  <a:pt x="12498" y="3408"/>
                </a:lnTo>
                <a:lnTo>
                  <a:pt x="12501" y="3410"/>
                </a:lnTo>
                <a:lnTo>
                  <a:pt x="12503" y="3412"/>
                </a:lnTo>
                <a:lnTo>
                  <a:pt x="12505" y="3415"/>
                </a:lnTo>
                <a:lnTo>
                  <a:pt x="12507" y="3417"/>
                </a:lnTo>
                <a:lnTo>
                  <a:pt x="12509" y="3420"/>
                </a:lnTo>
                <a:moveTo>
                  <a:pt x="12005" y="3654"/>
                </a:moveTo>
                <a:lnTo>
                  <a:pt x="12006" y="3657"/>
                </a:lnTo>
                <a:lnTo>
                  <a:pt x="12007" y="3661"/>
                </a:lnTo>
                <a:lnTo>
                  <a:pt x="12008" y="3664"/>
                </a:lnTo>
                <a:lnTo>
                  <a:pt x="12008" y="3667"/>
                </a:lnTo>
                <a:lnTo>
                  <a:pt x="12008" y="3671"/>
                </a:lnTo>
                <a:lnTo>
                  <a:pt x="12007" y="3674"/>
                </a:lnTo>
                <a:lnTo>
                  <a:pt x="12006" y="3677"/>
                </a:lnTo>
                <a:lnTo>
                  <a:pt x="12005" y="3680"/>
                </a:lnTo>
                <a:lnTo>
                  <a:pt x="12004" y="3683"/>
                </a:lnTo>
                <a:lnTo>
                  <a:pt x="12002" y="3686"/>
                </a:lnTo>
                <a:lnTo>
                  <a:pt x="12000" y="3689"/>
                </a:lnTo>
                <a:lnTo>
                  <a:pt x="11998" y="3691"/>
                </a:lnTo>
                <a:lnTo>
                  <a:pt x="11996" y="3694"/>
                </a:lnTo>
                <a:lnTo>
                  <a:pt x="11993" y="3696"/>
                </a:lnTo>
                <a:lnTo>
                  <a:pt x="11990" y="3698"/>
                </a:lnTo>
                <a:lnTo>
                  <a:pt x="11987" y="3699"/>
                </a:lnTo>
                <a:lnTo>
                  <a:pt x="11731" y="3807"/>
                </a:lnTo>
                <a:lnTo>
                  <a:pt x="11728" y="3808"/>
                </a:lnTo>
                <a:lnTo>
                  <a:pt x="11725" y="3809"/>
                </a:lnTo>
                <a:lnTo>
                  <a:pt x="11721" y="3810"/>
                </a:lnTo>
                <a:lnTo>
                  <a:pt x="11718" y="3810"/>
                </a:lnTo>
                <a:lnTo>
                  <a:pt x="11714" y="3810"/>
                </a:lnTo>
                <a:lnTo>
                  <a:pt x="11711" y="3810"/>
                </a:lnTo>
                <a:lnTo>
                  <a:pt x="11708" y="3809"/>
                </a:lnTo>
                <a:lnTo>
                  <a:pt x="11705" y="3808"/>
                </a:lnTo>
                <a:lnTo>
                  <a:pt x="11702" y="3807"/>
                </a:lnTo>
                <a:lnTo>
                  <a:pt x="11699" y="3805"/>
                </a:lnTo>
                <a:lnTo>
                  <a:pt x="11696" y="3803"/>
                </a:lnTo>
                <a:lnTo>
                  <a:pt x="11694" y="3801"/>
                </a:lnTo>
                <a:lnTo>
                  <a:pt x="11692" y="3798"/>
                </a:lnTo>
                <a:lnTo>
                  <a:pt x="11690" y="3795"/>
                </a:lnTo>
                <a:lnTo>
                  <a:pt x="11688" y="3792"/>
                </a:lnTo>
                <a:lnTo>
                  <a:pt x="11686" y="3789"/>
                </a:lnTo>
                <a:lnTo>
                  <a:pt x="11685" y="3786"/>
                </a:lnTo>
                <a:lnTo>
                  <a:pt x="11684" y="3783"/>
                </a:lnTo>
                <a:lnTo>
                  <a:pt x="11684" y="3779"/>
                </a:lnTo>
                <a:lnTo>
                  <a:pt x="11684" y="3776"/>
                </a:lnTo>
                <a:lnTo>
                  <a:pt x="11684" y="3773"/>
                </a:lnTo>
                <a:lnTo>
                  <a:pt x="11684" y="3770"/>
                </a:lnTo>
                <a:lnTo>
                  <a:pt x="11685" y="3767"/>
                </a:lnTo>
                <a:lnTo>
                  <a:pt x="11686" y="3764"/>
                </a:lnTo>
                <a:lnTo>
                  <a:pt x="11688" y="3761"/>
                </a:lnTo>
                <a:lnTo>
                  <a:pt x="11689" y="3758"/>
                </a:lnTo>
                <a:lnTo>
                  <a:pt x="11691" y="3756"/>
                </a:lnTo>
                <a:lnTo>
                  <a:pt x="11693" y="3753"/>
                </a:lnTo>
                <a:lnTo>
                  <a:pt x="11696" y="3751"/>
                </a:lnTo>
                <a:lnTo>
                  <a:pt x="11698" y="3749"/>
                </a:lnTo>
                <a:lnTo>
                  <a:pt x="11701" y="3747"/>
                </a:lnTo>
                <a:lnTo>
                  <a:pt x="11704" y="3745"/>
                </a:lnTo>
                <a:lnTo>
                  <a:pt x="11959" y="3637"/>
                </a:lnTo>
                <a:lnTo>
                  <a:pt x="11963" y="3636"/>
                </a:lnTo>
                <a:lnTo>
                  <a:pt x="11966" y="3635"/>
                </a:lnTo>
                <a:lnTo>
                  <a:pt x="11970" y="3635"/>
                </a:lnTo>
                <a:lnTo>
                  <a:pt x="11973" y="3635"/>
                </a:lnTo>
                <a:lnTo>
                  <a:pt x="11976" y="3635"/>
                </a:lnTo>
                <a:lnTo>
                  <a:pt x="11980" y="3635"/>
                </a:lnTo>
                <a:lnTo>
                  <a:pt x="11983" y="3636"/>
                </a:lnTo>
                <a:lnTo>
                  <a:pt x="11986" y="3637"/>
                </a:lnTo>
                <a:lnTo>
                  <a:pt x="11989" y="3638"/>
                </a:lnTo>
                <a:lnTo>
                  <a:pt x="11992" y="3640"/>
                </a:lnTo>
                <a:lnTo>
                  <a:pt x="11995" y="3641"/>
                </a:lnTo>
                <a:lnTo>
                  <a:pt x="11997" y="3643"/>
                </a:lnTo>
                <a:lnTo>
                  <a:pt x="12000" y="3646"/>
                </a:lnTo>
                <a:lnTo>
                  <a:pt x="12002" y="3648"/>
                </a:lnTo>
                <a:lnTo>
                  <a:pt x="12004" y="3651"/>
                </a:lnTo>
                <a:lnTo>
                  <a:pt x="12005" y="3654"/>
                </a:lnTo>
                <a:moveTo>
                  <a:pt x="3554" y="3669"/>
                </a:moveTo>
                <a:lnTo>
                  <a:pt x="3554" y="3666"/>
                </a:lnTo>
                <a:lnTo>
                  <a:pt x="3554" y="3662"/>
                </a:lnTo>
                <a:lnTo>
                  <a:pt x="3555" y="3659"/>
                </a:lnTo>
                <a:lnTo>
                  <a:pt x="3556" y="3656"/>
                </a:lnTo>
                <a:lnTo>
                  <a:pt x="3558" y="3653"/>
                </a:lnTo>
                <a:lnTo>
                  <a:pt x="3560" y="3650"/>
                </a:lnTo>
                <a:lnTo>
                  <a:pt x="3561" y="3647"/>
                </a:lnTo>
                <a:lnTo>
                  <a:pt x="3564" y="3645"/>
                </a:lnTo>
                <a:lnTo>
                  <a:pt x="3566" y="3643"/>
                </a:lnTo>
                <a:lnTo>
                  <a:pt x="3569" y="3641"/>
                </a:lnTo>
                <a:lnTo>
                  <a:pt x="3571" y="3639"/>
                </a:lnTo>
                <a:lnTo>
                  <a:pt x="3574" y="3638"/>
                </a:lnTo>
                <a:lnTo>
                  <a:pt x="3578" y="3637"/>
                </a:lnTo>
                <a:lnTo>
                  <a:pt x="3581" y="3636"/>
                </a:lnTo>
                <a:lnTo>
                  <a:pt x="3584" y="3635"/>
                </a:lnTo>
                <a:lnTo>
                  <a:pt x="3588" y="3635"/>
                </a:lnTo>
                <a:lnTo>
                  <a:pt x="3865" y="3642"/>
                </a:lnTo>
                <a:lnTo>
                  <a:pt x="3868" y="3642"/>
                </a:lnTo>
                <a:lnTo>
                  <a:pt x="3872" y="3643"/>
                </a:lnTo>
                <a:lnTo>
                  <a:pt x="3875" y="3644"/>
                </a:lnTo>
                <a:lnTo>
                  <a:pt x="3878" y="3645"/>
                </a:lnTo>
                <a:lnTo>
                  <a:pt x="3881" y="3646"/>
                </a:lnTo>
                <a:lnTo>
                  <a:pt x="3884" y="3648"/>
                </a:lnTo>
                <a:lnTo>
                  <a:pt x="3886" y="3650"/>
                </a:lnTo>
                <a:lnTo>
                  <a:pt x="3889" y="3652"/>
                </a:lnTo>
                <a:lnTo>
                  <a:pt x="3891" y="3655"/>
                </a:lnTo>
                <a:lnTo>
                  <a:pt x="3893" y="3658"/>
                </a:lnTo>
                <a:lnTo>
                  <a:pt x="3894" y="3660"/>
                </a:lnTo>
                <a:lnTo>
                  <a:pt x="3896" y="3663"/>
                </a:lnTo>
                <a:lnTo>
                  <a:pt x="3897" y="3666"/>
                </a:lnTo>
                <a:lnTo>
                  <a:pt x="3897" y="3670"/>
                </a:lnTo>
                <a:lnTo>
                  <a:pt x="3898" y="3673"/>
                </a:lnTo>
                <a:lnTo>
                  <a:pt x="3898" y="3676"/>
                </a:lnTo>
                <a:lnTo>
                  <a:pt x="3897" y="3680"/>
                </a:lnTo>
                <a:lnTo>
                  <a:pt x="3897" y="3683"/>
                </a:lnTo>
                <a:lnTo>
                  <a:pt x="3896" y="3686"/>
                </a:lnTo>
                <a:lnTo>
                  <a:pt x="3894" y="3689"/>
                </a:lnTo>
                <a:lnTo>
                  <a:pt x="3893" y="3692"/>
                </a:lnTo>
                <a:lnTo>
                  <a:pt x="3891" y="3695"/>
                </a:lnTo>
                <a:lnTo>
                  <a:pt x="3889" y="3698"/>
                </a:lnTo>
                <a:lnTo>
                  <a:pt x="3887" y="3700"/>
                </a:lnTo>
                <a:lnTo>
                  <a:pt x="3884" y="3702"/>
                </a:lnTo>
                <a:lnTo>
                  <a:pt x="3881" y="3704"/>
                </a:lnTo>
                <a:lnTo>
                  <a:pt x="3878" y="3705"/>
                </a:lnTo>
                <a:lnTo>
                  <a:pt x="3875" y="3707"/>
                </a:lnTo>
                <a:lnTo>
                  <a:pt x="3872" y="3708"/>
                </a:lnTo>
                <a:lnTo>
                  <a:pt x="3869" y="3709"/>
                </a:lnTo>
                <a:lnTo>
                  <a:pt x="3865" y="3709"/>
                </a:lnTo>
                <a:lnTo>
                  <a:pt x="3862" y="3709"/>
                </a:lnTo>
                <a:lnTo>
                  <a:pt x="3588" y="3703"/>
                </a:lnTo>
                <a:lnTo>
                  <a:pt x="3584" y="3703"/>
                </a:lnTo>
                <a:lnTo>
                  <a:pt x="3581" y="3702"/>
                </a:lnTo>
                <a:lnTo>
                  <a:pt x="3578" y="3701"/>
                </a:lnTo>
                <a:lnTo>
                  <a:pt x="3574" y="3700"/>
                </a:lnTo>
                <a:lnTo>
                  <a:pt x="3571" y="3698"/>
                </a:lnTo>
                <a:lnTo>
                  <a:pt x="3569" y="3697"/>
                </a:lnTo>
                <a:lnTo>
                  <a:pt x="3566" y="3695"/>
                </a:lnTo>
                <a:lnTo>
                  <a:pt x="3564" y="3693"/>
                </a:lnTo>
                <a:lnTo>
                  <a:pt x="3561" y="3690"/>
                </a:lnTo>
                <a:lnTo>
                  <a:pt x="3560" y="3688"/>
                </a:lnTo>
                <a:lnTo>
                  <a:pt x="3558" y="3685"/>
                </a:lnTo>
                <a:lnTo>
                  <a:pt x="3556" y="3682"/>
                </a:lnTo>
                <a:lnTo>
                  <a:pt x="3555" y="3679"/>
                </a:lnTo>
                <a:lnTo>
                  <a:pt x="3554" y="3676"/>
                </a:lnTo>
                <a:lnTo>
                  <a:pt x="3554" y="3673"/>
                </a:lnTo>
                <a:lnTo>
                  <a:pt x="3554" y="3669"/>
                </a:lnTo>
                <a:moveTo>
                  <a:pt x="3346" y="3670"/>
                </a:moveTo>
                <a:lnTo>
                  <a:pt x="3346" y="3674"/>
                </a:lnTo>
                <a:lnTo>
                  <a:pt x="3345" y="3677"/>
                </a:lnTo>
                <a:lnTo>
                  <a:pt x="3345" y="3680"/>
                </a:lnTo>
                <a:lnTo>
                  <a:pt x="3344" y="3684"/>
                </a:lnTo>
                <a:lnTo>
                  <a:pt x="3342" y="3687"/>
                </a:lnTo>
                <a:lnTo>
                  <a:pt x="3341" y="3689"/>
                </a:lnTo>
                <a:lnTo>
                  <a:pt x="3339" y="3692"/>
                </a:lnTo>
                <a:lnTo>
                  <a:pt x="3337" y="3694"/>
                </a:lnTo>
                <a:lnTo>
                  <a:pt x="3334" y="3697"/>
                </a:lnTo>
                <a:lnTo>
                  <a:pt x="3332" y="3699"/>
                </a:lnTo>
                <a:lnTo>
                  <a:pt x="3329" y="3700"/>
                </a:lnTo>
                <a:lnTo>
                  <a:pt x="3326" y="3702"/>
                </a:lnTo>
                <a:lnTo>
                  <a:pt x="3323" y="3703"/>
                </a:lnTo>
                <a:lnTo>
                  <a:pt x="3320" y="3704"/>
                </a:lnTo>
                <a:lnTo>
                  <a:pt x="3316" y="3705"/>
                </a:lnTo>
                <a:lnTo>
                  <a:pt x="3313" y="3705"/>
                </a:lnTo>
                <a:lnTo>
                  <a:pt x="3038" y="3715"/>
                </a:lnTo>
                <a:lnTo>
                  <a:pt x="3034" y="3715"/>
                </a:lnTo>
                <a:lnTo>
                  <a:pt x="3031" y="3715"/>
                </a:lnTo>
                <a:lnTo>
                  <a:pt x="3028" y="3714"/>
                </a:lnTo>
                <a:lnTo>
                  <a:pt x="3024" y="3713"/>
                </a:lnTo>
                <a:lnTo>
                  <a:pt x="3021" y="3712"/>
                </a:lnTo>
                <a:lnTo>
                  <a:pt x="3018" y="3711"/>
                </a:lnTo>
                <a:lnTo>
                  <a:pt x="3016" y="3709"/>
                </a:lnTo>
                <a:lnTo>
                  <a:pt x="3013" y="3707"/>
                </a:lnTo>
                <a:lnTo>
                  <a:pt x="3011" y="3704"/>
                </a:lnTo>
                <a:lnTo>
                  <a:pt x="3009" y="3702"/>
                </a:lnTo>
                <a:lnTo>
                  <a:pt x="3007" y="3699"/>
                </a:lnTo>
                <a:lnTo>
                  <a:pt x="3005" y="3696"/>
                </a:lnTo>
                <a:lnTo>
                  <a:pt x="3004" y="3693"/>
                </a:lnTo>
                <a:lnTo>
                  <a:pt x="3003" y="3690"/>
                </a:lnTo>
                <a:lnTo>
                  <a:pt x="3002" y="3687"/>
                </a:lnTo>
                <a:lnTo>
                  <a:pt x="3002" y="3683"/>
                </a:lnTo>
                <a:lnTo>
                  <a:pt x="3002" y="3680"/>
                </a:lnTo>
                <a:lnTo>
                  <a:pt x="3002" y="3677"/>
                </a:lnTo>
                <a:lnTo>
                  <a:pt x="3003" y="3673"/>
                </a:lnTo>
                <a:lnTo>
                  <a:pt x="3004" y="3670"/>
                </a:lnTo>
                <a:lnTo>
                  <a:pt x="3005" y="3667"/>
                </a:lnTo>
                <a:lnTo>
                  <a:pt x="3007" y="3664"/>
                </a:lnTo>
                <a:lnTo>
                  <a:pt x="3009" y="3662"/>
                </a:lnTo>
                <a:lnTo>
                  <a:pt x="3011" y="3659"/>
                </a:lnTo>
                <a:lnTo>
                  <a:pt x="3013" y="3657"/>
                </a:lnTo>
                <a:lnTo>
                  <a:pt x="3016" y="3655"/>
                </a:lnTo>
                <a:lnTo>
                  <a:pt x="3019" y="3653"/>
                </a:lnTo>
                <a:lnTo>
                  <a:pt x="3022" y="3652"/>
                </a:lnTo>
                <a:lnTo>
                  <a:pt x="3025" y="3650"/>
                </a:lnTo>
                <a:lnTo>
                  <a:pt x="3028" y="3649"/>
                </a:lnTo>
                <a:lnTo>
                  <a:pt x="3031" y="3649"/>
                </a:lnTo>
                <a:lnTo>
                  <a:pt x="3035" y="3648"/>
                </a:lnTo>
                <a:lnTo>
                  <a:pt x="3311" y="3637"/>
                </a:lnTo>
                <a:lnTo>
                  <a:pt x="3314" y="3637"/>
                </a:lnTo>
                <a:lnTo>
                  <a:pt x="3318" y="3638"/>
                </a:lnTo>
                <a:lnTo>
                  <a:pt x="3321" y="3639"/>
                </a:lnTo>
                <a:lnTo>
                  <a:pt x="3324" y="3640"/>
                </a:lnTo>
                <a:lnTo>
                  <a:pt x="3327" y="3641"/>
                </a:lnTo>
                <a:lnTo>
                  <a:pt x="3330" y="3643"/>
                </a:lnTo>
                <a:lnTo>
                  <a:pt x="3333" y="3645"/>
                </a:lnTo>
                <a:lnTo>
                  <a:pt x="3335" y="3647"/>
                </a:lnTo>
                <a:lnTo>
                  <a:pt x="3338" y="3649"/>
                </a:lnTo>
                <a:lnTo>
                  <a:pt x="3340" y="3652"/>
                </a:lnTo>
                <a:lnTo>
                  <a:pt x="3342" y="3655"/>
                </a:lnTo>
                <a:lnTo>
                  <a:pt x="3343" y="3657"/>
                </a:lnTo>
                <a:lnTo>
                  <a:pt x="3344" y="3660"/>
                </a:lnTo>
                <a:lnTo>
                  <a:pt x="3345" y="3664"/>
                </a:lnTo>
                <a:lnTo>
                  <a:pt x="3346" y="3667"/>
                </a:lnTo>
                <a:lnTo>
                  <a:pt x="3346" y="3670"/>
                </a:lnTo>
                <a:moveTo>
                  <a:pt x="4105" y="3687"/>
                </a:moveTo>
                <a:lnTo>
                  <a:pt x="4105" y="3684"/>
                </a:lnTo>
                <a:lnTo>
                  <a:pt x="4106" y="3680"/>
                </a:lnTo>
                <a:lnTo>
                  <a:pt x="4107" y="3677"/>
                </a:lnTo>
                <a:lnTo>
                  <a:pt x="4108" y="3674"/>
                </a:lnTo>
                <a:lnTo>
                  <a:pt x="4110" y="3671"/>
                </a:lnTo>
                <a:lnTo>
                  <a:pt x="4112" y="3669"/>
                </a:lnTo>
                <a:lnTo>
                  <a:pt x="4114" y="3666"/>
                </a:lnTo>
                <a:lnTo>
                  <a:pt x="4117" y="3664"/>
                </a:lnTo>
                <a:lnTo>
                  <a:pt x="4119" y="3662"/>
                </a:lnTo>
                <a:lnTo>
                  <a:pt x="4122" y="3660"/>
                </a:lnTo>
                <a:lnTo>
                  <a:pt x="4125" y="3659"/>
                </a:lnTo>
                <a:lnTo>
                  <a:pt x="4128" y="3658"/>
                </a:lnTo>
                <a:lnTo>
                  <a:pt x="4131" y="3657"/>
                </a:lnTo>
                <a:lnTo>
                  <a:pt x="4135" y="3656"/>
                </a:lnTo>
                <a:lnTo>
                  <a:pt x="4138" y="3656"/>
                </a:lnTo>
                <a:lnTo>
                  <a:pt x="4142" y="3656"/>
                </a:lnTo>
                <a:lnTo>
                  <a:pt x="4417" y="3677"/>
                </a:lnTo>
                <a:lnTo>
                  <a:pt x="4420" y="3678"/>
                </a:lnTo>
                <a:lnTo>
                  <a:pt x="4424" y="3679"/>
                </a:lnTo>
                <a:lnTo>
                  <a:pt x="4427" y="3680"/>
                </a:lnTo>
                <a:lnTo>
                  <a:pt x="4430" y="3681"/>
                </a:lnTo>
                <a:lnTo>
                  <a:pt x="4433" y="3683"/>
                </a:lnTo>
                <a:lnTo>
                  <a:pt x="4435" y="3685"/>
                </a:lnTo>
                <a:lnTo>
                  <a:pt x="4438" y="3687"/>
                </a:lnTo>
                <a:lnTo>
                  <a:pt x="4440" y="3689"/>
                </a:lnTo>
                <a:lnTo>
                  <a:pt x="4442" y="3692"/>
                </a:lnTo>
                <a:lnTo>
                  <a:pt x="4444" y="3695"/>
                </a:lnTo>
                <a:lnTo>
                  <a:pt x="4445" y="3698"/>
                </a:lnTo>
                <a:lnTo>
                  <a:pt x="4446" y="3701"/>
                </a:lnTo>
                <a:lnTo>
                  <a:pt x="4447" y="3704"/>
                </a:lnTo>
                <a:lnTo>
                  <a:pt x="4448" y="3707"/>
                </a:lnTo>
                <a:lnTo>
                  <a:pt x="4448" y="3711"/>
                </a:lnTo>
                <a:lnTo>
                  <a:pt x="4448" y="3714"/>
                </a:lnTo>
                <a:lnTo>
                  <a:pt x="4447" y="3718"/>
                </a:lnTo>
                <a:lnTo>
                  <a:pt x="4446" y="3721"/>
                </a:lnTo>
                <a:lnTo>
                  <a:pt x="4445" y="3724"/>
                </a:lnTo>
                <a:lnTo>
                  <a:pt x="4444" y="3727"/>
                </a:lnTo>
                <a:lnTo>
                  <a:pt x="4442" y="3730"/>
                </a:lnTo>
                <a:lnTo>
                  <a:pt x="4440" y="3732"/>
                </a:lnTo>
                <a:lnTo>
                  <a:pt x="4438" y="3735"/>
                </a:lnTo>
                <a:lnTo>
                  <a:pt x="4436" y="3737"/>
                </a:lnTo>
                <a:lnTo>
                  <a:pt x="4433" y="3739"/>
                </a:lnTo>
                <a:lnTo>
                  <a:pt x="4430" y="3740"/>
                </a:lnTo>
                <a:lnTo>
                  <a:pt x="4427" y="3742"/>
                </a:lnTo>
                <a:lnTo>
                  <a:pt x="4424" y="3743"/>
                </a:lnTo>
                <a:lnTo>
                  <a:pt x="4421" y="3744"/>
                </a:lnTo>
                <a:lnTo>
                  <a:pt x="4418" y="3744"/>
                </a:lnTo>
                <a:lnTo>
                  <a:pt x="4414" y="3744"/>
                </a:lnTo>
                <a:lnTo>
                  <a:pt x="4411" y="3744"/>
                </a:lnTo>
                <a:lnTo>
                  <a:pt x="4137" y="3723"/>
                </a:lnTo>
                <a:lnTo>
                  <a:pt x="4133" y="3723"/>
                </a:lnTo>
                <a:lnTo>
                  <a:pt x="4130" y="3722"/>
                </a:lnTo>
                <a:lnTo>
                  <a:pt x="4127" y="3721"/>
                </a:lnTo>
                <a:lnTo>
                  <a:pt x="4124" y="3719"/>
                </a:lnTo>
                <a:lnTo>
                  <a:pt x="4121" y="3718"/>
                </a:lnTo>
                <a:lnTo>
                  <a:pt x="4118" y="3716"/>
                </a:lnTo>
                <a:lnTo>
                  <a:pt x="4116" y="3714"/>
                </a:lnTo>
                <a:lnTo>
                  <a:pt x="4113" y="3711"/>
                </a:lnTo>
                <a:lnTo>
                  <a:pt x="4111" y="3709"/>
                </a:lnTo>
                <a:lnTo>
                  <a:pt x="4109" y="3706"/>
                </a:lnTo>
                <a:lnTo>
                  <a:pt x="4108" y="3703"/>
                </a:lnTo>
                <a:lnTo>
                  <a:pt x="4107" y="3700"/>
                </a:lnTo>
                <a:lnTo>
                  <a:pt x="4106" y="3697"/>
                </a:lnTo>
                <a:lnTo>
                  <a:pt x="4105" y="3694"/>
                </a:lnTo>
                <a:lnTo>
                  <a:pt x="4105" y="3691"/>
                </a:lnTo>
                <a:lnTo>
                  <a:pt x="4105" y="3687"/>
                </a:lnTo>
                <a:moveTo>
                  <a:pt x="2795" y="3697"/>
                </a:moveTo>
                <a:lnTo>
                  <a:pt x="2795" y="3701"/>
                </a:lnTo>
                <a:lnTo>
                  <a:pt x="2795" y="3704"/>
                </a:lnTo>
                <a:lnTo>
                  <a:pt x="2794" y="3707"/>
                </a:lnTo>
                <a:lnTo>
                  <a:pt x="2794" y="3711"/>
                </a:lnTo>
                <a:lnTo>
                  <a:pt x="2792" y="3714"/>
                </a:lnTo>
                <a:lnTo>
                  <a:pt x="2791" y="3717"/>
                </a:lnTo>
                <a:lnTo>
                  <a:pt x="2789" y="3719"/>
                </a:lnTo>
                <a:lnTo>
                  <a:pt x="2787" y="3722"/>
                </a:lnTo>
                <a:lnTo>
                  <a:pt x="2785" y="3724"/>
                </a:lnTo>
                <a:lnTo>
                  <a:pt x="2783" y="3727"/>
                </a:lnTo>
                <a:lnTo>
                  <a:pt x="2780" y="3729"/>
                </a:lnTo>
                <a:lnTo>
                  <a:pt x="2777" y="3730"/>
                </a:lnTo>
                <a:lnTo>
                  <a:pt x="2774" y="3732"/>
                </a:lnTo>
                <a:lnTo>
                  <a:pt x="2771" y="3733"/>
                </a:lnTo>
                <a:lnTo>
                  <a:pt x="2767" y="3734"/>
                </a:lnTo>
                <a:lnTo>
                  <a:pt x="2764" y="3734"/>
                </a:lnTo>
                <a:lnTo>
                  <a:pt x="2491" y="3761"/>
                </a:lnTo>
                <a:lnTo>
                  <a:pt x="2487" y="3761"/>
                </a:lnTo>
                <a:lnTo>
                  <a:pt x="2484" y="3761"/>
                </a:lnTo>
                <a:lnTo>
                  <a:pt x="2481" y="3761"/>
                </a:lnTo>
                <a:lnTo>
                  <a:pt x="2478" y="3760"/>
                </a:lnTo>
                <a:lnTo>
                  <a:pt x="2475" y="3759"/>
                </a:lnTo>
                <a:lnTo>
                  <a:pt x="2472" y="3758"/>
                </a:lnTo>
                <a:lnTo>
                  <a:pt x="2469" y="3756"/>
                </a:lnTo>
                <a:lnTo>
                  <a:pt x="2466" y="3754"/>
                </a:lnTo>
                <a:lnTo>
                  <a:pt x="2464" y="3752"/>
                </a:lnTo>
                <a:lnTo>
                  <a:pt x="2461" y="3750"/>
                </a:lnTo>
                <a:lnTo>
                  <a:pt x="2459" y="3748"/>
                </a:lnTo>
                <a:lnTo>
                  <a:pt x="2457" y="3745"/>
                </a:lnTo>
                <a:lnTo>
                  <a:pt x="2456" y="3742"/>
                </a:lnTo>
                <a:lnTo>
                  <a:pt x="2454" y="3739"/>
                </a:lnTo>
                <a:lnTo>
                  <a:pt x="2453" y="3736"/>
                </a:lnTo>
                <a:lnTo>
                  <a:pt x="2453" y="3732"/>
                </a:lnTo>
                <a:lnTo>
                  <a:pt x="2453" y="3729"/>
                </a:lnTo>
                <a:lnTo>
                  <a:pt x="2453" y="3725"/>
                </a:lnTo>
                <a:lnTo>
                  <a:pt x="2453" y="3722"/>
                </a:lnTo>
                <a:lnTo>
                  <a:pt x="2454" y="3719"/>
                </a:lnTo>
                <a:lnTo>
                  <a:pt x="2455" y="3716"/>
                </a:lnTo>
                <a:lnTo>
                  <a:pt x="2457" y="3713"/>
                </a:lnTo>
                <a:lnTo>
                  <a:pt x="2458" y="3710"/>
                </a:lnTo>
                <a:lnTo>
                  <a:pt x="2460" y="3707"/>
                </a:lnTo>
                <a:lnTo>
                  <a:pt x="2462" y="3705"/>
                </a:lnTo>
                <a:lnTo>
                  <a:pt x="2465" y="3703"/>
                </a:lnTo>
                <a:lnTo>
                  <a:pt x="2467" y="3701"/>
                </a:lnTo>
                <a:lnTo>
                  <a:pt x="2470" y="3699"/>
                </a:lnTo>
                <a:lnTo>
                  <a:pt x="2473" y="3697"/>
                </a:lnTo>
                <a:lnTo>
                  <a:pt x="2476" y="3696"/>
                </a:lnTo>
                <a:lnTo>
                  <a:pt x="2480" y="3695"/>
                </a:lnTo>
                <a:lnTo>
                  <a:pt x="2483" y="3694"/>
                </a:lnTo>
                <a:lnTo>
                  <a:pt x="2758" y="3667"/>
                </a:lnTo>
                <a:lnTo>
                  <a:pt x="2761" y="3667"/>
                </a:lnTo>
                <a:lnTo>
                  <a:pt x="2765" y="3667"/>
                </a:lnTo>
                <a:lnTo>
                  <a:pt x="2768" y="3668"/>
                </a:lnTo>
                <a:lnTo>
                  <a:pt x="2771" y="3669"/>
                </a:lnTo>
                <a:lnTo>
                  <a:pt x="2775" y="3670"/>
                </a:lnTo>
                <a:lnTo>
                  <a:pt x="2778" y="3671"/>
                </a:lnTo>
                <a:lnTo>
                  <a:pt x="2780" y="3673"/>
                </a:lnTo>
                <a:lnTo>
                  <a:pt x="2783" y="3675"/>
                </a:lnTo>
                <a:lnTo>
                  <a:pt x="2786" y="3677"/>
                </a:lnTo>
                <a:lnTo>
                  <a:pt x="2788" y="3679"/>
                </a:lnTo>
                <a:lnTo>
                  <a:pt x="2790" y="3682"/>
                </a:lnTo>
                <a:lnTo>
                  <a:pt x="2791" y="3685"/>
                </a:lnTo>
                <a:lnTo>
                  <a:pt x="2793" y="3688"/>
                </a:lnTo>
                <a:lnTo>
                  <a:pt x="2794" y="3691"/>
                </a:lnTo>
                <a:lnTo>
                  <a:pt x="2794" y="3694"/>
                </a:lnTo>
                <a:lnTo>
                  <a:pt x="2795" y="3697"/>
                </a:lnTo>
                <a:moveTo>
                  <a:pt x="4655" y="3736"/>
                </a:moveTo>
                <a:lnTo>
                  <a:pt x="4655" y="3733"/>
                </a:lnTo>
                <a:lnTo>
                  <a:pt x="4656" y="3729"/>
                </a:lnTo>
                <a:lnTo>
                  <a:pt x="4657" y="3726"/>
                </a:lnTo>
                <a:lnTo>
                  <a:pt x="4659" y="3723"/>
                </a:lnTo>
                <a:lnTo>
                  <a:pt x="4661" y="3720"/>
                </a:lnTo>
                <a:lnTo>
                  <a:pt x="4663" y="3718"/>
                </a:lnTo>
                <a:lnTo>
                  <a:pt x="4665" y="3715"/>
                </a:lnTo>
                <a:lnTo>
                  <a:pt x="4667" y="3713"/>
                </a:lnTo>
                <a:lnTo>
                  <a:pt x="4670" y="3711"/>
                </a:lnTo>
                <a:lnTo>
                  <a:pt x="4673" y="3710"/>
                </a:lnTo>
                <a:lnTo>
                  <a:pt x="4676" y="3708"/>
                </a:lnTo>
                <a:lnTo>
                  <a:pt x="4679" y="3707"/>
                </a:lnTo>
                <a:lnTo>
                  <a:pt x="4682" y="3707"/>
                </a:lnTo>
                <a:lnTo>
                  <a:pt x="4686" y="3706"/>
                </a:lnTo>
                <a:lnTo>
                  <a:pt x="4689" y="3706"/>
                </a:lnTo>
                <a:lnTo>
                  <a:pt x="4693" y="3706"/>
                </a:lnTo>
                <a:lnTo>
                  <a:pt x="4967" y="3743"/>
                </a:lnTo>
                <a:lnTo>
                  <a:pt x="4970" y="3744"/>
                </a:lnTo>
                <a:lnTo>
                  <a:pt x="4973" y="3745"/>
                </a:lnTo>
                <a:lnTo>
                  <a:pt x="4976" y="3746"/>
                </a:lnTo>
                <a:lnTo>
                  <a:pt x="4979" y="3748"/>
                </a:lnTo>
                <a:lnTo>
                  <a:pt x="4982" y="3750"/>
                </a:lnTo>
                <a:lnTo>
                  <a:pt x="4984" y="3752"/>
                </a:lnTo>
                <a:lnTo>
                  <a:pt x="4987" y="3754"/>
                </a:lnTo>
                <a:lnTo>
                  <a:pt x="4989" y="3757"/>
                </a:lnTo>
                <a:lnTo>
                  <a:pt x="4991" y="3759"/>
                </a:lnTo>
                <a:lnTo>
                  <a:pt x="4992" y="3762"/>
                </a:lnTo>
                <a:lnTo>
                  <a:pt x="4993" y="3765"/>
                </a:lnTo>
                <a:lnTo>
                  <a:pt x="4995" y="3768"/>
                </a:lnTo>
                <a:lnTo>
                  <a:pt x="4995" y="3771"/>
                </a:lnTo>
                <a:lnTo>
                  <a:pt x="4996" y="3774"/>
                </a:lnTo>
                <a:lnTo>
                  <a:pt x="4996" y="3778"/>
                </a:lnTo>
                <a:lnTo>
                  <a:pt x="4996" y="3781"/>
                </a:lnTo>
                <a:lnTo>
                  <a:pt x="4995" y="3784"/>
                </a:lnTo>
                <a:lnTo>
                  <a:pt x="4994" y="3788"/>
                </a:lnTo>
                <a:lnTo>
                  <a:pt x="4993" y="3791"/>
                </a:lnTo>
                <a:lnTo>
                  <a:pt x="4991" y="3794"/>
                </a:lnTo>
                <a:lnTo>
                  <a:pt x="4989" y="3796"/>
                </a:lnTo>
                <a:lnTo>
                  <a:pt x="4987" y="3799"/>
                </a:lnTo>
                <a:lnTo>
                  <a:pt x="4984" y="3801"/>
                </a:lnTo>
                <a:lnTo>
                  <a:pt x="4982" y="3803"/>
                </a:lnTo>
                <a:lnTo>
                  <a:pt x="4979" y="3805"/>
                </a:lnTo>
                <a:lnTo>
                  <a:pt x="4976" y="3806"/>
                </a:lnTo>
                <a:lnTo>
                  <a:pt x="4973" y="3808"/>
                </a:lnTo>
                <a:lnTo>
                  <a:pt x="4970" y="3809"/>
                </a:lnTo>
                <a:lnTo>
                  <a:pt x="4967" y="3809"/>
                </a:lnTo>
                <a:lnTo>
                  <a:pt x="4963" y="3810"/>
                </a:lnTo>
                <a:lnTo>
                  <a:pt x="4960" y="3810"/>
                </a:lnTo>
                <a:lnTo>
                  <a:pt x="4957" y="3809"/>
                </a:lnTo>
                <a:lnTo>
                  <a:pt x="4684" y="3773"/>
                </a:lnTo>
                <a:lnTo>
                  <a:pt x="4680" y="3773"/>
                </a:lnTo>
                <a:lnTo>
                  <a:pt x="4677" y="3772"/>
                </a:lnTo>
                <a:lnTo>
                  <a:pt x="4674" y="3771"/>
                </a:lnTo>
                <a:lnTo>
                  <a:pt x="4671" y="3769"/>
                </a:lnTo>
                <a:lnTo>
                  <a:pt x="4668" y="3767"/>
                </a:lnTo>
                <a:lnTo>
                  <a:pt x="4666" y="3765"/>
                </a:lnTo>
                <a:lnTo>
                  <a:pt x="4663" y="3763"/>
                </a:lnTo>
                <a:lnTo>
                  <a:pt x="4661" y="3761"/>
                </a:lnTo>
                <a:lnTo>
                  <a:pt x="4659" y="3758"/>
                </a:lnTo>
                <a:lnTo>
                  <a:pt x="4658" y="3755"/>
                </a:lnTo>
                <a:lnTo>
                  <a:pt x="4657" y="3752"/>
                </a:lnTo>
                <a:lnTo>
                  <a:pt x="4655" y="3749"/>
                </a:lnTo>
                <a:lnTo>
                  <a:pt x="4655" y="3746"/>
                </a:lnTo>
                <a:lnTo>
                  <a:pt x="4654" y="3743"/>
                </a:lnTo>
                <a:lnTo>
                  <a:pt x="4654" y="3740"/>
                </a:lnTo>
                <a:lnTo>
                  <a:pt x="4655" y="3736"/>
                </a:lnTo>
                <a:moveTo>
                  <a:pt x="2248" y="3759"/>
                </a:moveTo>
                <a:lnTo>
                  <a:pt x="2248" y="3763"/>
                </a:lnTo>
                <a:lnTo>
                  <a:pt x="2248" y="3766"/>
                </a:lnTo>
                <a:lnTo>
                  <a:pt x="2248" y="3770"/>
                </a:lnTo>
                <a:lnTo>
                  <a:pt x="2247" y="3773"/>
                </a:lnTo>
                <a:lnTo>
                  <a:pt x="2246" y="3776"/>
                </a:lnTo>
                <a:lnTo>
                  <a:pt x="2245" y="3779"/>
                </a:lnTo>
                <a:lnTo>
                  <a:pt x="2243" y="3782"/>
                </a:lnTo>
                <a:lnTo>
                  <a:pt x="2241" y="3785"/>
                </a:lnTo>
                <a:lnTo>
                  <a:pt x="2239" y="3787"/>
                </a:lnTo>
                <a:lnTo>
                  <a:pt x="2237" y="3790"/>
                </a:lnTo>
                <a:lnTo>
                  <a:pt x="2234" y="3792"/>
                </a:lnTo>
                <a:lnTo>
                  <a:pt x="2232" y="3793"/>
                </a:lnTo>
                <a:lnTo>
                  <a:pt x="2229" y="3795"/>
                </a:lnTo>
                <a:lnTo>
                  <a:pt x="2226" y="3796"/>
                </a:lnTo>
                <a:lnTo>
                  <a:pt x="2222" y="3797"/>
                </a:lnTo>
                <a:lnTo>
                  <a:pt x="2219" y="3798"/>
                </a:lnTo>
                <a:lnTo>
                  <a:pt x="1948" y="3844"/>
                </a:lnTo>
                <a:lnTo>
                  <a:pt x="1945" y="3845"/>
                </a:lnTo>
                <a:lnTo>
                  <a:pt x="1941" y="3845"/>
                </a:lnTo>
                <a:lnTo>
                  <a:pt x="1938" y="3844"/>
                </a:lnTo>
                <a:lnTo>
                  <a:pt x="1935" y="3844"/>
                </a:lnTo>
                <a:lnTo>
                  <a:pt x="1931" y="3843"/>
                </a:lnTo>
                <a:lnTo>
                  <a:pt x="1928" y="3842"/>
                </a:lnTo>
                <a:lnTo>
                  <a:pt x="1925" y="3840"/>
                </a:lnTo>
                <a:lnTo>
                  <a:pt x="1923" y="3839"/>
                </a:lnTo>
                <a:lnTo>
                  <a:pt x="1920" y="3837"/>
                </a:lnTo>
                <a:lnTo>
                  <a:pt x="1918" y="3834"/>
                </a:lnTo>
                <a:lnTo>
                  <a:pt x="1915" y="3832"/>
                </a:lnTo>
                <a:lnTo>
                  <a:pt x="1913" y="3829"/>
                </a:lnTo>
                <a:lnTo>
                  <a:pt x="1912" y="3827"/>
                </a:lnTo>
                <a:lnTo>
                  <a:pt x="1910" y="3824"/>
                </a:lnTo>
                <a:lnTo>
                  <a:pt x="1909" y="3820"/>
                </a:lnTo>
                <a:lnTo>
                  <a:pt x="1908" y="3817"/>
                </a:lnTo>
                <a:lnTo>
                  <a:pt x="1908" y="3814"/>
                </a:lnTo>
                <a:lnTo>
                  <a:pt x="1907" y="3810"/>
                </a:lnTo>
                <a:lnTo>
                  <a:pt x="1908" y="3807"/>
                </a:lnTo>
                <a:lnTo>
                  <a:pt x="1908" y="3804"/>
                </a:lnTo>
                <a:lnTo>
                  <a:pt x="1909" y="3801"/>
                </a:lnTo>
                <a:lnTo>
                  <a:pt x="1910" y="3798"/>
                </a:lnTo>
                <a:lnTo>
                  <a:pt x="1912" y="3795"/>
                </a:lnTo>
                <a:lnTo>
                  <a:pt x="1914" y="3792"/>
                </a:lnTo>
                <a:lnTo>
                  <a:pt x="1915" y="3789"/>
                </a:lnTo>
                <a:lnTo>
                  <a:pt x="1918" y="3787"/>
                </a:lnTo>
                <a:lnTo>
                  <a:pt x="1920" y="3785"/>
                </a:lnTo>
                <a:lnTo>
                  <a:pt x="1923" y="3783"/>
                </a:lnTo>
                <a:lnTo>
                  <a:pt x="1925" y="3781"/>
                </a:lnTo>
                <a:lnTo>
                  <a:pt x="1928" y="3780"/>
                </a:lnTo>
                <a:lnTo>
                  <a:pt x="1932" y="3779"/>
                </a:lnTo>
                <a:lnTo>
                  <a:pt x="1935" y="3778"/>
                </a:lnTo>
                <a:lnTo>
                  <a:pt x="2209" y="3731"/>
                </a:lnTo>
                <a:lnTo>
                  <a:pt x="2212" y="3731"/>
                </a:lnTo>
                <a:lnTo>
                  <a:pt x="2216" y="3731"/>
                </a:lnTo>
                <a:lnTo>
                  <a:pt x="2219" y="3731"/>
                </a:lnTo>
                <a:lnTo>
                  <a:pt x="2222" y="3732"/>
                </a:lnTo>
                <a:lnTo>
                  <a:pt x="2225" y="3733"/>
                </a:lnTo>
                <a:lnTo>
                  <a:pt x="2228" y="3734"/>
                </a:lnTo>
                <a:lnTo>
                  <a:pt x="2231" y="3736"/>
                </a:lnTo>
                <a:lnTo>
                  <a:pt x="2234" y="3738"/>
                </a:lnTo>
                <a:lnTo>
                  <a:pt x="2237" y="3740"/>
                </a:lnTo>
                <a:lnTo>
                  <a:pt x="2239" y="3742"/>
                </a:lnTo>
                <a:lnTo>
                  <a:pt x="2241" y="3744"/>
                </a:lnTo>
                <a:lnTo>
                  <a:pt x="2243" y="3747"/>
                </a:lnTo>
                <a:lnTo>
                  <a:pt x="2245" y="3750"/>
                </a:lnTo>
                <a:lnTo>
                  <a:pt x="2246" y="3753"/>
                </a:lnTo>
                <a:lnTo>
                  <a:pt x="2247" y="3756"/>
                </a:lnTo>
                <a:lnTo>
                  <a:pt x="2248" y="3759"/>
                </a:lnTo>
                <a:moveTo>
                  <a:pt x="5200" y="3814"/>
                </a:moveTo>
                <a:lnTo>
                  <a:pt x="5201" y="3811"/>
                </a:lnTo>
                <a:lnTo>
                  <a:pt x="5202" y="3807"/>
                </a:lnTo>
                <a:lnTo>
                  <a:pt x="5203" y="3804"/>
                </a:lnTo>
                <a:lnTo>
                  <a:pt x="5205" y="3801"/>
                </a:lnTo>
                <a:lnTo>
                  <a:pt x="5207" y="3799"/>
                </a:lnTo>
                <a:lnTo>
                  <a:pt x="5209" y="3796"/>
                </a:lnTo>
                <a:lnTo>
                  <a:pt x="5211" y="3794"/>
                </a:lnTo>
                <a:lnTo>
                  <a:pt x="5214" y="3792"/>
                </a:lnTo>
                <a:lnTo>
                  <a:pt x="5217" y="3790"/>
                </a:lnTo>
                <a:lnTo>
                  <a:pt x="5220" y="3789"/>
                </a:lnTo>
                <a:lnTo>
                  <a:pt x="5223" y="3788"/>
                </a:lnTo>
                <a:lnTo>
                  <a:pt x="5226" y="3787"/>
                </a:lnTo>
                <a:lnTo>
                  <a:pt x="5229" y="3786"/>
                </a:lnTo>
                <a:lnTo>
                  <a:pt x="5233" y="3786"/>
                </a:lnTo>
                <a:lnTo>
                  <a:pt x="5236" y="3786"/>
                </a:lnTo>
                <a:lnTo>
                  <a:pt x="5240" y="3786"/>
                </a:lnTo>
                <a:lnTo>
                  <a:pt x="5512" y="3836"/>
                </a:lnTo>
                <a:lnTo>
                  <a:pt x="5515" y="3837"/>
                </a:lnTo>
                <a:lnTo>
                  <a:pt x="5518" y="3838"/>
                </a:lnTo>
                <a:lnTo>
                  <a:pt x="5521" y="3840"/>
                </a:lnTo>
                <a:lnTo>
                  <a:pt x="5524" y="3842"/>
                </a:lnTo>
                <a:lnTo>
                  <a:pt x="5527" y="3844"/>
                </a:lnTo>
                <a:lnTo>
                  <a:pt x="5529" y="3846"/>
                </a:lnTo>
                <a:lnTo>
                  <a:pt x="5531" y="3848"/>
                </a:lnTo>
                <a:lnTo>
                  <a:pt x="5533" y="3851"/>
                </a:lnTo>
                <a:lnTo>
                  <a:pt x="5535" y="3854"/>
                </a:lnTo>
                <a:lnTo>
                  <a:pt x="5536" y="3857"/>
                </a:lnTo>
                <a:lnTo>
                  <a:pt x="5537" y="3860"/>
                </a:lnTo>
                <a:lnTo>
                  <a:pt x="5538" y="3863"/>
                </a:lnTo>
                <a:lnTo>
                  <a:pt x="5539" y="3866"/>
                </a:lnTo>
                <a:lnTo>
                  <a:pt x="5539" y="3869"/>
                </a:lnTo>
                <a:lnTo>
                  <a:pt x="5539" y="3873"/>
                </a:lnTo>
                <a:lnTo>
                  <a:pt x="5539" y="3876"/>
                </a:lnTo>
                <a:lnTo>
                  <a:pt x="5538" y="3879"/>
                </a:lnTo>
                <a:lnTo>
                  <a:pt x="5537" y="3883"/>
                </a:lnTo>
                <a:lnTo>
                  <a:pt x="5535" y="3886"/>
                </a:lnTo>
                <a:lnTo>
                  <a:pt x="5533" y="3888"/>
                </a:lnTo>
                <a:lnTo>
                  <a:pt x="5531" y="3891"/>
                </a:lnTo>
                <a:lnTo>
                  <a:pt x="5529" y="3893"/>
                </a:lnTo>
                <a:lnTo>
                  <a:pt x="5526" y="3895"/>
                </a:lnTo>
                <a:lnTo>
                  <a:pt x="5524" y="3897"/>
                </a:lnTo>
                <a:lnTo>
                  <a:pt x="5521" y="3899"/>
                </a:lnTo>
                <a:lnTo>
                  <a:pt x="5518" y="3900"/>
                </a:lnTo>
                <a:lnTo>
                  <a:pt x="5515" y="3902"/>
                </a:lnTo>
                <a:lnTo>
                  <a:pt x="5512" y="3902"/>
                </a:lnTo>
                <a:lnTo>
                  <a:pt x="5508" y="3903"/>
                </a:lnTo>
                <a:lnTo>
                  <a:pt x="5505" y="3903"/>
                </a:lnTo>
                <a:lnTo>
                  <a:pt x="5501" y="3903"/>
                </a:lnTo>
                <a:lnTo>
                  <a:pt x="5498" y="3902"/>
                </a:lnTo>
                <a:lnTo>
                  <a:pt x="5228" y="3852"/>
                </a:lnTo>
                <a:lnTo>
                  <a:pt x="5224" y="3851"/>
                </a:lnTo>
                <a:lnTo>
                  <a:pt x="5221" y="3850"/>
                </a:lnTo>
                <a:lnTo>
                  <a:pt x="5218" y="3849"/>
                </a:lnTo>
                <a:lnTo>
                  <a:pt x="5215" y="3847"/>
                </a:lnTo>
                <a:lnTo>
                  <a:pt x="5213" y="3846"/>
                </a:lnTo>
                <a:lnTo>
                  <a:pt x="5210" y="3844"/>
                </a:lnTo>
                <a:lnTo>
                  <a:pt x="5208" y="3841"/>
                </a:lnTo>
                <a:lnTo>
                  <a:pt x="5206" y="3839"/>
                </a:lnTo>
                <a:lnTo>
                  <a:pt x="5204" y="3836"/>
                </a:lnTo>
                <a:lnTo>
                  <a:pt x="5202" y="3833"/>
                </a:lnTo>
                <a:lnTo>
                  <a:pt x="5201" y="3830"/>
                </a:lnTo>
                <a:lnTo>
                  <a:pt x="5200" y="3827"/>
                </a:lnTo>
                <a:lnTo>
                  <a:pt x="5200" y="3824"/>
                </a:lnTo>
                <a:lnTo>
                  <a:pt x="5199" y="3821"/>
                </a:lnTo>
                <a:lnTo>
                  <a:pt x="5199" y="3818"/>
                </a:lnTo>
                <a:lnTo>
                  <a:pt x="5200" y="3814"/>
                </a:lnTo>
                <a:moveTo>
                  <a:pt x="1705" y="3859"/>
                </a:moveTo>
                <a:lnTo>
                  <a:pt x="1706" y="3863"/>
                </a:lnTo>
                <a:lnTo>
                  <a:pt x="1706" y="3866"/>
                </a:lnTo>
                <a:lnTo>
                  <a:pt x="1706" y="3869"/>
                </a:lnTo>
                <a:lnTo>
                  <a:pt x="1706" y="3872"/>
                </a:lnTo>
                <a:lnTo>
                  <a:pt x="1705" y="3876"/>
                </a:lnTo>
                <a:lnTo>
                  <a:pt x="1704" y="3879"/>
                </a:lnTo>
                <a:lnTo>
                  <a:pt x="1703" y="3882"/>
                </a:lnTo>
                <a:lnTo>
                  <a:pt x="1701" y="3885"/>
                </a:lnTo>
                <a:lnTo>
                  <a:pt x="1699" y="3887"/>
                </a:lnTo>
                <a:lnTo>
                  <a:pt x="1697" y="3890"/>
                </a:lnTo>
                <a:lnTo>
                  <a:pt x="1695" y="3892"/>
                </a:lnTo>
                <a:lnTo>
                  <a:pt x="1692" y="3894"/>
                </a:lnTo>
                <a:lnTo>
                  <a:pt x="1689" y="3896"/>
                </a:lnTo>
                <a:lnTo>
                  <a:pt x="1686" y="3898"/>
                </a:lnTo>
                <a:lnTo>
                  <a:pt x="1683" y="3899"/>
                </a:lnTo>
                <a:lnTo>
                  <a:pt x="1680" y="3900"/>
                </a:lnTo>
                <a:lnTo>
                  <a:pt x="1413" y="3966"/>
                </a:lnTo>
                <a:lnTo>
                  <a:pt x="1410" y="3967"/>
                </a:lnTo>
                <a:lnTo>
                  <a:pt x="1406" y="3967"/>
                </a:lnTo>
                <a:lnTo>
                  <a:pt x="1403" y="3967"/>
                </a:lnTo>
                <a:lnTo>
                  <a:pt x="1399" y="3967"/>
                </a:lnTo>
                <a:lnTo>
                  <a:pt x="1396" y="3966"/>
                </a:lnTo>
                <a:lnTo>
                  <a:pt x="1393" y="3965"/>
                </a:lnTo>
                <a:lnTo>
                  <a:pt x="1390" y="3964"/>
                </a:lnTo>
                <a:lnTo>
                  <a:pt x="1387" y="3963"/>
                </a:lnTo>
                <a:lnTo>
                  <a:pt x="1384" y="3961"/>
                </a:lnTo>
                <a:lnTo>
                  <a:pt x="1382" y="3959"/>
                </a:lnTo>
                <a:lnTo>
                  <a:pt x="1379" y="3957"/>
                </a:lnTo>
                <a:lnTo>
                  <a:pt x="1377" y="3954"/>
                </a:lnTo>
                <a:lnTo>
                  <a:pt x="1375" y="3951"/>
                </a:lnTo>
                <a:lnTo>
                  <a:pt x="1373" y="3949"/>
                </a:lnTo>
                <a:lnTo>
                  <a:pt x="1372" y="3945"/>
                </a:lnTo>
                <a:lnTo>
                  <a:pt x="1371" y="3942"/>
                </a:lnTo>
                <a:lnTo>
                  <a:pt x="1370" y="3939"/>
                </a:lnTo>
                <a:lnTo>
                  <a:pt x="1370" y="3935"/>
                </a:lnTo>
                <a:lnTo>
                  <a:pt x="1370" y="3932"/>
                </a:lnTo>
                <a:lnTo>
                  <a:pt x="1370" y="3929"/>
                </a:lnTo>
                <a:lnTo>
                  <a:pt x="1371" y="3926"/>
                </a:lnTo>
                <a:lnTo>
                  <a:pt x="1372" y="3923"/>
                </a:lnTo>
                <a:lnTo>
                  <a:pt x="1373" y="3920"/>
                </a:lnTo>
                <a:lnTo>
                  <a:pt x="1374" y="3917"/>
                </a:lnTo>
                <a:lnTo>
                  <a:pt x="1376" y="3914"/>
                </a:lnTo>
                <a:lnTo>
                  <a:pt x="1378" y="3912"/>
                </a:lnTo>
                <a:lnTo>
                  <a:pt x="1380" y="3909"/>
                </a:lnTo>
                <a:lnTo>
                  <a:pt x="1383" y="3907"/>
                </a:lnTo>
                <a:lnTo>
                  <a:pt x="1386" y="3905"/>
                </a:lnTo>
                <a:lnTo>
                  <a:pt x="1389" y="3904"/>
                </a:lnTo>
                <a:lnTo>
                  <a:pt x="1392" y="3902"/>
                </a:lnTo>
                <a:lnTo>
                  <a:pt x="1395" y="3901"/>
                </a:lnTo>
                <a:lnTo>
                  <a:pt x="1664" y="3834"/>
                </a:lnTo>
                <a:lnTo>
                  <a:pt x="1667" y="3834"/>
                </a:lnTo>
                <a:lnTo>
                  <a:pt x="1671" y="3833"/>
                </a:lnTo>
                <a:lnTo>
                  <a:pt x="1674" y="3833"/>
                </a:lnTo>
                <a:lnTo>
                  <a:pt x="1678" y="3834"/>
                </a:lnTo>
                <a:lnTo>
                  <a:pt x="1681" y="3835"/>
                </a:lnTo>
                <a:lnTo>
                  <a:pt x="1684" y="3836"/>
                </a:lnTo>
                <a:lnTo>
                  <a:pt x="1687" y="3837"/>
                </a:lnTo>
                <a:lnTo>
                  <a:pt x="1690" y="3838"/>
                </a:lnTo>
                <a:lnTo>
                  <a:pt x="1693" y="3840"/>
                </a:lnTo>
                <a:lnTo>
                  <a:pt x="1695" y="3842"/>
                </a:lnTo>
                <a:lnTo>
                  <a:pt x="1697" y="3845"/>
                </a:lnTo>
                <a:lnTo>
                  <a:pt x="1699" y="3847"/>
                </a:lnTo>
                <a:lnTo>
                  <a:pt x="1701" y="3850"/>
                </a:lnTo>
                <a:lnTo>
                  <a:pt x="1703" y="3853"/>
                </a:lnTo>
                <a:lnTo>
                  <a:pt x="1704" y="3856"/>
                </a:lnTo>
                <a:lnTo>
                  <a:pt x="1705" y="3859"/>
                </a:lnTo>
                <a:moveTo>
                  <a:pt x="11491" y="3867"/>
                </a:moveTo>
                <a:lnTo>
                  <a:pt x="11492" y="3871"/>
                </a:lnTo>
                <a:lnTo>
                  <a:pt x="11493" y="3874"/>
                </a:lnTo>
                <a:lnTo>
                  <a:pt x="11493" y="3877"/>
                </a:lnTo>
                <a:lnTo>
                  <a:pt x="11493" y="3881"/>
                </a:lnTo>
                <a:lnTo>
                  <a:pt x="11493" y="3884"/>
                </a:lnTo>
                <a:lnTo>
                  <a:pt x="11492" y="3887"/>
                </a:lnTo>
                <a:lnTo>
                  <a:pt x="11492" y="3890"/>
                </a:lnTo>
                <a:lnTo>
                  <a:pt x="11490" y="3893"/>
                </a:lnTo>
                <a:lnTo>
                  <a:pt x="11489" y="3896"/>
                </a:lnTo>
                <a:lnTo>
                  <a:pt x="11487" y="3899"/>
                </a:lnTo>
                <a:lnTo>
                  <a:pt x="11485" y="3901"/>
                </a:lnTo>
                <a:lnTo>
                  <a:pt x="11483" y="3904"/>
                </a:lnTo>
                <a:lnTo>
                  <a:pt x="11480" y="3906"/>
                </a:lnTo>
                <a:lnTo>
                  <a:pt x="11478" y="3908"/>
                </a:lnTo>
                <a:lnTo>
                  <a:pt x="11475" y="3910"/>
                </a:lnTo>
                <a:lnTo>
                  <a:pt x="11471" y="3911"/>
                </a:lnTo>
                <a:lnTo>
                  <a:pt x="11210" y="4008"/>
                </a:lnTo>
                <a:lnTo>
                  <a:pt x="11207" y="4009"/>
                </a:lnTo>
                <a:lnTo>
                  <a:pt x="11204" y="4010"/>
                </a:lnTo>
                <a:lnTo>
                  <a:pt x="11200" y="4010"/>
                </a:lnTo>
                <a:lnTo>
                  <a:pt x="11197" y="4010"/>
                </a:lnTo>
                <a:lnTo>
                  <a:pt x="11194" y="4010"/>
                </a:lnTo>
                <a:lnTo>
                  <a:pt x="11190" y="4009"/>
                </a:lnTo>
                <a:lnTo>
                  <a:pt x="11187" y="4008"/>
                </a:lnTo>
                <a:lnTo>
                  <a:pt x="11184" y="4007"/>
                </a:lnTo>
                <a:lnTo>
                  <a:pt x="11181" y="4005"/>
                </a:lnTo>
                <a:lnTo>
                  <a:pt x="11179" y="4004"/>
                </a:lnTo>
                <a:lnTo>
                  <a:pt x="11176" y="4002"/>
                </a:lnTo>
                <a:lnTo>
                  <a:pt x="11174" y="3999"/>
                </a:lnTo>
                <a:lnTo>
                  <a:pt x="11171" y="3997"/>
                </a:lnTo>
                <a:lnTo>
                  <a:pt x="11170" y="3994"/>
                </a:lnTo>
                <a:lnTo>
                  <a:pt x="11168" y="3991"/>
                </a:lnTo>
                <a:lnTo>
                  <a:pt x="11166" y="3988"/>
                </a:lnTo>
                <a:lnTo>
                  <a:pt x="11165" y="3985"/>
                </a:lnTo>
                <a:lnTo>
                  <a:pt x="11165" y="3982"/>
                </a:lnTo>
                <a:lnTo>
                  <a:pt x="11165" y="3978"/>
                </a:lnTo>
                <a:lnTo>
                  <a:pt x="11165" y="3975"/>
                </a:lnTo>
                <a:lnTo>
                  <a:pt x="11165" y="3972"/>
                </a:lnTo>
                <a:lnTo>
                  <a:pt x="11166" y="3969"/>
                </a:lnTo>
                <a:lnTo>
                  <a:pt x="11167" y="3966"/>
                </a:lnTo>
                <a:lnTo>
                  <a:pt x="11168" y="3963"/>
                </a:lnTo>
                <a:lnTo>
                  <a:pt x="11169" y="3960"/>
                </a:lnTo>
                <a:lnTo>
                  <a:pt x="11171" y="3957"/>
                </a:lnTo>
                <a:lnTo>
                  <a:pt x="11173" y="3954"/>
                </a:lnTo>
                <a:lnTo>
                  <a:pt x="11176" y="3952"/>
                </a:lnTo>
                <a:lnTo>
                  <a:pt x="11178" y="3950"/>
                </a:lnTo>
                <a:lnTo>
                  <a:pt x="11181" y="3948"/>
                </a:lnTo>
                <a:lnTo>
                  <a:pt x="11184" y="3946"/>
                </a:lnTo>
                <a:lnTo>
                  <a:pt x="11187" y="3945"/>
                </a:lnTo>
                <a:lnTo>
                  <a:pt x="11446" y="3848"/>
                </a:lnTo>
                <a:lnTo>
                  <a:pt x="11450" y="3847"/>
                </a:lnTo>
                <a:lnTo>
                  <a:pt x="11453" y="3846"/>
                </a:lnTo>
                <a:lnTo>
                  <a:pt x="11457" y="3846"/>
                </a:lnTo>
                <a:lnTo>
                  <a:pt x="11460" y="3846"/>
                </a:lnTo>
                <a:lnTo>
                  <a:pt x="11463" y="3846"/>
                </a:lnTo>
                <a:lnTo>
                  <a:pt x="11467" y="3847"/>
                </a:lnTo>
                <a:lnTo>
                  <a:pt x="11470" y="3847"/>
                </a:lnTo>
                <a:lnTo>
                  <a:pt x="11473" y="3849"/>
                </a:lnTo>
                <a:lnTo>
                  <a:pt x="11476" y="3850"/>
                </a:lnTo>
                <a:lnTo>
                  <a:pt x="11479" y="3852"/>
                </a:lnTo>
                <a:lnTo>
                  <a:pt x="11481" y="3854"/>
                </a:lnTo>
                <a:lnTo>
                  <a:pt x="11484" y="3856"/>
                </a:lnTo>
                <a:lnTo>
                  <a:pt x="11486" y="3858"/>
                </a:lnTo>
                <a:lnTo>
                  <a:pt x="11488" y="3861"/>
                </a:lnTo>
                <a:lnTo>
                  <a:pt x="11490" y="3864"/>
                </a:lnTo>
                <a:lnTo>
                  <a:pt x="11491" y="3867"/>
                </a:lnTo>
                <a:moveTo>
                  <a:pt x="5742" y="3919"/>
                </a:moveTo>
                <a:lnTo>
                  <a:pt x="5743" y="3916"/>
                </a:lnTo>
                <a:lnTo>
                  <a:pt x="5744" y="3913"/>
                </a:lnTo>
                <a:lnTo>
                  <a:pt x="5745" y="3910"/>
                </a:lnTo>
                <a:lnTo>
                  <a:pt x="5747" y="3907"/>
                </a:lnTo>
                <a:lnTo>
                  <a:pt x="5749" y="3904"/>
                </a:lnTo>
                <a:lnTo>
                  <a:pt x="5751" y="3902"/>
                </a:lnTo>
                <a:lnTo>
                  <a:pt x="5754" y="3900"/>
                </a:lnTo>
                <a:lnTo>
                  <a:pt x="5757" y="3898"/>
                </a:lnTo>
                <a:lnTo>
                  <a:pt x="5759" y="3896"/>
                </a:lnTo>
                <a:lnTo>
                  <a:pt x="5762" y="3895"/>
                </a:lnTo>
                <a:lnTo>
                  <a:pt x="5766" y="3894"/>
                </a:lnTo>
                <a:lnTo>
                  <a:pt x="5769" y="3893"/>
                </a:lnTo>
                <a:lnTo>
                  <a:pt x="5772" y="3893"/>
                </a:lnTo>
                <a:lnTo>
                  <a:pt x="5776" y="3892"/>
                </a:lnTo>
                <a:lnTo>
                  <a:pt x="5779" y="3893"/>
                </a:lnTo>
                <a:lnTo>
                  <a:pt x="5783" y="3893"/>
                </a:lnTo>
                <a:lnTo>
                  <a:pt x="6052" y="3957"/>
                </a:lnTo>
                <a:lnTo>
                  <a:pt x="6055" y="3958"/>
                </a:lnTo>
                <a:lnTo>
                  <a:pt x="6058" y="3959"/>
                </a:lnTo>
                <a:lnTo>
                  <a:pt x="6061" y="3961"/>
                </a:lnTo>
                <a:lnTo>
                  <a:pt x="6064" y="3963"/>
                </a:lnTo>
                <a:lnTo>
                  <a:pt x="6066" y="3965"/>
                </a:lnTo>
                <a:lnTo>
                  <a:pt x="6069" y="3967"/>
                </a:lnTo>
                <a:lnTo>
                  <a:pt x="6071" y="3969"/>
                </a:lnTo>
                <a:lnTo>
                  <a:pt x="6072" y="3972"/>
                </a:lnTo>
                <a:lnTo>
                  <a:pt x="6074" y="3975"/>
                </a:lnTo>
                <a:lnTo>
                  <a:pt x="6075" y="3978"/>
                </a:lnTo>
                <a:lnTo>
                  <a:pt x="6076" y="3981"/>
                </a:lnTo>
                <a:lnTo>
                  <a:pt x="6077" y="3984"/>
                </a:lnTo>
                <a:lnTo>
                  <a:pt x="6077" y="3987"/>
                </a:lnTo>
                <a:lnTo>
                  <a:pt x="6077" y="3990"/>
                </a:lnTo>
                <a:lnTo>
                  <a:pt x="6077" y="3994"/>
                </a:lnTo>
                <a:lnTo>
                  <a:pt x="6077" y="3997"/>
                </a:lnTo>
                <a:lnTo>
                  <a:pt x="6076" y="4000"/>
                </a:lnTo>
                <a:lnTo>
                  <a:pt x="6074" y="4004"/>
                </a:lnTo>
                <a:lnTo>
                  <a:pt x="6073" y="4006"/>
                </a:lnTo>
                <a:lnTo>
                  <a:pt x="6071" y="4009"/>
                </a:lnTo>
                <a:lnTo>
                  <a:pt x="6069" y="4012"/>
                </a:lnTo>
                <a:lnTo>
                  <a:pt x="6066" y="4014"/>
                </a:lnTo>
                <a:lnTo>
                  <a:pt x="6064" y="4016"/>
                </a:lnTo>
                <a:lnTo>
                  <a:pt x="6061" y="4018"/>
                </a:lnTo>
                <a:lnTo>
                  <a:pt x="6058" y="4019"/>
                </a:lnTo>
                <a:lnTo>
                  <a:pt x="6055" y="4021"/>
                </a:lnTo>
                <a:lnTo>
                  <a:pt x="6052" y="4022"/>
                </a:lnTo>
                <a:lnTo>
                  <a:pt x="6049" y="4022"/>
                </a:lnTo>
                <a:lnTo>
                  <a:pt x="6045" y="4023"/>
                </a:lnTo>
                <a:lnTo>
                  <a:pt x="6042" y="4023"/>
                </a:lnTo>
                <a:lnTo>
                  <a:pt x="6038" y="4023"/>
                </a:lnTo>
                <a:lnTo>
                  <a:pt x="6035" y="4022"/>
                </a:lnTo>
                <a:lnTo>
                  <a:pt x="5768" y="3959"/>
                </a:lnTo>
                <a:lnTo>
                  <a:pt x="5764" y="3958"/>
                </a:lnTo>
                <a:lnTo>
                  <a:pt x="5761" y="3957"/>
                </a:lnTo>
                <a:lnTo>
                  <a:pt x="5758" y="3956"/>
                </a:lnTo>
                <a:lnTo>
                  <a:pt x="5755" y="3954"/>
                </a:lnTo>
                <a:lnTo>
                  <a:pt x="5752" y="3952"/>
                </a:lnTo>
                <a:lnTo>
                  <a:pt x="5750" y="3949"/>
                </a:lnTo>
                <a:lnTo>
                  <a:pt x="5748" y="3947"/>
                </a:lnTo>
                <a:lnTo>
                  <a:pt x="5746" y="3944"/>
                </a:lnTo>
                <a:lnTo>
                  <a:pt x="5744" y="3942"/>
                </a:lnTo>
                <a:lnTo>
                  <a:pt x="5743" y="3939"/>
                </a:lnTo>
                <a:lnTo>
                  <a:pt x="5742" y="3936"/>
                </a:lnTo>
                <a:lnTo>
                  <a:pt x="5741" y="3932"/>
                </a:lnTo>
                <a:lnTo>
                  <a:pt x="5741" y="3929"/>
                </a:lnTo>
                <a:lnTo>
                  <a:pt x="5741" y="3926"/>
                </a:lnTo>
                <a:lnTo>
                  <a:pt x="5741" y="3923"/>
                </a:lnTo>
                <a:lnTo>
                  <a:pt x="5742" y="3919"/>
                </a:lnTo>
                <a:moveTo>
                  <a:pt x="1173" y="4000"/>
                </a:moveTo>
                <a:lnTo>
                  <a:pt x="1174" y="4004"/>
                </a:lnTo>
                <a:lnTo>
                  <a:pt x="1174" y="4007"/>
                </a:lnTo>
                <a:lnTo>
                  <a:pt x="1174" y="4010"/>
                </a:lnTo>
                <a:lnTo>
                  <a:pt x="1174" y="4014"/>
                </a:lnTo>
                <a:lnTo>
                  <a:pt x="1173" y="4017"/>
                </a:lnTo>
                <a:lnTo>
                  <a:pt x="1173" y="4020"/>
                </a:lnTo>
                <a:lnTo>
                  <a:pt x="1171" y="4023"/>
                </a:lnTo>
                <a:lnTo>
                  <a:pt x="1170" y="4026"/>
                </a:lnTo>
                <a:lnTo>
                  <a:pt x="1168" y="4029"/>
                </a:lnTo>
                <a:lnTo>
                  <a:pt x="1166" y="4032"/>
                </a:lnTo>
                <a:lnTo>
                  <a:pt x="1164" y="4034"/>
                </a:lnTo>
                <a:lnTo>
                  <a:pt x="1162" y="4036"/>
                </a:lnTo>
                <a:lnTo>
                  <a:pt x="1159" y="4038"/>
                </a:lnTo>
                <a:lnTo>
                  <a:pt x="1156" y="4040"/>
                </a:lnTo>
                <a:lnTo>
                  <a:pt x="1153" y="4042"/>
                </a:lnTo>
                <a:lnTo>
                  <a:pt x="1150" y="4043"/>
                </a:lnTo>
                <a:lnTo>
                  <a:pt x="891" y="4131"/>
                </a:lnTo>
                <a:lnTo>
                  <a:pt x="888" y="4132"/>
                </a:lnTo>
                <a:lnTo>
                  <a:pt x="884" y="4133"/>
                </a:lnTo>
                <a:lnTo>
                  <a:pt x="881" y="4133"/>
                </a:lnTo>
                <a:lnTo>
                  <a:pt x="877" y="4133"/>
                </a:lnTo>
                <a:lnTo>
                  <a:pt x="874" y="4133"/>
                </a:lnTo>
                <a:lnTo>
                  <a:pt x="871" y="4133"/>
                </a:lnTo>
                <a:lnTo>
                  <a:pt x="868" y="4132"/>
                </a:lnTo>
                <a:lnTo>
                  <a:pt x="865" y="4130"/>
                </a:lnTo>
                <a:lnTo>
                  <a:pt x="862" y="4129"/>
                </a:lnTo>
                <a:lnTo>
                  <a:pt x="859" y="4127"/>
                </a:lnTo>
                <a:lnTo>
                  <a:pt x="857" y="4125"/>
                </a:lnTo>
                <a:lnTo>
                  <a:pt x="854" y="4123"/>
                </a:lnTo>
                <a:lnTo>
                  <a:pt x="852" y="4120"/>
                </a:lnTo>
                <a:lnTo>
                  <a:pt x="850" y="4117"/>
                </a:lnTo>
                <a:lnTo>
                  <a:pt x="848" y="4114"/>
                </a:lnTo>
                <a:lnTo>
                  <a:pt x="847" y="4111"/>
                </a:lnTo>
                <a:lnTo>
                  <a:pt x="846" y="4108"/>
                </a:lnTo>
                <a:lnTo>
                  <a:pt x="845" y="4105"/>
                </a:lnTo>
                <a:lnTo>
                  <a:pt x="845" y="4101"/>
                </a:lnTo>
                <a:lnTo>
                  <a:pt x="845" y="4098"/>
                </a:lnTo>
                <a:lnTo>
                  <a:pt x="845" y="4095"/>
                </a:lnTo>
                <a:lnTo>
                  <a:pt x="845" y="4092"/>
                </a:lnTo>
                <a:lnTo>
                  <a:pt x="846" y="4089"/>
                </a:lnTo>
                <a:lnTo>
                  <a:pt x="848" y="4086"/>
                </a:lnTo>
                <a:lnTo>
                  <a:pt x="849" y="4083"/>
                </a:lnTo>
                <a:lnTo>
                  <a:pt x="851" y="4080"/>
                </a:lnTo>
                <a:lnTo>
                  <a:pt x="853" y="4078"/>
                </a:lnTo>
                <a:lnTo>
                  <a:pt x="855" y="4075"/>
                </a:lnTo>
                <a:lnTo>
                  <a:pt x="858" y="4073"/>
                </a:lnTo>
                <a:lnTo>
                  <a:pt x="861" y="4071"/>
                </a:lnTo>
                <a:lnTo>
                  <a:pt x="864" y="4070"/>
                </a:lnTo>
                <a:lnTo>
                  <a:pt x="867" y="4068"/>
                </a:lnTo>
                <a:lnTo>
                  <a:pt x="1130" y="3978"/>
                </a:lnTo>
                <a:lnTo>
                  <a:pt x="1133" y="3977"/>
                </a:lnTo>
                <a:lnTo>
                  <a:pt x="1137" y="3977"/>
                </a:lnTo>
                <a:lnTo>
                  <a:pt x="1140" y="3977"/>
                </a:lnTo>
                <a:lnTo>
                  <a:pt x="1143" y="3977"/>
                </a:lnTo>
                <a:lnTo>
                  <a:pt x="1147" y="3978"/>
                </a:lnTo>
                <a:lnTo>
                  <a:pt x="1150" y="3978"/>
                </a:lnTo>
                <a:lnTo>
                  <a:pt x="1153" y="3980"/>
                </a:lnTo>
                <a:lnTo>
                  <a:pt x="1156" y="3981"/>
                </a:lnTo>
                <a:lnTo>
                  <a:pt x="1159" y="3983"/>
                </a:lnTo>
                <a:lnTo>
                  <a:pt x="1161" y="3984"/>
                </a:lnTo>
                <a:lnTo>
                  <a:pt x="1164" y="3986"/>
                </a:lnTo>
                <a:lnTo>
                  <a:pt x="1166" y="3989"/>
                </a:lnTo>
                <a:lnTo>
                  <a:pt x="1168" y="3991"/>
                </a:lnTo>
                <a:lnTo>
                  <a:pt x="1170" y="3994"/>
                </a:lnTo>
                <a:lnTo>
                  <a:pt x="1172" y="3997"/>
                </a:lnTo>
                <a:lnTo>
                  <a:pt x="1173" y="4000"/>
                </a:lnTo>
                <a:moveTo>
                  <a:pt x="6278" y="4050"/>
                </a:moveTo>
                <a:lnTo>
                  <a:pt x="6279" y="4047"/>
                </a:lnTo>
                <a:lnTo>
                  <a:pt x="6280" y="4044"/>
                </a:lnTo>
                <a:lnTo>
                  <a:pt x="6282" y="4041"/>
                </a:lnTo>
                <a:lnTo>
                  <a:pt x="6284" y="4038"/>
                </a:lnTo>
                <a:lnTo>
                  <a:pt x="6286" y="4036"/>
                </a:lnTo>
                <a:lnTo>
                  <a:pt x="6288" y="4033"/>
                </a:lnTo>
                <a:lnTo>
                  <a:pt x="6291" y="4031"/>
                </a:lnTo>
                <a:lnTo>
                  <a:pt x="6294" y="4029"/>
                </a:lnTo>
                <a:lnTo>
                  <a:pt x="6297" y="4028"/>
                </a:lnTo>
                <a:lnTo>
                  <a:pt x="6300" y="4027"/>
                </a:lnTo>
                <a:lnTo>
                  <a:pt x="6303" y="4026"/>
                </a:lnTo>
                <a:lnTo>
                  <a:pt x="6306" y="4025"/>
                </a:lnTo>
                <a:lnTo>
                  <a:pt x="6310" y="4025"/>
                </a:lnTo>
                <a:lnTo>
                  <a:pt x="6313" y="4025"/>
                </a:lnTo>
                <a:lnTo>
                  <a:pt x="6316" y="4025"/>
                </a:lnTo>
                <a:lnTo>
                  <a:pt x="6320" y="4026"/>
                </a:lnTo>
                <a:lnTo>
                  <a:pt x="6585" y="4102"/>
                </a:lnTo>
                <a:lnTo>
                  <a:pt x="6588" y="4103"/>
                </a:lnTo>
                <a:lnTo>
                  <a:pt x="6591" y="4105"/>
                </a:lnTo>
                <a:lnTo>
                  <a:pt x="6594" y="4106"/>
                </a:lnTo>
                <a:lnTo>
                  <a:pt x="6597" y="4108"/>
                </a:lnTo>
                <a:lnTo>
                  <a:pt x="6599" y="4110"/>
                </a:lnTo>
                <a:lnTo>
                  <a:pt x="6601" y="4113"/>
                </a:lnTo>
                <a:lnTo>
                  <a:pt x="6603" y="4115"/>
                </a:lnTo>
                <a:lnTo>
                  <a:pt x="6605" y="4118"/>
                </a:lnTo>
                <a:lnTo>
                  <a:pt x="6607" y="4121"/>
                </a:lnTo>
                <a:lnTo>
                  <a:pt x="6608" y="4124"/>
                </a:lnTo>
                <a:lnTo>
                  <a:pt x="6609" y="4127"/>
                </a:lnTo>
                <a:lnTo>
                  <a:pt x="6609" y="4130"/>
                </a:lnTo>
                <a:lnTo>
                  <a:pt x="6609" y="4133"/>
                </a:lnTo>
                <a:lnTo>
                  <a:pt x="6609" y="4137"/>
                </a:lnTo>
                <a:lnTo>
                  <a:pt x="6609" y="4140"/>
                </a:lnTo>
                <a:lnTo>
                  <a:pt x="6608" y="4143"/>
                </a:lnTo>
                <a:lnTo>
                  <a:pt x="6607" y="4146"/>
                </a:lnTo>
                <a:lnTo>
                  <a:pt x="6605" y="4149"/>
                </a:lnTo>
                <a:lnTo>
                  <a:pt x="6603" y="4152"/>
                </a:lnTo>
                <a:lnTo>
                  <a:pt x="6601" y="4155"/>
                </a:lnTo>
                <a:lnTo>
                  <a:pt x="6599" y="4157"/>
                </a:lnTo>
                <a:lnTo>
                  <a:pt x="6597" y="4160"/>
                </a:lnTo>
                <a:lnTo>
                  <a:pt x="6594" y="4162"/>
                </a:lnTo>
                <a:lnTo>
                  <a:pt x="6591" y="4163"/>
                </a:lnTo>
                <a:lnTo>
                  <a:pt x="6589" y="4165"/>
                </a:lnTo>
                <a:lnTo>
                  <a:pt x="6586" y="4166"/>
                </a:lnTo>
                <a:lnTo>
                  <a:pt x="6582" y="4167"/>
                </a:lnTo>
                <a:lnTo>
                  <a:pt x="6579" y="4167"/>
                </a:lnTo>
                <a:lnTo>
                  <a:pt x="6576" y="4167"/>
                </a:lnTo>
                <a:lnTo>
                  <a:pt x="6572" y="4167"/>
                </a:lnTo>
                <a:lnTo>
                  <a:pt x="6569" y="4167"/>
                </a:lnTo>
                <a:lnTo>
                  <a:pt x="6566" y="4166"/>
                </a:lnTo>
                <a:lnTo>
                  <a:pt x="6302" y="4091"/>
                </a:lnTo>
                <a:lnTo>
                  <a:pt x="6298" y="4090"/>
                </a:lnTo>
                <a:lnTo>
                  <a:pt x="6295" y="4089"/>
                </a:lnTo>
                <a:lnTo>
                  <a:pt x="6292" y="4087"/>
                </a:lnTo>
                <a:lnTo>
                  <a:pt x="6290" y="4085"/>
                </a:lnTo>
                <a:lnTo>
                  <a:pt x="6287" y="4083"/>
                </a:lnTo>
                <a:lnTo>
                  <a:pt x="6285" y="4081"/>
                </a:lnTo>
                <a:lnTo>
                  <a:pt x="6283" y="4078"/>
                </a:lnTo>
                <a:lnTo>
                  <a:pt x="6281" y="4075"/>
                </a:lnTo>
                <a:lnTo>
                  <a:pt x="6280" y="4073"/>
                </a:lnTo>
                <a:lnTo>
                  <a:pt x="6278" y="4070"/>
                </a:lnTo>
                <a:lnTo>
                  <a:pt x="6277" y="4067"/>
                </a:lnTo>
                <a:lnTo>
                  <a:pt x="6277" y="4063"/>
                </a:lnTo>
                <a:lnTo>
                  <a:pt x="6276" y="4060"/>
                </a:lnTo>
                <a:lnTo>
                  <a:pt x="6276" y="4057"/>
                </a:lnTo>
                <a:lnTo>
                  <a:pt x="6277" y="4053"/>
                </a:lnTo>
                <a:lnTo>
                  <a:pt x="6278" y="4050"/>
                </a:lnTo>
                <a:moveTo>
                  <a:pt x="10968" y="4056"/>
                </a:moveTo>
                <a:lnTo>
                  <a:pt x="10969" y="4059"/>
                </a:lnTo>
                <a:lnTo>
                  <a:pt x="10970" y="4063"/>
                </a:lnTo>
                <a:lnTo>
                  <a:pt x="10970" y="4066"/>
                </a:lnTo>
                <a:lnTo>
                  <a:pt x="10970" y="4070"/>
                </a:lnTo>
                <a:lnTo>
                  <a:pt x="10970" y="4073"/>
                </a:lnTo>
                <a:lnTo>
                  <a:pt x="10969" y="4076"/>
                </a:lnTo>
                <a:lnTo>
                  <a:pt x="10968" y="4079"/>
                </a:lnTo>
                <a:lnTo>
                  <a:pt x="10966" y="4082"/>
                </a:lnTo>
                <a:lnTo>
                  <a:pt x="10965" y="4085"/>
                </a:lnTo>
                <a:lnTo>
                  <a:pt x="10963" y="4088"/>
                </a:lnTo>
                <a:lnTo>
                  <a:pt x="10961" y="4090"/>
                </a:lnTo>
                <a:lnTo>
                  <a:pt x="10958" y="4092"/>
                </a:lnTo>
                <a:lnTo>
                  <a:pt x="10956" y="4094"/>
                </a:lnTo>
                <a:lnTo>
                  <a:pt x="10953" y="4096"/>
                </a:lnTo>
                <a:lnTo>
                  <a:pt x="10950" y="4098"/>
                </a:lnTo>
                <a:lnTo>
                  <a:pt x="10946" y="4099"/>
                </a:lnTo>
                <a:lnTo>
                  <a:pt x="10680" y="4183"/>
                </a:lnTo>
                <a:lnTo>
                  <a:pt x="10677" y="4184"/>
                </a:lnTo>
                <a:lnTo>
                  <a:pt x="10674" y="4184"/>
                </a:lnTo>
                <a:lnTo>
                  <a:pt x="10670" y="4184"/>
                </a:lnTo>
                <a:lnTo>
                  <a:pt x="10667" y="4184"/>
                </a:lnTo>
                <a:lnTo>
                  <a:pt x="10663" y="4184"/>
                </a:lnTo>
                <a:lnTo>
                  <a:pt x="10660" y="4183"/>
                </a:lnTo>
                <a:lnTo>
                  <a:pt x="10657" y="4182"/>
                </a:lnTo>
                <a:lnTo>
                  <a:pt x="10654" y="4180"/>
                </a:lnTo>
                <a:lnTo>
                  <a:pt x="10651" y="4179"/>
                </a:lnTo>
                <a:lnTo>
                  <a:pt x="10648" y="4177"/>
                </a:lnTo>
                <a:lnTo>
                  <a:pt x="10646" y="4175"/>
                </a:lnTo>
                <a:lnTo>
                  <a:pt x="10644" y="4172"/>
                </a:lnTo>
                <a:lnTo>
                  <a:pt x="10642" y="4170"/>
                </a:lnTo>
                <a:lnTo>
                  <a:pt x="10640" y="4167"/>
                </a:lnTo>
                <a:lnTo>
                  <a:pt x="10638" y="4164"/>
                </a:lnTo>
                <a:lnTo>
                  <a:pt x="10637" y="4161"/>
                </a:lnTo>
                <a:lnTo>
                  <a:pt x="10636" y="4158"/>
                </a:lnTo>
                <a:lnTo>
                  <a:pt x="10636" y="4154"/>
                </a:lnTo>
                <a:lnTo>
                  <a:pt x="10636" y="4151"/>
                </a:lnTo>
                <a:lnTo>
                  <a:pt x="10636" y="4148"/>
                </a:lnTo>
                <a:lnTo>
                  <a:pt x="10636" y="4144"/>
                </a:lnTo>
                <a:lnTo>
                  <a:pt x="10637" y="4141"/>
                </a:lnTo>
                <a:lnTo>
                  <a:pt x="10638" y="4138"/>
                </a:lnTo>
                <a:lnTo>
                  <a:pt x="10640" y="4135"/>
                </a:lnTo>
                <a:lnTo>
                  <a:pt x="10642" y="4132"/>
                </a:lnTo>
                <a:lnTo>
                  <a:pt x="10644" y="4130"/>
                </a:lnTo>
                <a:lnTo>
                  <a:pt x="10646" y="4127"/>
                </a:lnTo>
                <a:lnTo>
                  <a:pt x="10648" y="4125"/>
                </a:lnTo>
                <a:lnTo>
                  <a:pt x="10651" y="4123"/>
                </a:lnTo>
                <a:lnTo>
                  <a:pt x="10654" y="4122"/>
                </a:lnTo>
                <a:lnTo>
                  <a:pt x="10657" y="4120"/>
                </a:lnTo>
                <a:lnTo>
                  <a:pt x="10660" y="4119"/>
                </a:lnTo>
                <a:lnTo>
                  <a:pt x="10925" y="4035"/>
                </a:lnTo>
                <a:lnTo>
                  <a:pt x="10929" y="4034"/>
                </a:lnTo>
                <a:lnTo>
                  <a:pt x="10932" y="4034"/>
                </a:lnTo>
                <a:lnTo>
                  <a:pt x="10935" y="4033"/>
                </a:lnTo>
                <a:lnTo>
                  <a:pt x="10938" y="4033"/>
                </a:lnTo>
                <a:lnTo>
                  <a:pt x="10942" y="4034"/>
                </a:lnTo>
                <a:lnTo>
                  <a:pt x="10945" y="4035"/>
                </a:lnTo>
                <a:lnTo>
                  <a:pt x="10948" y="4036"/>
                </a:lnTo>
                <a:lnTo>
                  <a:pt x="10951" y="4037"/>
                </a:lnTo>
                <a:lnTo>
                  <a:pt x="10954" y="4039"/>
                </a:lnTo>
                <a:lnTo>
                  <a:pt x="10957" y="4040"/>
                </a:lnTo>
                <a:lnTo>
                  <a:pt x="10959" y="4043"/>
                </a:lnTo>
                <a:lnTo>
                  <a:pt x="10962" y="4045"/>
                </a:lnTo>
                <a:lnTo>
                  <a:pt x="10964" y="4047"/>
                </a:lnTo>
                <a:lnTo>
                  <a:pt x="10965" y="4050"/>
                </a:lnTo>
                <a:lnTo>
                  <a:pt x="10967" y="4053"/>
                </a:lnTo>
                <a:lnTo>
                  <a:pt x="10968" y="4056"/>
                </a:lnTo>
                <a:moveTo>
                  <a:pt x="655" y="4188"/>
                </a:moveTo>
                <a:lnTo>
                  <a:pt x="656" y="4191"/>
                </a:lnTo>
                <a:lnTo>
                  <a:pt x="657" y="4195"/>
                </a:lnTo>
                <a:lnTo>
                  <a:pt x="657" y="4198"/>
                </a:lnTo>
                <a:lnTo>
                  <a:pt x="657" y="4201"/>
                </a:lnTo>
                <a:lnTo>
                  <a:pt x="657" y="4204"/>
                </a:lnTo>
                <a:lnTo>
                  <a:pt x="657" y="4208"/>
                </a:lnTo>
                <a:lnTo>
                  <a:pt x="656" y="4211"/>
                </a:lnTo>
                <a:lnTo>
                  <a:pt x="655" y="4214"/>
                </a:lnTo>
                <a:lnTo>
                  <a:pt x="654" y="4217"/>
                </a:lnTo>
                <a:lnTo>
                  <a:pt x="652" y="4220"/>
                </a:lnTo>
                <a:lnTo>
                  <a:pt x="650" y="4222"/>
                </a:lnTo>
                <a:lnTo>
                  <a:pt x="648" y="4225"/>
                </a:lnTo>
                <a:lnTo>
                  <a:pt x="646" y="4227"/>
                </a:lnTo>
                <a:lnTo>
                  <a:pt x="643" y="4229"/>
                </a:lnTo>
                <a:lnTo>
                  <a:pt x="640" y="4231"/>
                </a:lnTo>
                <a:lnTo>
                  <a:pt x="637" y="4232"/>
                </a:lnTo>
                <a:lnTo>
                  <a:pt x="390" y="4348"/>
                </a:lnTo>
                <a:lnTo>
                  <a:pt x="387" y="4349"/>
                </a:lnTo>
                <a:lnTo>
                  <a:pt x="383" y="4350"/>
                </a:lnTo>
                <a:lnTo>
                  <a:pt x="380" y="4351"/>
                </a:lnTo>
                <a:lnTo>
                  <a:pt x="377" y="4351"/>
                </a:lnTo>
                <a:lnTo>
                  <a:pt x="373" y="4352"/>
                </a:lnTo>
                <a:lnTo>
                  <a:pt x="370" y="4351"/>
                </a:lnTo>
                <a:lnTo>
                  <a:pt x="367" y="4351"/>
                </a:lnTo>
                <a:lnTo>
                  <a:pt x="364" y="4350"/>
                </a:lnTo>
                <a:lnTo>
                  <a:pt x="361" y="4349"/>
                </a:lnTo>
                <a:lnTo>
                  <a:pt x="358" y="4347"/>
                </a:lnTo>
                <a:lnTo>
                  <a:pt x="355" y="4346"/>
                </a:lnTo>
                <a:lnTo>
                  <a:pt x="352" y="4344"/>
                </a:lnTo>
                <a:lnTo>
                  <a:pt x="350" y="4341"/>
                </a:lnTo>
                <a:lnTo>
                  <a:pt x="348" y="4339"/>
                </a:lnTo>
                <a:lnTo>
                  <a:pt x="346" y="4336"/>
                </a:lnTo>
                <a:lnTo>
                  <a:pt x="344" y="4333"/>
                </a:lnTo>
                <a:lnTo>
                  <a:pt x="342" y="4330"/>
                </a:lnTo>
                <a:lnTo>
                  <a:pt x="341" y="4327"/>
                </a:lnTo>
                <a:lnTo>
                  <a:pt x="341" y="4324"/>
                </a:lnTo>
                <a:lnTo>
                  <a:pt x="340" y="4320"/>
                </a:lnTo>
                <a:lnTo>
                  <a:pt x="340" y="4317"/>
                </a:lnTo>
                <a:lnTo>
                  <a:pt x="340" y="4314"/>
                </a:lnTo>
                <a:lnTo>
                  <a:pt x="341" y="4311"/>
                </a:lnTo>
                <a:lnTo>
                  <a:pt x="342" y="4308"/>
                </a:lnTo>
                <a:lnTo>
                  <a:pt x="343" y="4305"/>
                </a:lnTo>
                <a:lnTo>
                  <a:pt x="344" y="4302"/>
                </a:lnTo>
                <a:lnTo>
                  <a:pt x="346" y="4299"/>
                </a:lnTo>
                <a:lnTo>
                  <a:pt x="348" y="4296"/>
                </a:lnTo>
                <a:lnTo>
                  <a:pt x="350" y="4294"/>
                </a:lnTo>
                <a:lnTo>
                  <a:pt x="352" y="4292"/>
                </a:lnTo>
                <a:lnTo>
                  <a:pt x="355" y="4290"/>
                </a:lnTo>
                <a:lnTo>
                  <a:pt x="358" y="4288"/>
                </a:lnTo>
                <a:lnTo>
                  <a:pt x="610" y="4170"/>
                </a:lnTo>
                <a:lnTo>
                  <a:pt x="613" y="4169"/>
                </a:lnTo>
                <a:lnTo>
                  <a:pt x="616" y="4168"/>
                </a:lnTo>
                <a:lnTo>
                  <a:pt x="620" y="4168"/>
                </a:lnTo>
                <a:lnTo>
                  <a:pt x="623" y="4168"/>
                </a:lnTo>
                <a:lnTo>
                  <a:pt x="626" y="4168"/>
                </a:lnTo>
                <a:lnTo>
                  <a:pt x="630" y="4168"/>
                </a:lnTo>
                <a:lnTo>
                  <a:pt x="633" y="4169"/>
                </a:lnTo>
                <a:lnTo>
                  <a:pt x="636" y="4170"/>
                </a:lnTo>
                <a:lnTo>
                  <a:pt x="639" y="4171"/>
                </a:lnTo>
                <a:lnTo>
                  <a:pt x="642" y="4173"/>
                </a:lnTo>
                <a:lnTo>
                  <a:pt x="644" y="4175"/>
                </a:lnTo>
                <a:lnTo>
                  <a:pt x="647" y="4177"/>
                </a:lnTo>
                <a:lnTo>
                  <a:pt x="649" y="4180"/>
                </a:lnTo>
                <a:lnTo>
                  <a:pt x="651" y="4182"/>
                </a:lnTo>
                <a:lnTo>
                  <a:pt x="653" y="4185"/>
                </a:lnTo>
                <a:lnTo>
                  <a:pt x="655" y="4188"/>
                </a:lnTo>
                <a:moveTo>
                  <a:pt x="6806" y="4204"/>
                </a:moveTo>
                <a:lnTo>
                  <a:pt x="6807" y="4201"/>
                </a:lnTo>
                <a:lnTo>
                  <a:pt x="6808" y="4198"/>
                </a:lnTo>
                <a:lnTo>
                  <a:pt x="6810" y="4195"/>
                </a:lnTo>
                <a:lnTo>
                  <a:pt x="6812" y="4193"/>
                </a:lnTo>
                <a:lnTo>
                  <a:pt x="6815" y="4190"/>
                </a:lnTo>
                <a:lnTo>
                  <a:pt x="6817" y="4188"/>
                </a:lnTo>
                <a:lnTo>
                  <a:pt x="6820" y="4187"/>
                </a:lnTo>
                <a:lnTo>
                  <a:pt x="6823" y="4185"/>
                </a:lnTo>
                <a:lnTo>
                  <a:pt x="6826" y="4184"/>
                </a:lnTo>
                <a:lnTo>
                  <a:pt x="6829" y="4183"/>
                </a:lnTo>
                <a:lnTo>
                  <a:pt x="6832" y="4182"/>
                </a:lnTo>
                <a:lnTo>
                  <a:pt x="6835" y="4181"/>
                </a:lnTo>
                <a:lnTo>
                  <a:pt x="6838" y="4181"/>
                </a:lnTo>
                <a:lnTo>
                  <a:pt x="6842" y="4182"/>
                </a:lnTo>
                <a:lnTo>
                  <a:pt x="6845" y="4182"/>
                </a:lnTo>
                <a:lnTo>
                  <a:pt x="6849" y="4183"/>
                </a:lnTo>
                <a:lnTo>
                  <a:pt x="6981" y="4226"/>
                </a:lnTo>
                <a:lnTo>
                  <a:pt x="7113" y="4267"/>
                </a:lnTo>
                <a:lnTo>
                  <a:pt x="7116" y="4268"/>
                </a:lnTo>
                <a:lnTo>
                  <a:pt x="7119" y="4270"/>
                </a:lnTo>
                <a:lnTo>
                  <a:pt x="7122" y="4272"/>
                </a:lnTo>
                <a:lnTo>
                  <a:pt x="7124" y="4274"/>
                </a:lnTo>
                <a:lnTo>
                  <a:pt x="7127" y="4276"/>
                </a:lnTo>
                <a:lnTo>
                  <a:pt x="7129" y="4278"/>
                </a:lnTo>
                <a:lnTo>
                  <a:pt x="7131" y="4281"/>
                </a:lnTo>
                <a:lnTo>
                  <a:pt x="7133" y="4284"/>
                </a:lnTo>
                <a:lnTo>
                  <a:pt x="7134" y="4286"/>
                </a:lnTo>
                <a:lnTo>
                  <a:pt x="7135" y="4289"/>
                </a:lnTo>
                <a:lnTo>
                  <a:pt x="7136" y="4293"/>
                </a:lnTo>
                <a:lnTo>
                  <a:pt x="7137" y="4296"/>
                </a:lnTo>
                <a:lnTo>
                  <a:pt x="7137" y="4299"/>
                </a:lnTo>
                <a:lnTo>
                  <a:pt x="7137" y="4302"/>
                </a:lnTo>
                <a:lnTo>
                  <a:pt x="7136" y="4306"/>
                </a:lnTo>
                <a:lnTo>
                  <a:pt x="7136" y="4309"/>
                </a:lnTo>
                <a:lnTo>
                  <a:pt x="7134" y="4312"/>
                </a:lnTo>
                <a:lnTo>
                  <a:pt x="7133" y="4315"/>
                </a:lnTo>
                <a:lnTo>
                  <a:pt x="7131" y="4318"/>
                </a:lnTo>
                <a:lnTo>
                  <a:pt x="7129" y="4321"/>
                </a:lnTo>
                <a:lnTo>
                  <a:pt x="7127" y="4323"/>
                </a:lnTo>
                <a:lnTo>
                  <a:pt x="7125" y="4326"/>
                </a:lnTo>
                <a:lnTo>
                  <a:pt x="7122" y="4327"/>
                </a:lnTo>
                <a:lnTo>
                  <a:pt x="7119" y="4329"/>
                </a:lnTo>
                <a:lnTo>
                  <a:pt x="7116" y="4331"/>
                </a:lnTo>
                <a:lnTo>
                  <a:pt x="7113" y="4332"/>
                </a:lnTo>
                <a:lnTo>
                  <a:pt x="7110" y="4333"/>
                </a:lnTo>
                <a:lnTo>
                  <a:pt x="7106" y="4333"/>
                </a:lnTo>
                <a:lnTo>
                  <a:pt x="7103" y="4333"/>
                </a:lnTo>
                <a:lnTo>
                  <a:pt x="7099" y="4333"/>
                </a:lnTo>
                <a:lnTo>
                  <a:pt x="7096" y="4333"/>
                </a:lnTo>
                <a:lnTo>
                  <a:pt x="7093" y="4332"/>
                </a:lnTo>
                <a:lnTo>
                  <a:pt x="6960" y="4290"/>
                </a:lnTo>
                <a:lnTo>
                  <a:pt x="6828" y="4247"/>
                </a:lnTo>
                <a:lnTo>
                  <a:pt x="6824" y="4246"/>
                </a:lnTo>
                <a:lnTo>
                  <a:pt x="6821" y="4244"/>
                </a:lnTo>
                <a:lnTo>
                  <a:pt x="6818" y="4242"/>
                </a:lnTo>
                <a:lnTo>
                  <a:pt x="6816" y="4240"/>
                </a:lnTo>
                <a:lnTo>
                  <a:pt x="6813" y="4238"/>
                </a:lnTo>
                <a:lnTo>
                  <a:pt x="6811" y="4236"/>
                </a:lnTo>
                <a:lnTo>
                  <a:pt x="6809" y="4233"/>
                </a:lnTo>
                <a:lnTo>
                  <a:pt x="6808" y="4230"/>
                </a:lnTo>
                <a:lnTo>
                  <a:pt x="6806" y="4227"/>
                </a:lnTo>
                <a:lnTo>
                  <a:pt x="6805" y="4224"/>
                </a:lnTo>
                <a:lnTo>
                  <a:pt x="6804" y="4221"/>
                </a:lnTo>
                <a:lnTo>
                  <a:pt x="6804" y="4218"/>
                </a:lnTo>
                <a:lnTo>
                  <a:pt x="6804" y="4214"/>
                </a:lnTo>
                <a:lnTo>
                  <a:pt x="6804" y="4211"/>
                </a:lnTo>
                <a:lnTo>
                  <a:pt x="6805" y="4207"/>
                </a:lnTo>
                <a:lnTo>
                  <a:pt x="6806" y="4204"/>
                </a:lnTo>
                <a:moveTo>
                  <a:pt x="10435" y="4218"/>
                </a:moveTo>
                <a:lnTo>
                  <a:pt x="10436" y="4221"/>
                </a:lnTo>
                <a:lnTo>
                  <a:pt x="10437" y="4225"/>
                </a:lnTo>
                <a:lnTo>
                  <a:pt x="10437" y="4228"/>
                </a:lnTo>
                <a:lnTo>
                  <a:pt x="10436" y="4232"/>
                </a:lnTo>
                <a:lnTo>
                  <a:pt x="10436" y="4235"/>
                </a:lnTo>
                <a:lnTo>
                  <a:pt x="10435" y="4238"/>
                </a:lnTo>
                <a:lnTo>
                  <a:pt x="10434" y="4241"/>
                </a:lnTo>
                <a:lnTo>
                  <a:pt x="10432" y="4244"/>
                </a:lnTo>
                <a:lnTo>
                  <a:pt x="10430" y="4247"/>
                </a:lnTo>
                <a:lnTo>
                  <a:pt x="10428" y="4249"/>
                </a:lnTo>
                <a:lnTo>
                  <a:pt x="10426" y="4251"/>
                </a:lnTo>
                <a:lnTo>
                  <a:pt x="10423" y="4254"/>
                </a:lnTo>
                <a:lnTo>
                  <a:pt x="10421" y="4255"/>
                </a:lnTo>
                <a:lnTo>
                  <a:pt x="10418" y="4257"/>
                </a:lnTo>
                <a:lnTo>
                  <a:pt x="10415" y="4258"/>
                </a:lnTo>
                <a:lnTo>
                  <a:pt x="10411" y="4259"/>
                </a:lnTo>
                <a:lnTo>
                  <a:pt x="10140" y="4328"/>
                </a:lnTo>
                <a:lnTo>
                  <a:pt x="10137" y="4329"/>
                </a:lnTo>
                <a:lnTo>
                  <a:pt x="10134" y="4329"/>
                </a:lnTo>
                <a:lnTo>
                  <a:pt x="10130" y="4329"/>
                </a:lnTo>
                <a:lnTo>
                  <a:pt x="10127" y="4328"/>
                </a:lnTo>
                <a:lnTo>
                  <a:pt x="10124" y="4328"/>
                </a:lnTo>
                <a:lnTo>
                  <a:pt x="10121" y="4327"/>
                </a:lnTo>
                <a:lnTo>
                  <a:pt x="10118" y="4325"/>
                </a:lnTo>
                <a:lnTo>
                  <a:pt x="10115" y="4324"/>
                </a:lnTo>
                <a:lnTo>
                  <a:pt x="10112" y="4322"/>
                </a:lnTo>
                <a:lnTo>
                  <a:pt x="10109" y="4320"/>
                </a:lnTo>
                <a:lnTo>
                  <a:pt x="10107" y="4318"/>
                </a:lnTo>
                <a:lnTo>
                  <a:pt x="10105" y="4315"/>
                </a:lnTo>
                <a:lnTo>
                  <a:pt x="10103" y="4312"/>
                </a:lnTo>
                <a:lnTo>
                  <a:pt x="10102" y="4309"/>
                </a:lnTo>
                <a:lnTo>
                  <a:pt x="10100" y="4306"/>
                </a:lnTo>
                <a:lnTo>
                  <a:pt x="10099" y="4303"/>
                </a:lnTo>
                <a:lnTo>
                  <a:pt x="10099" y="4300"/>
                </a:lnTo>
                <a:lnTo>
                  <a:pt x="10098" y="4296"/>
                </a:lnTo>
                <a:lnTo>
                  <a:pt x="10098" y="4293"/>
                </a:lnTo>
                <a:lnTo>
                  <a:pt x="10099" y="4290"/>
                </a:lnTo>
                <a:lnTo>
                  <a:pt x="10099" y="4287"/>
                </a:lnTo>
                <a:lnTo>
                  <a:pt x="10100" y="4283"/>
                </a:lnTo>
                <a:lnTo>
                  <a:pt x="10102" y="4281"/>
                </a:lnTo>
                <a:lnTo>
                  <a:pt x="10103" y="4278"/>
                </a:lnTo>
                <a:lnTo>
                  <a:pt x="10105" y="4275"/>
                </a:lnTo>
                <a:lnTo>
                  <a:pt x="10107" y="4272"/>
                </a:lnTo>
                <a:lnTo>
                  <a:pt x="10110" y="4270"/>
                </a:lnTo>
                <a:lnTo>
                  <a:pt x="10112" y="4268"/>
                </a:lnTo>
                <a:lnTo>
                  <a:pt x="10115" y="4266"/>
                </a:lnTo>
                <a:lnTo>
                  <a:pt x="10118" y="4265"/>
                </a:lnTo>
                <a:lnTo>
                  <a:pt x="10121" y="4263"/>
                </a:lnTo>
                <a:lnTo>
                  <a:pt x="10124" y="4262"/>
                </a:lnTo>
                <a:lnTo>
                  <a:pt x="10393" y="4195"/>
                </a:lnTo>
                <a:lnTo>
                  <a:pt x="10397" y="4194"/>
                </a:lnTo>
                <a:lnTo>
                  <a:pt x="10400" y="4194"/>
                </a:lnTo>
                <a:lnTo>
                  <a:pt x="10404" y="4194"/>
                </a:lnTo>
                <a:lnTo>
                  <a:pt x="10407" y="4194"/>
                </a:lnTo>
                <a:lnTo>
                  <a:pt x="10410" y="4195"/>
                </a:lnTo>
                <a:lnTo>
                  <a:pt x="10413" y="4195"/>
                </a:lnTo>
                <a:lnTo>
                  <a:pt x="10416" y="4197"/>
                </a:lnTo>
                <a:lnTo>
                  <a:pt x="10419" y="4198"/>
                </a:lnTo>
                <a:lnTo>
                  <a:pt x="10422" y="4200"/>
                </a:lnTo>
                <a:lnTo>
                  <a:pt x="10425" y="4202"/>
                </a:lnTo>
                <a:lnTo>
                  <a:pt x="10427" y="4204"/>
                </a:lnTo>
                <a:lnTo>
                  <a:pt x="10429" y="4206"/>
                </a:lnTo>
                <a:lnTo>
                  <a:pt x="10431" y="4209"/>
                </a:lnTo>
                <a:lnTo>
                  <a:pt x="10433" y="4212"/>
                </a:lnTo>
                <a:lnTo>
                  <a:pt x="10434" y="4215"/>
                </a:lnTo>
                <a:lnTo>
                  <a:pt x="10435" y="4218"/>
                </a:lnTo>
                <a:moveTo>
                  <a:pt x="9893" y="4348"/>
                </a:moveTo>
                <a:lnTo>
                  <a:pt x="9894" y="4351"/>
                </a:lnTo>
                <a:lnTo>
                  <a:pt x="9894" y="4355"/>
                </a:lnTo>
                <a:lnTo>
                  <a:pt x="9894" y="4358"/>
                </a:lnTo>
                <a:lnTo>
                  <a:pt x="9894" y="4361"/>
                </a:lnTo>
                <a:lnTo>
                  <a:pt x="9893" y="4364"/>
                </a:lnTo>
                <a:lnTo>
                  <a:pt x="9892" y="4368"/>
                </a:lnTo>
                <a:lnTo>
                  <a:pt x="9890" y="4370"/>
                </a:lnTo>
                <a:lnTo>
                  <a:pt x="9889" y="4373"/>
                </a:lnTo>
                <a:lnTo>
                  <a:pt x="9887" y="4376"/>
                </a:lnTo>
                <a:lnTo>
                  <a:pt x="9885" y="4378"/>
                </a:lnTo>
                <a:lnTo>
                  <a:pt x="9882" y="4381"/>
                </a:lnTo>
                <a:lnTo>
                  <a:pt x="9880" y="4383"/>
                </a:lnTo>
                <a:lnTo>
                  <a:pt x="9877" y="4384"/>
                </a:lnTo>
                <a:lnTo>
                  <a:pt x="9874" y="4386"/>
                </a:lnTo>
                <a:lnTo>
                  <a:pt x="9871" y="4387"/>
                </a:lnTo>
                <a:lnTo>
                  <a:pt x="9867" y="4388"/>
                </a:lnTo>
                <a:lnTo>
                  <a:pt x="9591" y="4438"/>
                </a:lnTo>
                <a:lnTo>
                  <a:pt x="9588" y="4438"/>
                </a:lnTo>
                <a:lnTo>
                  <a:pt x="9585" y="4438"/>
                </a:lnTo>
                <a:lnTo>
                  <a:pt x="9581" y="4438"/>
                </a:lnTo>
                <a:lnTo>
                  <a:pt x="9578" y="4438"/>
                </a:lnTo>
                <a:lnTo>
                  <a:pt x="9575" y="4437"/>
                </a:lnTo>
                <a:lnTo>
                  <a:pt x="9572" y="4435"/>
                </a:lnTo>
                <a:lnTo>
                  <a:pt x="9569" y="4434"/>
                </a:lnTo>
                <a:lnTo>
                  <a:pt x="9566" y="4432"/>
                </a:lnTo>
                <a:lnTo>
                  <a:pt x="9564" y="4430"/>
                </a:lnTo>
                <a:lnTo>
                  <a:pt x="9561" y="4428"/>
                </a:lnTo>
                <a:lnTo>
                  <a:pt x="9559" y="4426"/>
                </a:lnTo>
                <a:lnTo>
                  <a:pt x="9557" y="4423"/>
                </a:lnTo>
                <a:lnTo>
                  <a:pt x="9556" y="4420"/>
                </a:lnTo>
                <a:lnTo>
                  <a:pt x="9554" y="4417"/>
                </a:lnTo>
                <a:lnTo>
                  <a:pt x="9553" y="4414"/>
                </a:lnTo>
                <a:lnTo>
                  <a:pt x="9552" y="4410"/>
                </a:lnTo>
                <a:lnTo>
                  <a:pt x="9552" y="4407"/>
                </a:lnTo>
                <a:lnTo>
                  <a:pt x="9552" y="4403"/>
                </a:lnTo>
                <a:lnTo>
                  <a:pt x="9552" y="4400"/>
                </a:lnTo>
                <a:lnTo>
                  <a:pt x="9553" y="4397"/>
                </a:lnTo>
                <a:lnTo>
                  <a:pt x="9554" y="4394"/>
                </a:lnTo>
                <a:lnTo>
                  <a:pt x="9555" y="4391"/>
                </a:lnTo>
                <a:lnTo>
                  <a:pt x="9557" y="4388"/>
                </a:lnTo>
                <a:lnTo>
                  <a:pt x="9559" y="4385"/>
                </a:lnTo>
                <a:lnTo>
                  <a:pt x="9561" y="4383"/>
                </a:lnTo>
                <a:lnTo>
                  <a:pt x="9563" y="4381"/>
                </a:lnTo>
                <a:lnTo>
                  <a:pt x="9565" y="4379"/>
                </a:lnTo>
                <a:lnTo>
                  <a:pt x="9568" y="4377"/>
                </a:lnTo>
                <a:lnTo>
                  <a:pt x="9571" y="4375"/>
                </a:lnTo>
                <a:lnTo>
                  <a:pt x="9574" y="4374"/>
                </a:lnTo>
                <a:lnTo>
                  <a:pt x="9577" y="4373"/>
                </a:lnTo>
                <a:lnTo>
                  <a:pt x="9580" y="4372"/>
                </a:lnTo>
                <a:lnTo>
                  <a:pt x="9853" y="4322"/>
                </a:lnTo>
                <a:lnTo>
                  <a:pt x="9857" y="4321"/>
                </a:lnTo>
                <a:lnTo>
                  <a:pt x="9860" y="4321"/>
                </a:lnTo>
                <a:lnTo>
                  <a:pt x="9864" y="4321"/>
                </a:lnTo>
                <a:lnTo>
                  <a:pt x="9867" y="4322"/>
                </a:lnTo>
                <a:lnTo>
                  <a:pt x="9871" y="4323"/>
                </a:lnTo>
                <a:lnTo>
                  <a:pt x="9874" y="4324"/>
                </a:lnTo>
                <a:lnTo>
                  <a:pt x="9877" y="4325"/>
                </a:lnTo>
                <a:lnTo>
                  <a:pt x="9879" y="4327"/>
                </a:lnTo>
                <a:lnTo>
                  <a:pt x="9882" y="4329"/>
                </a:lnTo>
                <a:lnTo>
                  <a:pt x="9884" y="4331"/>
                </a:lnTo>
                <a:lnTo>
                  <a:pt x="9887" y="4333"/>
                </a:lnTo>
                <a:lnTo>
                  <a:pt x="9889" y="4336"/>
                </a:lnTo>
                <a:lnTo>
                  <a:pt x="9890" y="4339"/>
                </a:lnTo>
                <a:lnTo>
                  <a:pt x="9892" y="4342"/>
                </a:lnTo>
                <a:lnTo>
                  <a:pt x="9893" y="4345"/>
                </a:lnTo>
                <a:lnTo>
                  <a:pt x="9893" y="4348"/>
                </a:lnTo>
                <a:moveTo>
                  <a:pt x="7339" y="4363"/>
                </a:moveTo>
                <a:lnTo>
                  <a:pt x="7339" y="4360"/>
                </a:lnTo>
                <a:lnTo>
                  <a:pt x="7341" y="4357"/>
                </a:lnTo>
                <a:lnTo>
                  <a:pt x="7342" y="4354"/>
                </a:lnTo>
                <a:lnTo>
                  <a:pt x="7344" y="4351"/>
                </a:lnTo>
                <a:lnTo>
                  <a:pt x="7346" y="4348"/>
                </a:lnTo>
                <a:lnTo>
                  <a:pt x="7349" y="4346"/>
                </a:lnTo>
                <a:lnTo>
                  <a:pt x="7351" y="4344"/>
                </a:lnTo>
                <a:lnTo>
                  <a:pt x="7354" y="4342"/>
                </a:lnTo>
                <a:lnTo>
                  <a:pt x="7357" y="4340"/>
                </a:lnTo>
                <a:lnTo>
                  <a:pt x="7360" y="4339"/>
                </a:lnTo>
                <a:lnTo>
                  <a:pt x="7363" y="4338"/>
                </a:lnTo>
                <a:lnTo>
                  <a:pt x="7366" y="4337"/>
                </a:lnTo>
                <a:lnTo>
                  <a:pt x="7369" y="4337"/>
                </a:lnTo>
                <a:lnTo>
                  <a:pt x="7373" y="4337"/>
                </a:lnTo>
                <a:lnTo>
                  <a:pt x="7376" y="4337"/>
                </a:lnTo>
                <a:lnTo>
                  <a:pt x="7380" y="4338"/>
                </a:lnTo>
                <a:lnTo>
                  <a:pt x="7651" y="4392"/>
                </a:lnTo>
                <a:lnTo>
                  <a:pt x="7654" y="4393"/>
                </a:lnTo>
                <a:lnTo>
                  <a:pt x="7657" y="4394"/>
                </a:lnTo>
                <a:lnTo>
                  <a:pt x="7660" y="4395"/>
                </a:lnTo>
                <a:lnTo>
                  <a:pt x="7663" y="4397"/>
                </a:lnTo>
                <a:lnTo>
                  <a:pt x="7666" y="4399"/>
                </a:lnTo>
                <a:lnTo>
                  <a:pt x="7669" y="4401"/>
                </a:lnTo>
                <a:lnTo>
                  <a:pt x="7671" y="4403"/>
                </a:lnTo>
                <a:lnTo>
                  <a:pt x="7673" y="4405"/>
                </a:lnTo>
                <a:lnTo>
                  <a:pt x="7675" y="4408"/>
                </a:lnTo>
                <a:lnTo>
                  <a:pt x="7676" y="4411"/>
                </a:lnTo>
                <a:lnTo>
                  <a:pt x="7677" y="4414"/>
                </a:lnTo>
                <a:lnTo>
                  <a:pt x="7678" y="4417"/>
                </a:lnTo>
                <a:lnTo>
                  <a:pt x="7679" y="4420"/>
                </a:lnTo>
                <a:lnTo>
                  <a:pt x="7679" y="4423"/>
                </a:lnTo>
                <a:lnTo>
                  <a:pt x="7679" y="4427"/>
                </a:lnTo>
                <a:lnTo>
                  <a:pt x="7679" y="4430"/>
                </a:lnTo>
                <a:lnTo>
                  <a:pt x="7678" y="4434"/>
                </a:lnTo>
                <a:lnTo>
                  <a:pt x="7677" y="4437"/>
                </a:lnTo>
                <a:lnTo>
                  <a:pt x="7675" y="4440"/>
                </a:lnTo>
                <a:lnTo>
                  <a:pt x="7674" y="4443"/>
                </a:lnTo>
                <a:lnTo>
                  <a:pt x="7672" y="4446"/>
                </a:lnTo>
                <a:lnTo>
                  <a:pt x="7670" y="4448"/>
                </a:lnTo>
                <a:lnTo>
                  <a:pt x="7667" y="4450"/>
                </a:lnTo>
                <a:lnTo>
                  <a:pt x="7665" y="4452"/>
                </a:lnTo>
                <a:lnTo>
                  <a:pt x="7662" y="4454"/>
                </a:lnTo>
                <a:lnTo>
                  <a:pt x="7659" y="4455"/>
                </a:lnTo>
                <a:lnTo>
                  <a:pt x="7656" y="4457"/>
                </a:lnTo>
                <a:lnTo>
                  <a:pt x="7653" y="4458"/>
                </a:lnTo>
                <a:lnTo>
                  <a:pt x="7650" y="4458"/>
                </a:lnTo>
                <a:lnTo>
                  <a:pt x="7646" y="4458"/>
                </a:lnTo>
                <a:lnTo>
                  <a:pt x="7643" y="4458"/>
                </a:lnTo>
                <a:lnTo>
                  <a:pt x="7640" y="4458"/>
                </a:lnTo>
                <a:lnTo>
                  <a:pt x="7365" y="4403"/>
                </a:lnTo>
                <a:lnTo>
                  <a:pt x="7361" y="4402"/>
                </a:lnTo>
                <a:lnTo>
                  <a:pt x="7358" y="4401"/>
                </a:lnTo>
                <a:lnTo>
                  <a:pt x="7355" y="4399"/>
                </a:lnTo>
                <a:lnTo>
                  <a:pt x="7352" y="4398"/>
                </a:lnTo>
                <a:lnTo>
                  <a:pt x="7349" y="4396"/>
                </a:lnTo>
                <a:lnTo>
                  <a:pt x="7347" y="4393"/>
                </a:lnTo>
                <a:lnTo>
                  <a:pt x="7345" y="4391"/>
                </a:lnTo>
                <a:lnTo>
                  <a:pt x="7343" y="4388"/>
                </a:lnTo>
                <a:lnTo>
                  <a:pt x="7341" y="4385"/>
                </a:lnTo>
                <a:lnTo>
                  <a:pt x="7340" y="4383"/>
                </a:lnTo>
                <a:lnTo>
                  <a:pt x="7339" y="4379"/>
                </a:lnTo>
                <a:lnTo>
                  <a:pt x="7338" y="4376"/>
                </a:lnTo>
                <a:lnTo>
                  <a:pt x="7338" y="4373"/>
                </a:lnTo>
                <a:lnTo>
                  <a:pt x="7338" y="4370"/>
                </a:lnTo>
                <a:lnTo>
                  <a:pt x="7338" y="4366"/>
                </a:lnTo>
                <a:lnTo>
                  <a:pt x="7339" y="4363"/>
                </a:lnTo>
                <a:moveTo>
                  <a:pt x="9344" y="4440"/>
                </a:moveTo>
                <a:lnTo>
                  <a:pt x="9345" y="4444"/>
                </a:lnTo>
                <a:lnTo>
                  <a:pt x="9345" y="4447"/>
                </a:lnTo>
                <a:lnTo>
                  <a:pt x="9344" y="4450"/>
                </a:lnTo>
                <a:lnTo>
                  <a:pt x="9343" y="4454"/>
                </a:lnTo>
                <a:lnTo>
                  <a:pt x="9342" y="4457"/>
                </a:lnTo>
                <a:lnTo>
                  <a:pt x="9341" y="4460"/>
                </a:lnTo>
                <a:lnTo>
                  <a:pt x="9339" y="4463"/>
                </a:lnTo>
                <a:lnTo>
                  <a:pt x="9337" y="4465"/>
                </a:lnTo>
                <a:lnTo>
                  <a:pt x="9335" y="4468"/>
                </a:lnTo>
                <a:lnTo>
                  <a:pt x="9333" y="4470"/>
                </a:lnTo>
                <a:lnTo>
                  <a:pt x="9330" y="4472"/>
                </a:lnTo>
                <a:lnTo>
                  <a:pt x="9327" y="4474"/>
                </a:lnTo>
                <a:lnTo>
                  <a:pt x="9324" y="4475"/>
                </a:lnTo>
                <a:lnTo>
                  <a:pt x="9321" y="4477"/>
                </a:lnTo>
                <a:lnTo>
                  <a:pt x="9318" y="4477"/>
                </a:lnTo>
                <a:lnTo>
                  <a:pt x="9314" y="4478"/>
                </a:lnTo>
                <a:lnTo>
                  <a:pt x="9036" y="4507"/>
                </a:lnTo>
                <a:lnTo>
                  <a:pt x="9033" y="4507"/>
                </a:lnTo>
                <a:lnTo>
                  <a:pt x="9030" y="4507"/>
                </a:lnTo>
                <a:lnTo>
                  <a:pt x="9026" y="4507"/>
                </a:lnTo>
                <a:lnTo>
                  <a:pt x="9023" y="4506"/>
                </a:lnTo>
                <a:lnTo>
                  <a:pt x="9020" y="4505"/>
                </a:lnTo>
                <a:lnTo>
                  <a:pt x="9017" y="4503"/>
                </a:lnTo>
                <a:lnTo>
                  <a:pt x="9014" y="4501"/>
                </a:lnTo>
                <a:lnTo>
                  <a:pt x="9012" y="4500"/>
                </a:lnTo>
                <a:lnTo>
                  <a:pt x="9009" y="4497"/>
                </a:lnTo>
                <a:lnTo>
                  <a:pt x="9007" y="4495"/>
                </a:lnTo>
                <a:lnTo>
                  <a:pt x="9005" y="4492"/>
                </a:lnTo>
                <a:lnTo>
                  <a:pt x="9003" y="4490"/>
                </a:lnTo>
                <a:lnTo>
                  <a:pt x="9002" y="4487"/>
                </a:lnTo>
                <a:lnTo>
                  <a:pt x="9001" y="4484"/>
                </a:lnTo>
                <a:lnTo>
                  <a:pt x="9000" y="4480"/>
                </a:lnTo>
                <a:lnTo>
                  <a:pt x="8999" y="4477"/>
                </a:lnTo>
                <a:lnTo>
                  <a:pt x="8999" y="4473"/>
                </a:lnTo>
                <a:lnTo>
                  <a:pt x="9000" y="4470"/>
                </a:lnTo>
                <a:lnTo>
                  <a:pt x="9000" y="4467"/>
                </a:lnTo>
                <a:lnTo>
                  <a:pt x="9001" y="4464"/>
                </a:lnTo>
                <a:lnTo>
                  <a:pt x="9003" y="4460"/>
                </a:lnTo>
                <a:lnTo>
                  <a:pt x="9004" y="4457"/>
                </a:lnTo>
                <a:lnTo>
                  <a:pt x="9006" y="4455"/>
                </a:lnTo>
                <a:lnTo>
                  <a:pt x="9008" y="4452"/>
                </a:lnTo>
                <a:lnTo>
                  <a:pt x="9010" y="4450"/>
                </a:lnTo>
                <a:lnTo>
                  <a:pt x="9012" y="4448"/>
                </a:lnTo>
                <a:lnTo>
                  <a:pt x="9015" y="4446"/>
                </a:lnTo>
                <a:lnTo>
                  <a:pt x="9018" y="4444"/>
                </a:lnTo>
                <a:lnTo>
                  <a:pt x="9021" y="4443"/>
                </a:lnTo>
                <a:lnTo>
                  <a:pt x="9024" y="4441"/>
                </a:lnTo>
                <a:lnTo>
                  <a:pt x="9027" y="4441"/>
                </a:lnTo>
                <a:lnTo>
                  <a:pt x="9030" y="4440"/>
                </a:lnTo>
                <a:lnTo>
                  <a:pt x="9306" y="4411"/>
                </a:lnTo>
                <a:lnTo>
                  <a:pt x="9310" y="4411"/>
                </a:lnTo>
                <a:lnTo>
                  <a:pt x="9313" y="4411"/>
                </a:lnTo>
                <a:lnTo>
                  <a:pt x="9316" y="4411"/>
                </a:lnTo>
                <a:lnTo>
                  <a:pt x="9320" y="4412"/>
                </a:lnTo>
                <a:lnTo>
                  <a:pt x="9323" y="4413"/>
                </a:lnTo>
                <a:lnTo>
                  <a:pt x="9326" y="4415"/>
                </a:lnTo>
                <a:lnTo>
                  <a:pt x="9328" y="4416"/>
                </a:lnTo>
                <a:lnTo>
                  <a:pt x="9331" y="4418"/>
                </a:lnTo>
                <a:lnTo>
                  <a:pt x="9334" y="4420"/>
                </a:lnTo>
                <a:lnTo>
                  <a:pt x="9336" y="4422"/>
                </a:lnTo>
                <a:lnTo>
                  <a:pt x="9338" y="4425"/>
                </a:lnTo>
                <a:lnTo>
                  <a:pt x="9340" y="4428"/>
                </a:lnTo>
                <a:lnTo>
                  <a:pt x="9341" y="4431"/>
                </a:lnTo>
                <a:lnTo>
                  <a:pt x="9343" y="4434"/>
                </a:lnTo>
                <a:lnTo>
                  <a:pt x="9344" y="4437"/>
                </a:lnTo>
                <a:lnTo>
                  <a:pt x="9344" y="4440"/>
                </a:lnTo>
                <a:moveTo>
                  <a:pt x="163" y="4434"/>
                </a:moveTo>
                <a:lnTo>
                  <a:pt x="165" y="4437"/>
                </a:lnTo>
                <a:lnTo>
                  <a:pt x="166" y="4440"/>
                </a:lnTo>
                <a:lnTo>
                  <a:pt x="167" y="4443"/>
                </a:lnTo>
                <a:lnTo>
                  <a:pt x="168" y="4447"/>
                </a:lnTo>
                <a:lnTo>
                  <a:pt x="168" y="4450"/>
                </a:lnTo>
                <a:lnTo>
                  <a:pt x="168" y="4453"/>
                </a:lnTo>
                <a:lnTo>
                  <a:pt x="168" y="4456"/>
                </a:lnTo>
                <a:lnTo>
                  <a:pt x="167" y="4459"/>
                </a:lnTo>
                <a:lnTo>
                  <a:pt x="166" y="4462"/>
                </a:lnTo>
                <a:lnTo>
                  <a:pt x="165" y="4465"/>
                </a:lnTo>
                <a:lnTo>
                  <a:pt x="164" y="4468"/>
                </a:lnTo>
                <a:lnTo>
                  <a:pt x="162" y="4471"/>
                </a:lnTo>
                <a:lnTo>
                  <a:pt x="160" y="4473"/>
                </a:lnTo>
                <a:lnTo>
                  <a:pt x="157" y="4476"/>
                </a:lnTo>
                <a:lnTo>
                  <a:pt x="155" y="4478"/>
                </a:lnTo>
                <a:lnTo>
                  <a:pt x="152" y="4480"/>
                </a:lnTo>
                <a:lnTo>
                  <a:pt x="40" y="4554"/>
                </a:lnTo>
                <a:lnTo>
                  <a:pt x="0" y="4499"/>
                </a:lnTo>
                <a:lnTo>
                  <a:pt x="116" y="4423"/>
                </a:lnTo>
                <a:lnTo>
                  <a:pt x="119" y="4421"/>
                </a:lnTo>
                <a:lnTo>
                  <a:pt x="122" y="4420"/>
                </a:lnTo>
                <a:lnTo>
                  <a:pt x="125" y="4419"/>
                </a:lnTo>
                <a:lnTo>
                  <a:pt x="129" y="4418"/>
                </a:lnTo>
                <a:lnTo>
                  <a:pt x="132" y="4418"/>
                </a:lnTo>
                <a:lnTo>
                  <a:pt x="135" y="4418"/>
                </a:lnTo>
                <a:lnTo>
                  <a:pt x="139" y="4418"/>
                </a:lnTo>
                <a:lnTo>
                  <a:pt x="142" y="4419"/>
                </a:lnTo>
                <a:lnTo>
                  <a:pt x="145" y="4420"/>
                </a:lnTo>
                <a:lnTo>
                  <a:pt x="148" y="4421"/>
                </a:lnTo>
                <a:lnTo>
                  <a:pt x="151" y="4422"/>
                </a:lnTo>
                <a:lnTo>
                  <a:pt x="154" y="4424"/>
                </a:lnTo>
                <a:lnTo>
                  <a:pt x="156" y="4426"/>
                </a:lnTo>
                <a:lnTo>
                  <a:pt x="159" y="4429"/>
                </a:lnTo>
                <a:lnTo>
                  <a:pt x="161" y="4431"/>
                </a:lnTo>
                <a:lnTo>
                  <a:pt x="163" y="4434"/>
                </a:lnTo>
                <a:moveTo>
                  <a:pt x="7887" y="4460"/>
                </a:moveTo>
                <a:lnTo>
                  <a:pt x="7887" y="4457"/>
                </a:lnTo>
                <a:lnTo>
                  <a:pt x="7888" y="4453"/>
                </a:lnTo>
                <a:lnTo>
                  <a:pt x="7890" y="4450"/>
                </a:lnTo>
                <a:lnTo>
                  <a:pt x="7891" y="4447"/>
                </a:lnTo>
                <a:lnTo>
                  <a:pt x="7893" y="4444"/>
                </a:lnTo>
                <a:lnTo>
                  <a:pt x="7895" y="4442"/>
                </a:lnTo>
                <a:lnTo>
                  <a:pt x="7897" y="4439"/>
                </a:lnTo>
                <a:lnTo>
                  <a:pt x="7900" y="4437"/>
                </a:lnTo>
                <a:lnTo>
                  <a:pt x="7902" y="4435"/>
                </a:lnTo>
                <a:lnTo>
                  <a:pt x="7905" y="4434"/>
                </a:lnTo>
                <a:lnTo>
                  <a:pt x="7908" y="4432"/>
                </a:lnTo>
                <a:lnTo>
                  <a:pt x="7911" y="4431"/>
                </a:lnTo>
                <a:lnTo>
                  <a:pt x="7914" y="4430"/>
                </a:lnTo>
                <a:lnTo>
                  <a:pt x="7918" y="4430"/>
                </a:lnTo>
                <a:lnTo>
                  <a:pt x="7921" y="4430"/>
                </a:lnTo>
                <a:lnTo>
                  <a:pt x="7925" y="4430"/>
                </a:lnTo>
                <a:lnTo>
                  <a:pt x="8201" y="4453"/>
                </a:lnTo>
                <a:lnTo>
                  <a:pt x="8204" y="4453"/>
                </a:lnTo>
                <a:lnTo>
                  <a:pt x="8207" y="4454"/>
                </a:lnTo>
                <a:lnTo>
                  <a:pt x="8211" y="4455"/>
                </a:lnTo>
                <a:lnTo>
                  <a:pt x="8214" y="4456"/>
                </a:lnTo>
                <a:lnTo>
                  <a:pt x="8217" y="4458"/>
                </a:lnTo>
                <a:lnTo>
                  <a:pt x="8219" y="4460"/>
                </a:lnTo>
                <a:lnTo>
                  <a:pt x="8222" y="4462"/>
                </a:lnTo>
                <a:lnTo>
                  <a:pt x="8224" y="4464"/>
                </a:lnTo>
                <a:lnTo>
                  <a:pt x="8226" y="4467"/>
                </a:lnTo>
                <a:lnTo>
                  <a:pt x="8228" y="4470"/>
                </a:lnTo>
                <a:lnTo>
                  <a:pt x="8229" y="4472"/>
                </a:lnTo>
                <a:lnTo>
                  <a:pt x="8231" y="4476"/>
                </a:lnTo>
                <a:lnTo>
                  <a:pt x="8232" y="4479"/>
                </a:lnTo>
                <a:lnTo>
                  <a:pt x="8232" y="4482"/>
                </a:lnTo>
                <a:lnTo>
                  <a:pt x="8233" y="4485"/>
                </a:lnTo>
                <a:lnTo>
                  <a:pt x="8233" y="4489"/>
                </a:lnTo>
                <a:lnTo>
                  <a:pt x="8232" y="4492"/>
                </a:lnTo>
                <a:lnTo>
                  <a:pt x="8231" y="4496"/>
                </a:lnTo>
                <a:lnTo>
                  <a:pt x="8230" y="4499"/>
                </a:lnTo>
                <a:lnTo>
                  <a:pt x="8229" y="4502"/>
                </a:lnTo>
                <a:lnTo>
                  <a:pt x="8228" y="4504"/>
                </a:lnTo>
                <a:lnTo>
                  <a:pt x="8226" y="4507"/>
                </a:lnTo>
                <a:lnTo>
                  <a:pt x="8224" y="4509"/>
                </a:lnTo>
                <a:lnTo>
                  <a:pt x="8221" y="4512"/>
                </a:lnTo>
                <a:lnTo>
                  <a:pt x="8219" y="4514"/>
                </a:lnTo>
                <a:lnTo>
                  <a:pt x="8216" y="4515"/>
                </a:lnTo>
                <a:lnTo>
                  <a:pt x="8213" y="4517"/>
                </a:lnTo>
                <a:lnTo>
                  <a:pt x="8210" y="4518"/>
                </a:lnTo>
                <a:lnTo>
                  <a:pt x="8207" y="4519"/>
                </a:lnTo>
                <a:lnTo>
                  <a:pt x="8203" y="4520"/>
                </a:lnTo>
                <a:lnTo>
                  <a:pt x="8200" y="4520"/>
                </a:lnTo>
                <a:lnTo>
                  <a:pt x="8197" y="4520"/>
                </a:lnTo>
                <a:lnTo>
                  <a:pt x="7917" y="4497"/>
                </a:lnTo>
                <a:lnTo>
                  <a:pt x="7913" y="4496"/>
                </a:lnTo>
                <a:lnTo>
                  <a:pt x="7910" y="4496"/>
                </a:lnTo>
                <a:lnTo>
                  <a:pt x="7907" y="4494"/>
                </a:lnTo>
                <a:lnTo>
                  <a:pt x="7904" y="4493"/>
                </a:lnTo>
                <a:lnTo>
                  <a:pt x="7901" y="4491"/>
                </a:lnTo>
                <a:lnTo>
                  <a:pt x="7899" y="4489"/>
                </a:lnTo>
                <a:lnTo>
                  <a:pt x="7896" y="4487"/>
                </a:lnTo>
                <a:lnTo>
                  <a:pt x="7894" y="4485"/>
                </a:lnTo>
                <a:lnTo>
                  <a:pt x="7892" y="4482"/>
                </a:lnTo>
                <a:lnTo>
                  <a:pt x="7890" y="4479"/>
                </a:lnTo>
                <a:lnTo>
                  <a:pt x="7889" y="4476"/>
                </a:lnTo>
                <a:lnTo>
                  <a:pt x="7888" y="4473"/>
                </a:lnTo>
                <a:lnTo>
                  <a:pt x="7887" y="4470"/>
                </a:lnTo>
                <a:lnTo>
                  <a:pt x="7887" y="4467"/>
                </a:lnTo>
                <a:lnTo>
                  <a:pt x="7886" y="4463"/>
                </a:lnTo>
                <a:lnTo>
                  <a:pt x="7887" y="4460"/>
                </a:lnTo>
                <a:moveTo>
                  <a:pt x="8789" y="4490"/>
                </a:moveTo>
                <a:lnTo>
                  <a:pt x="8789" y="4493"/>
                </a:lnTo>
                <a:lnTo>
                  <a:pt x="8789" y="4497"/>
                </a:lnTo>
                <a:lnTo>
                  <a:pt x="8788" y="4500"/>
                </a:lnTo>
                <a:lnTo>
                  <a:pt x="8787" y="4503"/>
                </a:lnTo>
                <a:lnTo>
                  <a:pt x="8786" y="4506"/>
                </a:lnTo>
                <a:lnTo>
                  <a:pt x="8785" y="4509"/>
                </a:lnTo>
                <a:lnTo>
                  <a:pt x="8783" y="4511"/>
                </a:lnTo>
                <a:lnTo>
                  <a:pt x="8781" y="4514"/>
                </a:lnTo>
                <a:lnTo>
                  <a:pt x="8778" y="4516"/>
                </a:lnTo>
                <a:lnTo>
                  <a:pt x="8776" y="4518"/>
                </a:lnTo>
                <a:lnTo>
                  <a:pt x="8773" y="4520"/>
                </a:lnTo>
                <a:lnTo>
                  <a:pt x="8770" y="4522"/>
                </a:lnTo>
                <a:lnTo>
                  <a:pt x="8767" y="4523"/>
                </a:lnTo>
                <a:lnTo>
                  <a:pt x="8764" y="4524"/>
                </a:lnTo>
                <a:lnTo>
                  <a:pt x="8761" y="4525"/>
                </a:lnTo>
                <a:lnTo>
                  <a:pt x="8757" y="4525"/>
                </a:lnTo>
                <a:lnTo>
                  <a:pt x="8477" y="4529"/>
                </a:lnTo>
                <a:lnTo>
                  <a:pt x="8473" y="4529"/>
                </a:lnTo>
                <a:lnTo>
                  <a:pt x="8470" y="4528"/>
                </a:lnTo>
                <a:lnTo>
                  <a:pt x="8466" y="4528"/>
                </a:lnTo>
                <a:lnTo>
                  <a:pt x="8463" y="4526"/>
                </a:lnTo>
                <a:lnTo>
                  <a:pt x="8460" y="4525"/>
                </a:lnTo>
                <a:lnTo>
                  <a:pt x="8457" y="4523"/>
                </a:lnTo>
                <a:lnTo>
                  <a:pt x="8455" y="4521"/>
                </a:lnTo>
                <a:lnTo>
                  <a:pt x="8452" y="4519"/>
                </a:lnTo>
                <a:lnTo>
                  <a:pt x="8450" y="4517"/>
                </a:lnTo>
                <a:lnTo>
                  <a:pt x="8448" y="4514"/>
                </a:lnTo>
                <a:lnTo>
                  <a:pt x="8447" y="4511"/>
                </a:lnTo>
                <a:lnTo>
                  <a:pt x="8445" y="4508"/>
                </a:lnTo>
                <a:lnTo>
                  <a:pt x="8444" y="4505"/>
                </a:lnTo>
                <a:lnTo>
                  <a:pt x="8443" y="4502"/>
                </a:lnTo>
                <a:lnTo>
                  <a:pt x="8443" y="4499"/>
                </a:lnTo>
                <a:lnTo>
                  <a:pt x="8443" y="4495"/>
                </a:lnTo>
                <a:lnTo>
                  <a:pt x="8443" y="4492"/>
                </a:lnTo>
                <a:lnTo>
                  <a:pt x="8443" y="4488"/>
                </a:lnTo>
                <a:lnTo>
                  <a:pt x="8444" y="4485"/>
                </a:lnTo>
                <a:lnTo>
                  <a:pt x="8445" y="4482"/>
                </a:lnTo>
                <a:lnTo>
                  <a:pt x="8447" y="4479"/>
                </a:lnTo>
                <a:lnTo>
                  <a:pt x="8449" y="4477"/>
                </a:lnTo>
                <a:lnTo>
                  <a:pt x="8451" y="4474"/>
                </a:lnTo>
                <a:lnTo>
                  <a:pt x="8453" y="4472"/>
                </a:lnTo>
                <a:lnTo>
                  <a:pt x="8455" y="4470"/>
                </a:lnTo>
                <a:lnTo>
                  <a:pt x="8458" y="4468"/>
                </a:lnTo>
                <a:lnTo>
                  <a:pt x="8461" y="4466"/>
                </a:lnTo>
                <a:lnTo>
                  <a:pt x="8464" y="4465"/>
                </a:lnTo>
                <a:lnTo>
                  <a:pt x="8467" y="4464"/>
                </a:lnTo>
                <a:lnTo>
                  <a:pt x="8471" y="4463"/>
                </a:lnTo>
                <a:lnTo>
                  <a:pt x="8474" y="4462"/>
                </a:lnTo>
                <a:lnTo>
                  <a:pt x="8478" y="4462"/>
                </a:lnTo>
                <a:lnTo>
                  <a:pt x="8754" y="4457"/>
                </a:lnTo>
                <a:lnTo>
                  <a:pt x="8758" y="4457"/>
                </a:lnTo>
                <a:lnTo>
                  <a:pt x="8761" y="4458"/>
                </a:lnTo>
                <a:lnTo>
                  <a:pt x="8765" y="4458"/>
                </a:lnTo>
                <a:lnTo>
                  <a:pt x="8768" y="4460"/>
                </a:lnTo>
                <a:lnTo>
                  <a:pt x="8771" y="4461"/>
                </a:lnTo>
                <a:lnTo>
                  <a:pt x="8774" y="4462"/>
                </a:lnTo>
                <a:lnTo>
                  <a:pt x="8776" y="4464"/>
                </a:lnTo>
                <a:lnTo>
                  <a:pt x="8779" y="4466"/>
                </a:lnTo>
                <a:lnTo>
                  <a:pt x="8781" y="4469"/>
                </a:lnTo>
                <a:lnTo>
                  <a:pt x="8783" y="4471"/>
                </a:lnTo>
                <a:lnTo>
                  <a:pt x="8785" y="4474"/>
                </a:lnTo>
                <a:lnTo>
                  <a:pt x="8786" y="4477"/>
                </a:lnTo>
                <a:lnTo>
                  <a:pt x="8788" y="4480"/>
                </a:lnTo>
                <a:lnTo>
                  <a:pt x="8788" y="4483"/>
                </a:lnTo>
                <a:lnTo>
                  <a:pt x="8789" y="4487"/>
                </a:lnTo>
                <a:lnTo>
                  <a:pt x="8789" y="449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 v4">
  <p:cSld name="CUSTOM_13_1">
    <p:bg>
      <p:bgPr>
        <a:solidFill>
          <a:schemeClr val="lt1"/>
        </a:solid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6"/>
          <p:cNvSpPr/>
          <p:nvPr/>
        </p:nvSpPr>
        <p:spPr>
          <a:xfrm>
            <a:off x="7397275" y="-14225"/>
            <a:ext cx="1746600" cy="51576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0" name="Google Shape;320;p26"/>
          <p:cNvSpPr/>
          <p:nvPr/>
        </p:nvSpPr>
        <p:spPr>
          <a:xfrm>
            <a:off x="4684275" y="279900"/>
            <a:ext cx="4157400" cy="119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1" name="Google Shape;321;p26"/>
          <p:cNvSpPr txBox="1">
            <a:spLocks noGrp="1"/>
          </p:cNvSpPr>
          <p:nvPr>
            <p:ph type="title"/>
          </p:nvPr>
        </p:nvSpPr>
        <p:spPr>
          <a:xfrm>
            <a:off x="278250" y="2313175"/>
            <a:ext cx="34581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26"/>
          <p:cNvSpPr txBox="1">
            <a:spLocks noGrp="1"/>
          </p:cNvSpPr>
          <p:nvPr>
            <p:ph type="subTitle" idx="1"/>
          </p:nvPr>
        </p:nvSpPr>
        <p:spPr>
          <a:xfrm>
            <a:off x="4681650" y="279900"/>
            <a:ext cx="4157400" cy="32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323" name="Google Shape;323;p26"/>
          <p:cNvSpPr txBox="1">
            <a:spLocks noGrp="1"/>
          </p:cNvSpPr>
          <p:nvPr>
            <p:ph type="body" idx="2"/>
          </p:nvPr>
        </p:nvSpPr>
        <p:spPr>
          <a:xfrm>
            <a:off x="4684275" y="601500"/>
            <a:ext cx="4157400" cy="7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4" name="Google Shape;324;p26"/>
          <p:cNvSpPr/>
          <p:nvPr/>
        </p:nvSpPr>
        <p:spPr>
          <a:xfrm>
            <a:off x="4696913" y="1971113"/>
            <a:ext cx="4157400" cy="119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5" name="Google Shape;325;p26"/>
          <p:cNvSpPr txBox="1">
            <a:spLocks noGrp="1"/>
          </p:cNvSpPr>
          <p:nvPr>
            <p:ph type="subTitle" idx="3"/>
          </p:nvPr>
        </p:nvSpPr>
        <p:spPr>
          <a:xfrm>
            <a:off x="4694288" y="1971113"/>
            <a:ext cx="4157400" cy="32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326" name="Google Shape;326;p26"/>
          <p:cNvSpPr txBox="1">
            <a:spLocks noGrp="1"/>
          </p:cNvSpPr>
          <p:nvPr>
            <p:ph type="body" idx="4"/>
          </p:nvPr>
        </p:nvSpPr>
        <p:spPr>
          <a:xfrm>
            <a:off x="4719563" y="2292713"/>
            <a:ext cx="4157400" cy="7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7" name="Google Shape;327;p26"/>
          <p:cNvSpPr/>
          <p:nvPr/>
        </p:nvSpPr>
        <p:spPr>
          <a:xfrm>
            <a:off x="4696913" y="3662325"/>
            <a:ext cx="4157400" cy="119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8" name="Google Shape;328;p26"/>
          <p:cNvSpPr txBox="1">
            <a:spLocks noGrp="1"/>
          </p:cNvSpPr>
          <p:nvPr>
            <p:ph type="subTitle" idx="5"/>
          </p:nvPr>
        </p:nvSpPr>
        <p:spPr>
          <a:xfrm>
            <a:off x="4694288" y="3662325"/>
            <a:ext cx="4157400" cy="32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329" name="Google Shape;329;p26"/>
          <p:cNvSpPr txBox="1">
            <a:spLocks noGrp="1"/>
          </p:cNvSpPr>
          <p:nvPr>
            <p:ph type="body" idx="6"/>
          </p:nvPr>
        </p:nvSpPr>
        <p:spPr>
          <a:xfrm>
            <a:off x="4719563" y="3983950"/>
            <a:ext cx="4157400" cy="7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30" name="Google Shape;330;p26"/>
          <p:cNvSpPr/>
          <p:nvPr/>
        </p:nvSpPr>
        <p:spPr>
          <a:xfrm>
            <a:off x="4683450" y="233430"/>
            <a:ext cx="729900" cy="4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1" name="Google Shape;331;p26"/>
          <p:cNvSpPr/>
          <p:nvPr/>
        </p:nvSpPr>
        <p:spPr>
          <a:xfrm>
            <a:off x="4692149" y="1922230"/>
            <a:ext cx="729900" cy="48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2" name="Google Shape;332;p26"/>
          <p:cNvSpPr/>
          <p:nvPr/>
        </p:nvSpPr>
        <p:spPr>
          <a:xfrm>
            <a:off x="4692149" y="3611030"/>
            <a:ext cx="729900" cy="4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3" name="Google Shape;333;p26"/>
          <p:cNvSpPr/>
          <p:nvPr/>
        </p:nvSpPr>
        <p:spPr>
          <a:xfrm rot="10800000" flipH="1">
            <a:off x="0" y="3937949"/>
            <a:ext cx="3125317" cy="12055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26"/>
          <p:cNvSpPr/>
          <p:nvPr/>
        </p:nvSpPr>
        <p:spPr>
          <a:xfrm rot="633396">
            <a:off x="-79049" y="-76197"/>
            <a:ext cx="917236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items in a list + image">
  <p:cSld name="CUSTOM_22_1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7"/>
          <p:cNvSpPr/>
          <p:nvPr/>
        </p:nvSpPr>
        <p:spPr>
          <a:xfrm>
            <a:off x="8588925" y="0"/>
            <a:ext cx="555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7" name="Google Shape;337;p27"/>
          <p:cNvSpPr/>
          <p:nvPr/>
        </p:nvSpPr>
        <p:spPr>
          <a:xfrm>
            <a:off x="-8211" y="3818200"/>
            <a:ext cx="1371300" cy="137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8" name="Google Shape;338;p27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34485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27"/>
          <p:cNvSpPr>
            <a:spLocks noGrp="1"/>
          </p:cNvSpPr>
          <p:nvPr>
            <p:ph type="pic" idx="2"/>
          </p:nvPr>
        </p:nvSpPr>
        <p:spPr>
          <a:xfrm>
            <a:off x="287725" y="1428750"/>
            <a:ext cx="3667800" cy="3431400"/>
          </a:xfrm>
          <a:prstGeom prst="rect">
            <a:avLst/>
          </a:prstGeom>
          <a:noFill/>
          <a:ln>
            <a:noFill/>
          </a:ln>
        </p:spPr>
      </p:sp>
      <p:sp>
        <p:nvSpPr>
          <p:cNvPr id="340" name="Google Shape;340;p27"/>
          <p:cNvSpPr/>
          <p:nvPr/>
        </p:nvSpPr>
        <p:spPr>
          <a:xfrm>
            <a:off x="4467900" y="3849925"/>
            <a:ext cx="4374000" cy="1010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41" name="Google Shape;341;p27"/>
          <p:cNvGrpSpPr/>
          <p:nvPr/>
        </p:nvGrpSpPr>
        <p:grpSpPr>
          <a:xfrm>
            <a:off x="4681650" y="4228825"/>
            <a:ext cx="252300" cy="252300"/>
            <a:chOff x="4714625" y="1756175"/>
            <a:chExt cx="252300" cy="252300"/>
          </a:xfrm>
        </p:grpSpPr>
        <p:sp>
          <p:nvSpPr>
            <p:cNvPr id="342" name="Google Shape;342;p27"/>
            <p:cNvSpPr/>
            <p:nvPr/>
          </p:nvSpPr>
          <p:spPr>
            <a:xfrm>
              <a:off x="4822025" y="1756175"/>
              <a:ext cx="37500" cy="252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43" name="Google Shape;343;p27"/>
            <p:cNvSpPr/>
            <p:nvPr/>
          </p:nvSpPr>
          <p:spPr>
            <a:xfrm rot="5400000">
              <a:off x="4822025" y="1756175"/>
              <a:ext cx="37500" cy="252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44" name="Google Shape;344;p27"/>
            <p:cNvSpPr/>
            <p:nvPr/>
          </p:nvSpPr>
          <p:spPr>
            <a:xfrm rot="-2700000">
              <a:off x="4822148" y="1756163"/>
              <a:ext cx="37335" cy="252437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45" name="Google Shape;345;p27"/>
            <p:cNvSpPr/>
            <p:nvPr/>
          </p:nvSpPr>
          <p:spPr>
            <a:xfrm rot="2700000">
              <a:off x="4822051" y="1756047"/>
              <a:ext cx="37335" cy="252437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346" name="Google Shape;346;p27"/>
          <p:cNvSpPr txBox="1">
            <a:spLocks noGrp="1"/>
          </p:cNvSpPr>
          <p:nvPr>
            <p:ph type="body" idx="1"/>
          </p:nvPr>
        </p:nvSpPr>
        <p:spPr>
          <a:xfrm>
            <a:off x="5119500" y="4070125"/>
            <a:ext cx="3514500" cy="56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47" name="Google Shape;347;p27"/>
          <p:cNvSpPr/>
          <p:nvPr/>
        </p:nvSpPr>
        <p:spPr>
          <a:xfrm>
            <a:off x="4467900" y="2668013"/>
            <a:ext cx="4374000" cy="1010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48" name="Google Shape;348;p27"/>
          <p:cNvGrpSpPr/>
          <p:nvPr/>
        </p:nvGrpSpPr>
        <p:grpSpPr>
          <a:xfrm>
            <a:off x="4681650" y="3046913"/>
            <a:ext cx="252300" cy="252300"/>
            <a:chOff x="4714625" y="1756175"/>
            <a:chExt cx="252300" cy="252300"/>
          </a:xfrm>
        </p:grpSpPr>
        <p:sp>
          <p:nvSpPr>
            <p:cNvPr id="349" name="Google Shape;349;p27"/>
            <p:cNvSpPr/>
            <p:nvPr/>
          </p:nvSpPr>
          <p:spPr>
            <a:xfrm>
              <a:off x="4822025" y="1756175"/>
              <a:ext cx="37500" cy="252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50" name="Google Shape;350;p27"/>
            <p:cNvSpPr/>
            <p:nvPr/>
          </p:nvSpPr>
          <p:spPr>
            <a:xfrm rot="5400000">
              <a:off x="4822025" y="1756175"/>
              <a:ext cx="37500" cy="252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51" name="Google Shape;351;p27"/>
            <p:cNvSpPr/>
            <p:nvPr/>
          </p:nvSpPr>
          <p:spPr>
            <a:xfrm rot="-2700000">
              <a:off x="4822148" y="1756163"/>
              <a:ext cx="37335" cy="252437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52" name="Google Shape;352;p27"/>
            <p:cNvSpPr/>
            <p:nvPr/>
          </p:nvSpPr>
          <p:spPr>
            <a:xfrm rot="2700000">
              <a:off x="4822051" y="1756047"/>
              <a:ext cx="37335" cy="252437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353" name="Google Shape;353;p27"/>
          <p:cNvSpPr txBox="1">
            <a:spLocks noGrp="1"/>
          </p:cNvSpPr>
          <p:nvPr>
            <p:ph type="body" idx="3"/>
          </p:nvPr>
        </p:nvSpPr>
        <p:spPr>
          <a:xfrm>
            <a:off x="5119500" y="2888213"/>
            <a:ext cx="3514500" cy="56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54" name="Google Shape;354;p27"/>
          <p:cNvSpPr/>
          <p:nvPr/>
        </p:nvSpPr>
        <p:spPr>
          <a:xfrm>
            <a:off x="4470450" y="1486125"/>
            <a:ext cx="4374000" cy="1010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55" name="Google Shape;355;p27"/>
          <p:cNvGrpSpPr/>
          <p:nvPr/>
        </p:nvGrpSpPr>
        <p:grpSpPr>
          <a:xfrm>
            <a:off x="4684200" y="1852863"/>
            <a:ext cx="252300" cy="252300"/>
            <a:chOff x="4714625" y="1756175"/>
            <a:chExt cx="252300" cy="252300"/>
          </a:xfrm>
        </p:grpSpPr>
        <p:sp>
          <p:nvSpPr>
            <p:cNvPr id="356" name="Google Shape;356;p27"/>
            <p:cNvSpPr/>
            <p:nvPr/>
          </p:nvSpPr>
          <p:spPr>
            <a:xfrm>
              <a:off x="4822025" y="1756175"/>
              <a:ext cx="37500" cy="252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57" name="Google Shape;357;p27"/>
            <p:cNvSpPr/>
            <p:nvPr/>
          </p:nvSpPr>
          <p:spPr>
            <a:xfrm rot="5400000">
              <a:off x="4822025" y="1756175"/>
              <a:ext cx="37500" cy="252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58" name="Google Shape;358;p27"/>
            <p:cNvSpPr/>
            <p:nvPr/>
          </p:nvSpPr>
          <p:spPr>
            <a:xfrm rot="-2700000">
              <a:off x="4822148" y="1756163"/>
              <a:ext cx="37335" cy="252437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59" name="Google Shape;359;p27"/>
            <p:cNvSpPr/>
            <p:nvPr/>
          </p:nvSpPr>
          <p:spPr>
            <a:xfrm rot="2700000">
              <a:off x="4822051" y="1756047"/>
              <a:ext cx="37335" cy="252437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360" name="Google Shape;360;p27"/>
          <p:cNvSpPr txBox="1">
            <a:spLocks noGrp="1"/>
          </p:cNvSpPr>
          <p:nvPr>
            <p:ph type="body" idx="4"/>
          </p:nvPr>
        </p:nvSpPr>
        <p:spPr>
          <a:xfrm>
            <a:off x="5122050" y="1706325"/>
            <a:ext cx="3514500" cy="56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61" name="Google Shape;361;p27"/>
          <p:cNvSpPr/>
          <p:nvPr/>
        </p:nvSpPr>
        <p:spPr>
          <a:xfrm>
            <a:off x="4470450" y="279900"/>
            <a:ext cx="4374000" cy="1010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62" name="Google Shape;362;p27"/>
          <p:cNvGrpSpPr/>
          <p:nvPr/>
        </p:nvGrpSpPr>
        <p:grpSpPr>
          <a:xfrm>
            <a:off x="4684200" y="658800"/>
            <a:ext cx="252300" cy="252300"/>
            <a:chOff x="4714625" y="1756175"/>
            <a:chExt cx="252300" cy="252300"/>
          </a:xfrm>
        </p:grpSpPr>
        <p:sp>
          <p:nvSpPr>
            <p:cNvPr id="363" name="Google Shape;363;p27"/>
            <p:cNvSpPr/>
            <p:nvPr/>
          </p:nvSpPr>
          <p:spPr>
            <a:xfrm>
              <a:off x="4822025" y="1756175"/>
              <a:ext cx="37500" cy="252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4" name="Google Shape;364;p27"/>
            <p:cNvSpPr/>
            <p:nvPr/>
          </p:nvSpPr>
          <p:spPr>
            <a:xfrm rot="5400000">
              <a:off x="4822025" y="1756175"/>
              <a:ext cx="37500" cy="252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5" name="Google Shape;365;p27"/>
            <p:cNvSpPr/>
            <p:nvPr/>
          </p:nvSpPr>
          <p:spPr>
            <a:xfrm rot="-2700000">
              <a:off x="4822148" y="1756163"/>
              <a:ext cx="37335" cy="252437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6" name="Google Shape;366;p27"/>
            <p:cNvSpPr/>
            <p:nvPr/>
          </p:nvSpPr>
          <p:spPr>
            <a:xfrm rot="2700000">
              <a:off x="4822051" y="1756047"/>
              <a:ext cx="37335" cy="252437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367" name="Google Shape;367;p27"/>
          <p:cNvSpPr txBox="1">
            <a:spLocks noGrp="1"/>
          </p:cNvSpPr>
          <p:nvPr>
            <p:ph type="body" idx="5"/>
          </p:nvPr>
        </p:nvSpPr>
        <p:spPr>
          <a:xfrm>
            <a:off x="5122050" y="500100"/>
            <a:ext cx="3514500" cy="56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key metrics">
  <p:cSld name="CUSTOM_19_1">
    <p:bg>
      <p:bgPr>
        <a:solidFill>
          <a:schemeClr val="lt1"/>
        </a:solidFill>
        <a:effectLst/>
      </p:bgPr>
    </p:bg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8"/>
          <p:cNvSpPr/>
          <p:nvPr/>
        </p:nvSpPr>
        <p:spPr>
          <a:xfrm>
            <a:off x="4710653" y="36627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28"/>
          <p:cNvSpPr/>
          <p:nvPr/>
        </p:nvSpPr>
        <p:spPr>
          <a:xfrm>
            <a:off x="3220950" y="2646325"/>
            <a:ext cx="2702100" cy="2211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1" name="Google Shape;371;p28"/>
          <p:cNvSpPr/>
          <p:nvPr/>
        </p:nvSpPr>
        <p:spPr>
          <a:xfrm>
            <a:off x="6145050" y="2709250"/>
            <a:ext cx="2702100" cy="2148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2" name="Google Shape;372;p28"/>
          <p:cNvSpPr/>
          <p:nvPr/>
        </p:nvSpPr>
        <p:spPr>
          <a:xfrm>
            <a:off x="6145050" y="279900"/>
            <a:ext cx="2702100" cy="2148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3" name="Google Shape;373;p28"/>
          <p:cNvSpPr/>
          <p:nvPr/>
        </p:nvSpPr>
        <p:spPr>
          <a:xfrm>
            <a:off x="3216000" y="279900"/>
            <a:ext cx="2702100" cy="2148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4" name="Google Shape;374;p28"/>
          <p:cNvSpPr txBox="1">
            <a:spLocks noGrp="1"/>
          </p:cNvSpPr>
          <p:nvPr>
            <p:ph type="title"/>
          </p:nvPr>
        </p:nvSpPr>
        <p:spPr>
          <a:xfrm>
            <a:off x="270975" y="2243250"/>
            <a:ext cx="2001900" cy="6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75" name="Google Shape;375;p28"/>
          <p:cNvSpPr/>
          <p:nvPr/>
        </p:nvSpPr>
        <p:spPr>
          <a:xfrm>
            <a:off x="0" y="-8200"/>
            <a:ext cx="738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6" name="Google Shape;376;p28"/>
          <p:cNvSpPr/>
          <p:nvPr/>
        </p:nvSpPr>
        <p:spPr>
          <a:xfrm>
            <a:off x="6145050" y="2646325"/>
            <a:ext cx="2702100" cy="2213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7" name="Google Shape;377;p28"/>
          <p:cNvSpPr txBox="1">
            <a:spLocks noGrp="1"/>
          </p:cNvSpPr>
          <p:nvPr>
            <p:ph type="subTitle" idx="1"/>
          </p:nvPr>
        </p:nvSpPr>
        <p:spPr>
          <a:xfrm>
            <a:off x="3368850" y="421100"/>
            <a:ext cx="23964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378" name="Google Shape;378;p28"/>
          <p:cNvSpPr txBox="1">
            <a:spLocks noGrp="1"/>
          </p:cNvSpPr>
          <p:nvPr>
            <p:ph type="body" idx="2"/>
          </p:nvPr>
        </p:nvSpPr>
        <p:spPr>
          <a:xfrm>
            <a:off x="3368850" y="1534050"/>
            <a:ext cx="2396400" cy="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79" name="Google Shape;379;p28"/>
          <p:cNvSpPr txBox="1">
            <a:spLocks noGrp="1"/>
          </p:cNvSpPr>
          <p:nvPr>
            <p:ph type="subTitle" idx="3"/>
          </p:nvPr>
        </p:nvSpPr>
        <p:spPr>
          <a:xfrm>
            <a:off x="6297900" y="450325"/>
            <a:ext cx="23964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380" name="Google Shape;380;p28"/>
          <p:cNvSpPr txBox="1">
            <a:spLocks noGrp="1"/>
          </p:cNvSpPr>
          <p:nvPr>
            <p:ph type="body" idx="4"/>
          </p:nvPr>
        </p:nvSpPr>
        <p:spPr>
          <a:xfrm>
            <a:off x="6297900" y="1563275"/>
            <a:ext cx="2396400" cy="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81" name="Google Shape;381;p28"/>
          <p:cNvSpPr txBox="1">
            <a:spLocks noGrp="1"/>
          </p:cNvSpPr>
          <p:nvPr>
            <p:ph type="subTitle" idx="5"/>
          </p:nvPr>
        </p:nvSpPr>
        <p:spPr>
          <a:xfrm>
            <a:off x="3376650" y="2842100"/>
            <a:ext cx="23964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382" name="Google Shape;382;p28"/>
          <p:cNvSpPr txBox="1">
            <a:spLocks noGrp="1"/>
          </p:cNvSpPr>
          <p:nvPr>
            <p:ph type="body" idx="6"/>
          </p:nvPr>
        </p:nvSpPr>
        <p:spPr>
          <a:xfrm>
            <a:off x="3376650" y="3955125"/>
            <a:ext cx="2396400" cy="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83" name="Google Shape;383;p28"/>
          <p:cNvSpPr txBox="1">
            <a:spLocks noGrp="1"/>
          </p:cNvSpPr>
          <p:nvPr>
            <p:ph type="subTitle" idx="7"/>
          </p:nvPr>
        </p:nvSpPr>
        <p:spPr>
          <a:xfrm>
            <a:off x="6297900" y="2842175"/>
            <a:ext cx="23964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 SemiBold"/>
              <a:buNone/>
              <a:defRPr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384" name="Google Shape;384;p28"/>
          <p:cNvSpPr txBox="1">
            <a:spLocks noGrp="1"/>
          </p:cNvSpPr>
          <p:nvPr>
            <p:ph type="body" idx="8"/>
          </p:nvPr>
        </p:nvSpPr>
        <p:spPr>
          <a:xfrm>
            <a:off x="6297900" y="3955125"/>
            <a:ext cx="2396400" cy="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85" name="Google Shape;385;p28"/>
          <p:cNvSpPr/>
          <p:nvPr/>
        </p:nvSpPr>
        <p:spPr>
          <a:xfrm>
            <a:off x="3211850" y="511175"/>
            <a:ext cx="54000" cy="3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6" name="Google Shape;386;p28"/>
          <p:cNvSpPr/>
          <p:nvPr/>
        </p:nvSpPr>
        <p:spPr>
          <a:xfrm>
            <a:off x="6142089" y="511175"/>
            <a:ext cx="540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7" name="Google Shape;387;p28"/>
          <p:cNvSpPr/>
          <p:nvPr/>
        </p:nvSpPr>
        <p:spPr>
          <a:xfrm>
            <a:off x="3215989" y="2976500"/>
            <a:ext cx="54000" cy="342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8" name="Google Shape;388;p28"/>
          <p:cNvSpPr/>
          <p:nvPr/>
        </p:nvSpPr>
        <p:spPr>
          <a:xfrm>
            <a:off x="6142089" y="2976575"/>
            <a:ext cx="54000" cy="342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key metrics and Image">
  <p:cSld name="CUSTOM_20_1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9"/>
          <p:cNvSpPr/>
          <p:nvPr/>
        </p:nvSpPr>
        <p:spPr>
          <a:xfrm>
            <a:off x="4710653" y="36627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29"/>
          <p:cNvSpPr/>
          <p:nvPr/>
        </p:nvSpPr>
        <p:spPr>
          <a:xfrm>
            <a:off x="3220950" y="2646325"/>
            <a:ext cx="2702100" cy="2211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2" name="Google Shape;392;p29"/>
          <p:cNvSpPr/>
          <p:nvPr/>
        </p:nvSpPr>
        <p:spPr>
          <a:xfrm>
            <a:off x="6145050" y="2709250"/>
            <a:ext cx="2702100" cy="2148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3" name="Google Shape;393;p29"/>
          <p:cNvSpPr/>
          <p:nvPr/>
        </p:nvSpPr>
        <p:spPr>
          <a:xfrm>
            <a:off x="6145050" y="279900"/>
            <a:ext cx="2702100" cy="2148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4" name="Google Shape;394;p29"/>
          <p:cNvSpPr/>
          <p:nvPr/>
        </p:nvSpPr>
        <p:spPr>
          <a:xfrm>
            <a:off x="3216000" y="279900"/>
            <a:ext cx="2702100" cy="2148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5" name="Google Shape;395;p29"/>
          <p:cNvSpPr txBox="1">
            <a:spLocks noGrp="1"/>
          </p:cNvSpPr>
          <p:nvPr>
            <p:ph type="title"/>
          </p:nvPr>
        </p:nvSpPr>
        <p:spPr>
          <a:xfrm>
            <a:off x="270975" y="279900"/>
            <a:ext cx="2702100" cy="6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96" name="Google Shape;396;p29"/>
          <p:cNvSpPr/>
          <p:nvPr/>
        </p:nvSpPr>
        <p:spPr>
          <a:xfrm>
            <a:off x="0" y="-8200"/>
            <a:ext cx="738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7" name="Google Shape;397;p29"/>
          <p:cNvSpPr/>
          <p:nvPr/>
        </p:nvSpPr>
        <p:spPr>
          <a:xfrm>
            <a:off x="6145050" y="2646325"/>
            <a:ext cx="2702100" cy="2213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8" name="Google Shape;398;p29"/>
          <p:cNvSpPr txBox="1">
            <a:spLocks noGrp="1"/>
          </p:cNvSpPr>
          <p:nvPr>
            <p:ph type="subTitle" idx="1"/>
          </p:nvPr>
        </p:nvSpPr>
        <p:spPr>
          <a:xfrm>
            <a:off x="3368850" y="421100"/>
            <a:ext cx="23964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399" name="Google Shape;399;p29"/>
          <p:cNvSpPr txBox="1">
            <a:spLocks noGrp="1"/>
          </p:cNvSpPr>
          <p:nvPr>
            <p:ph type="body" idx="2"/>
          </p:nvPr>
        </p:nvSpPr>
        <p:spPr>
          <a:xfrm>
            <a:off x="3368850" y="1534050"/>
            <a:ext cx="2396400" cy="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00" name="Google Shape;400;p29"/>
          <p:cNvSpPr txBox="1">
            <a:spLocks noGrp="1"/>
          </p:cNvSpPr>
          <p:nvPr>
            <p:ph type="subTitle" idx="3"/>
          </p:nvPr>
        </p:nvSpPr>
        <p:spPr>
          <a:xfrm>
            <a:off x="6297900" y="450325"/>
            <a:ext cx="23964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01" name="Google Shape;401;p29"/>
          <p:cNvSpPr txBox="1">
            <a:spLocks noGrp="1"/>
          </p:cNvSpPr>
          <p:nvPr>
            <p:ph type="body" idx="4"/>
          </p:nvPr>
        </p:nvSpPr>
        <p:spPr>
          <a:xfrm>
            <a:off x="6297900" y="1563275"/>
            <a:ext cx="2396400" cy="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02" name="Google Shape;402;p29"/>
          <p:cNvSpPr txBox="1">
            <a:spLocks noGrp="1"/>
          </p:cNvSpPr>
          <p:nvPr>
            <p:ph type="subTitle" idx="5"/>
          </p:nvPr>
        </p:nvSpPr>
        <p:spPr>
          <a:xfrm>
            <a:off x="3376650" y="2842100"/>
            <a:ext cx="23964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03" name="Google Shape;403;p29"/>
          <p:cNvSpPr txBox="1">
            <a:spLocks noGrp="1"/>
          </p:cNvSpPr>
          <p:nvPr>
            <p:ph type="body" idx="6"/>
          </p:nvPr>
        </p:nvSpPr>
        <p:spPr>
          <a:xfrm>
            <a:off x="3376650" y="3955125"/>
            <a:ext cx="2396400" cy="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04" name="Google Shape;404;p29"/>
          <p:cNvSpPr txBox="1">
            <a:spLocks noGrp="1"/>
          </p:cNvSpPr>
          <p:nvPr>
            <p:ph type="subTitle" idx="7"/>
          </p:nvPr>
        </p:nvSpPr>
        <p:spPr>
          <a:xfrm>
            <a:off x="6297900" y="2842175"/>
            <a:ext cx="23964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osis SemiBold"/>
              <a:buNone/>
              <a:defRPr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05" name="Google Shape;405;p29"/>
          <p:cNvSpPr txBox="1">
            <a:spLocks noGrp="1"/>
          </p:cNvSpPr>
          <p:nvPr>
            <p:ph type="body" idx="8"/>
          </p:nvPr>
        </p:nvSpPr>
        <p:spPr>
          <a:xfrm>
            <a:off x="6297900" y="3955125"/>
            <a:ext cx="2396400" cy="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06" name="Google Shape;406;p29"/>
          <p:cNvSpPr>
            <a:spLocks noGrp="1"/>
          </p:cNvSpPr>
          <p:nvPr>
            <p:ph type="pic" idx="9"/>
          </p:nvPr>
        </p:nvSpPr>
        <p:spPr>
          <a:xfrm>
            <a:off x="287725" y="1329525"/>
            <a:ext cx="2702100" cy="3530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key metrics">
  <p:cSld name="CUSTOM_21_1"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0"/>
          <p:cNvSpPr/>
          <p:nvPr/>
        </p:nvSpPr>
        <p:spPr>
          <a:xfrm>
            <a:off x="4710653" y="36627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30"/>
          <p:cNvSpPr/>
          <p:nvPr/>
        </p:nvSpPr>
        <p:spPr>
          <a:xfrm>
            <a:off x="4675950" y="2646325"/>
            <a:ext cx="4171200" cy="2211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0" name="Google Shape;410;p30"/>
          <p:cNvSpPr/>
          <p:nvPr/>
        </p:nvSpPr>
        <p:spPr>
          <a:xfrm>
            <a:off x="4681650" y="279900"/>
            <a:ext cx="4171200" cy="2148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1" name="Google Shape;411;p30"/>
          <p:cNvSpPr txBox="1">
            <a:spLocks noGrp="1"/>
          </p:cNvSpPr>
          <p:nvPr>
            <p:ph type="title"/>
          </p:nvPr>
        </p:nvSpPr>
        <p:spPr>
          <a:xfrm>
            <a:off x="270975" y="2243250"/>
            <a:ext cx="3465300" cy="6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12" name="Google Shape;412;p30"/>
          <p:cNvSpPr/>
          <p:nvPr/>
        </p:nvSpPr>
        <p:spPr>
          <a:xfrm>
            <a:off x="0" y="-8200"/>
            <a:ext cx="738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3" name="Google Shape;413;p30"/>
          <p:cNvSpPr txBox="1">
            <a:spLocks noGrp="1"/>
          </p:cNvSpPr>
          <p:nvPr>
            <p:ph type="subTitle" idx="1"/>
          </p:nvPr>
        </p:nvSpPr>
        <p:spPr>
          <a:xfrm>
            <a:off x="4847200" y="421100"/>
            <a:ext cx="23964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14" name="Google Shape;414;p30"/>
          <p:cNvSpPr txBox="1">
            <a:spLocks noGrp="1"/>
          </p:cNvSpPr>
          <p:nvPr>
            <p:ph type="body" idx="2"/>
          </p:nvPr>
        </p:nvSpPr>
        <p:spPr>
          <a:xfrm>
            <a:off x="4847200" y="1534050"/>
            <a:ext cx="3804600" cy="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15" name="Google Shape;415;p30"/>
          <p:cNvSpPr txBox="1">
            <a:spLocks noGrp="1"/>
          </p:cNvSpPr>
          <p:nvPr>
            <p:ph type="subTitle" idx="3"/>
          </p:nvPr>
        </p:nvSpPr>
        <p:spPr>
          <a:xfrm>
            <a:off x="4847200" y="2842100"/>
            <a:ext cx="23964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16" name="Google Shape;416;p30"/>
          <p:cNvSpPr txBox="1">
            <a:spLocks noGrp="1"/>
          </p:cNvSpPr>
          <p:nvPr>
            <p:ph type="body" idx="4"/>
          </p:nvPr>
        </p:nvSpPr>
        <p:spPr>
          <a:xfrm>
            <a:off x="4892550" y="3955125"/>
            <a:ext cx="3804600" cy="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Points">
  <p:cSld name="CUSTOM_5_1_5_1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1"/>
          <p:cNvSpPr/>
          <p:nvPr/>
        </p:nvSpPr>
        <p:spPr>
          <a:xfrm flipH="1">
            <a:off x="6019972" y="203"/>
            <a:ext cx="3125317" cy="14623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31"/>
          <p:cNvSpPr/>
          <p:nvPr/>
        </p:nvSpPr>
        <p:spPr>
          <a:xfrm rot="368928">
            <a:off x="566252" y="4711137"/>
            <a:ext cx="1144743" cy="689725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31"/>
          <p:cNvSpPr/>
          <p:nvPr/>
        </p:nvSpPr>
        <p:spPr>
          <a:xfrm rot="-443081">
            <a:off x="3204064" y="4711141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31"/>
          <p:cNvSpPr/>
          <p:nvPr/>
        </p:nvSpPr>
        <p:spPr>
          <a:xfrm rot="-128150">
            <a:off x="7660520" y="4711130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31"/>
          <p:cNvSpPr/>
          <p:nvPr/>
        </p:nvSpPr>
        <p:spPr>
          <a:xfrm rot="262815">
            <a:off x="5120886" y="4821837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p31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31"/>
          <p:cNvSpPr txBox="1">
            <a:spLocks noGrp="1"/>
          </p:cNvSpPr>
          <p:nvPr>
            <p:ph type="body" idx="1"/>
          </p:nvPr>
        </p:nvSpPr>
        <p:spPr>
          <a:xfrm>
            <a:off x="802125" y="1377275"/>
            <a:ext cx="19758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25" name="Google Shape;425;p31"/>
          <p:cNvSpPr txBox="1">
            <a:spLocks noGrp="1"/>
          </p:cNvSpPr>
          <p:nvPr>
            <p:ph type="body" idx="2"/>
          </p:nvPr>
        </p:nvSpPr>
        <p:spPr>
          <a:xfrm>
            <a:off x="3704350" y="1377275"/>
            <a:ext cx="19758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26" name="Google Shape;426;p31"/>
          <p:cNvSpPr txBox="1">
            <a:spLocks noGrp="1"/>
          </p:cNvSpPr>
          <p:nvPr>
            <p:ph type="body" idx="3"/>
          </p:nvPr>
        </p:nvSpPr>
        <p:spPr>
          <a:xfrm>
            <a:off x="6606575" y="1377275"/>
            <a:ext cx="19758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3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items v2">
  <p:cSld name="CUSTOM_9_1"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32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9" name="Google Shape;429;p32"/>
          <p:cNvSpPr txBox="1">
            <a:spLocks noGrp="1"/>
          </p:cNvSpPr>
          <p:nvPr>
            <p:ph type="subTitle" idx="1"/>
          </p:nvPr>
        </p:nvSpPr>
        <p:spPr>
          <a:xfrm>
            <a:off x="297025" y="1319675"/>
            <a:ext cx="1244100" cy="3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30" name="Google Shape;430;p32"/>
          <p:cNvSpPr txBox="1">
            <a:spLocks noGrp="1"/>
          </p:cNvSpPr>
          <p:nvPr>
            <p:ph type="body" idx="2"/>
          </p:nvPr>
        </p:nvSpPr>
        <p:spPr>
          <a:xfrm>
            <a:off x="2492100" y="1319675"/>
            <a:ext cx="1975800" cy="10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cxnSp>
        <p:nvCxnSpPr>
          <p:cNvPr id="431" name="Google Shape;431;p32"/>
          <p:cNvCxnSpPr/>
          <p:nvPr/>
        </p:nvCxnSpPr>
        <p:spPr>
          <a:xfrm>
            <a:off x="296675" y="1120875"/>
            <a:ext cx="4176900" cy="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2" name="Google Shape;432;p32"/>
          <p:cNvSpPr txBox="1">
            <a:spLocks noGrp="1"/>
          </p:cNvSpPr>
          <p:nvPr>
            <p:ph type="subTitle" idx="3"/>
          </p:nvPr>
        </p:nvSpPr>
        <p:spPr>
          <a:xfrm>
            <a:off x="4682000" y="1319675"/>
            <a:ext cx="1244100" cy="3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33" name="Google Shape;433;p32"/>
          <p:cNvSpPr txBox="1">
            <a:spLocks noGrp="1"/>
          </p:cNvSpPr>
          <p:nvPr>
            <p:ph type="body" idx="4"/>
          </p:nvPr>
        </p:nvSpPr>
        <p:spPr>
          <a:xfrm>
            <a:off x="6877075" y="1319675"/>
            <a:ext cx="1975800" cy="10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cxnSp>
        <p:nvCxnSpPr>
          <p:cNvPr id="434" name="Google Shape;434;p32"/>
          <p:cNvCxnSpPr/>
          <p:nvPr/>
        </p:nvCxnSpPr>
        <p:spPr>
          <a:xfrm>
            <a:off x="4681650" y="1120875"/>
            <a:ext cx="4176900" cy="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5" name="Google Shape;435;p32"/>
          <p:cNvSpPr txBox="1">
            <a:spLocks noGrp="1"/>
          </p:cNvSpPr>
          <p:nvPr>
            <p:ph type="subTitle" idx="5"/>
          </p:nvPr>
        </p:nvSpPr>
        <p:spPr>
          <a:xfrm>
            <a:off x="289488" y="3377075"/>
            <a:ext cx="1244100" cy="3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36" name="Google Shape;436;p32"/>
          <p:cNvSpPr txBox="1">
            <a:spLocks noGrp="1"/>
          </p:cNvSpPr>
          <p:nvPr>
            <p:ph type="body" idx="6"/>
          </p:nvPr>
        </p:nvSpPr>
        <p:spPr>
          <a:xfrm>
            <a:off x="2484563" y="3377075"/>
            <a:ext cx="1975800" cy="10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cxnSp>
        <p:nvCxnSpPr>
          <p:cNvPr id="437" name="Google Shape;437;p32"/>
          <p:cNvCxnSpPr/>
          <p:nvPr/>
        </p:nvCxnSpPr>
        <p:spPr>
          <a:xfrm>
            <a:off x="289138" y="3178275"/>
            <a:ext cx="4176900" cy="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8" name="Google Shape;438;p32"/>
          <p:cNvSpPr txBox="1">
            <a:spLocks noGrp="1"/>
          </p:cNvSpPr>
          <p:nvPr>
            <p:ph type="subTitle" idx="7"/>
          </p:nvPr>
        </p:nvSpPr>
        <p:spPr>
          <a:xfrm>
            <a:off x="4674463" y="3377075"/>
            <a:ext cx="1244100" cy="3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39" name="Google Shape;439;p32"/>
          <p:cNvSpPr txBox="1">
            <a:spLocks noGrp="1"/>
          </p:cNvSpPr>
          <p:nvPr>
            <p:ph type="body" idx="8"/>
          </p:nvPr>
        </p:nvSpPr>
        <p:spPr>
          <a:xfrm>
            <a:off x="6869538" y="3377075"/>
            <a:ext cx="1975800" cy="10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cxnSp>
        <p:nvCxnSpPr>
          <p:cNvPr id="440" name="Google Shape;440;p32"/>
          <p:cNvCxnSpPr/>
          <p:nvPr/>
        </p:nvCxnSpPr>
        <p:spPr>
          <a:xfrm>
            <a:off x="4674113" y="3178275"/>
            <a:ext cx="4176900" cy="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1" name="Google Shape;441;p32"/>
          <p:cNvSpPr/>
          <p:nvPr/>
        </p:nvSpPr>
        <p:spPr>
          <a:xfrm rot="1299010">
            <a:off x="5817521" y="-470095"/>
            <a:ext cx="4436658" cy="1163640"/>
          </a:xfrm>
          <a:custGeom>
            <a:avLst/>
            <a:gdLst/>
            <a:ahLst/>
            <a:cxnLst/>
            <a:rect l="l" t="t" r="r" b="b"/>
            <a:pathLst>
              <a:path w="17363" h="4554" extrusionOk="0">
                <a:moveTo>
                  <a:pt x="17363" y="48"/>
                </a:moveTo>
                <a:lnTo>
                  <a:pt x="17265" y="142"/>
                </a:lnTo>
                <a:lnTo>
                  <a:pt x="17262" y="144"/>
                </a:lnTo>
                <a:lnTo>
                  <a:pt x="17259" y="146"/>
                </a:lnTo>
                <a:lnTo>
                  <a:pt x="17256" y="148"/>
                </a:lnTo>
                <a:lnTo>
                  <a:pt x="17253" y="149"/>
                </a:lnTo>
                <a:lnTo>
                  <a:pt x="17250" y="150"/>
                </a:lnTo>
                <a:lnTo>
                  <a:pt x="17247" y="151"/>
                </a:lnTo>
                <a:lnTo>
                  <a:pt x="17244" y="151"/>
                </a:lnTo>
                <a:lnTo>
                  <a:pt x="17241" y="151"/>
                </a:lnTo>
                <a:lnTo>
                  <a:pt x="17237" y="151"/>
                </a:lnTo>
                <a:lnTo>
                  <a:pt x="17234" y="150"/>
                </a:lnTo>
                <a:lnTo>
                  <a:pt x="17231" y="150"/>
                </a:lnTo>
                <a:lnTo>
                  <a:pt x="17228" y="148"/>
                </a:lnTo>
                <a:lnTo>
                  <a:pt x="17225" y="147"/>
                </a:lnTo>
                <a:lnTo>
                  <a:pt x="17222" y="145"/>
                </a:lnTo>
                <a:lnTo>
                  <a:pt x="17219" y="143"/>
                </a:lnTo>
                <a:lnTo>
                  <a:pt x="17216" y="141"/>
                </a:lnTo>
                <a:lnTo>
                  <a:pt x="17214" y="138"/>
                </a:lnTo>
                <a:lnTo>
                  <a:pt x="17212" y="136"/>
                </a:lnTo>
                <a:lnTo>
                  <a:pt x="17210" y="133"/>
                </a:lnTo>
                <a:lnTo>
                  <a:pt x="17209" y="130"/>
                </a:lnTo>
                <a:lnTo>
                  <a:pt x="17208" y="127"/>
                </a:lnTo>
                <a:lnTo>
                  <a:pt x="17207" y="124"/>
                </a:lnTo>
                <a:lnTo>
                  <a:pt x="17207" y="120"/>
                </a:lnTo>
                <a:lnTo>
                  <a:pt x="17207" y="117"/>
                </a:lnTo>
                <a:lnTo>
                  <a:pt x="17207" y="114"/>
                </a:lnTo>
                <a:lnTo>
                  <a:pt x="17208" y="111"/>
                </a:lnTo>
                <a:lnTo>
                  <a:pt x="17208" y="108"/>
                </a:lnTo>
                <a:lnTo>
                  <a:pt x="17210" y="105"/>
                </a:lnTo>
                <a:lnTo>
                  <a:pt x="17211" y="102"/>
                </a:lnTo>
                <a:lnTo>
                  <a:pt x="17213" y="99"/>
                </a:lnTo>
                <a:lnTo>
                  <a:pt x="17215" y="96"/>
                </a:lnTo>
                <a:lnTo>
                  <a:pt x="17217" y="94"/>
                </a:lnTo>
                <a:lnTo>
                  <a:pt x="17315" y="0"/>
                </a:lnTo>
                <a:lnTo>
                  <a:pt x="17363" y="48"/>
                </a:lnTo>
                <a:moveTo>
                  <a:pt x="17063" y="284"/>
                </a:moveTo>
                <a:lnTo>
                  <a:pt x="17065" y="286"/>
                </a:lnTo>
                <a:lnTo>
                  <a:pt x="17067" y="289"/>
                </a:lnTo>
                <a:lnTo>
                  <a:pt x="17069" y="292"/>
                </a:lnTo>
                <a:lnTo>
                  <a:pt x="17070" y="295"/>
                </a:lnTo>
                <a:lnTo>
                  <a:pt x="17071" y="298"/>
                </a:lnTo>
                <a:lnTo>
                  <a:pt x="17072" y="301"/>
                </a:lnTo>
                <a:lnTo>
                  <a:pt x="17072" y="304"/>
                </a:lnTo>
                <a:lnTo>
                  <a:pt x="17072" y="307"/>
                </a:lnTo>
                <a:lnTo>
                  <a:pt x="17072" y="311"/>
                </a:lnTo>
                <a:lnTo>
                  <a:pt x="17071" y="314"/>
                </a:lnTo>
                <a:lnTo>
                  <a:pt x="17071" y="317"/>
                </a:lnTo>
                <a:lnTo>
                  <a:pt x="17069" y="320"/>
                </a:lnTo>
                <a:lnTo>
                  <a:pt x="17068" y="323"/>
                </a:lnTo>
                <a:lnTo>
                  <a:pt x="17066" y="326"/>
                </a:lnTo>
                <a:lnTo>
                  <a:pt x="17064" y="328"/>
                </a:lnTo>
                <a:lnTo>
                  <a:pt x="17062" y="331"/>
                </a:lnTo>
                <a:lnTo>
                  <a:pt x="16855" y="517"/>
                </a:lnTo>
                <a:lnTo>
                  <a:pt x="16852" y="519"/>
                </a:lnTo>
                <a:lnTo>
                  <a:pt x="16849" y="521"/>
                </a:lnTo>
                <a:lnTo>
                  <a:pt x="16847" y="522"/>
                </a:lnTo>
                <a:lnTo>
                  <a:pt x="16843" y="523"/>
                </a:lnTo>
                <a:lnTo>
                  <a:pt x="16840" y="524"/>
                </a:lnTo>
                <a:lnTo>
                  <a:pt x="16837" y="525"/>
                </a:lnTo>
                <a:lnTo>
                  <a:pt x="16834" y="525"/>
                </a:lnTo>
                <a:lnTo>
                  <a:pt x="16831" y="525"/>
                </a:lnTo>
                <a:lnTo>
                  <a:pt x="16827" y="525"/>
                </a:lnTo>
                <a:lnTo>
                  <a:pt x="16824" y="524"/>
                </a:lnTo>
                <a:lnTo>
                  <a:pt x="16821" y="523"/>
                </a:lnTo>
                <a:lnTo>
                  <a:pt x="16818" y="522"/>
                </a:lnTo>
                <a:lnTo>
                  <a:pt x="16815" y="520"/>
                </a:lnTo>
                <a:lnTo>
                  <a:pt x="16812" y="519"/>
                </a:lnTo>
                <a:lnTo>
                  <a:pt x="16810" y="516"/>
                </a:lnTo>
                <a:lnTo>
                  <a:pt x="16807" y="514"/>
                </a:lnTo>
                <a:lnTo>
                  <a:pt x="16805" y="511"/>
                </a:lnTo>
                <a:lnTo>
                  <a:pt x="16803" y="508"/>
                </a:lnTo>
                <a:lnTo>
                  <a:pt x="16802" y="505"/>
                </a:lnTo>
                <a:lnTo>
                  <a:pt x="16800" y="502"/>
                </a:lnTo>
                <a:lnTo>
                  <a:pt x="16800" y="499"/>
                </a:lnTo>
                <a:lnTo>
                  <a:pt x="16799" y="496"/>
                </a:lnTo>
                <a:lnTo>
                  <a:pt x="16799" y="493"/>
                </a:lnTo>
                <a:lnTo>
                  <a:pt x="16799" y="490"/>
                </a:lnTo>
                <a:lnTo>
                  <a:pt x="16799" y="486"/>
                </a:lnTo>
                <a:lnTo>
                  <a:pt x="16800" y="483"/>
                </a:lnTo>
                <a:lnTo>
                  <a:pt x="16801" y="480"/>
                </a:lnTo>
                <a:lnTo>
                  <a:pt x="16802" y="477"/>
                </a:lnTo>
                <a:lnTo>
                  <a:pt x="16804" y="474"/>
                </a:lnTo>
                <a:lnTo>
                  <a:pt x="16805" y="472"/>
                </a:lnTo>
                <a:lnTo>
                  <a:pt x="16808" y="469"/>
                </a:lnTo>
                <a:lnTo>
                  <a:pt x="16810" y="467"/>
                </a:lnTo>
                <a:lnTo>
                  <a:pt x="17015" y="282"/>
                </a:lnTo>
                <a:lnTo>
                  <a:pt x="17018" y="280"/>
                </a:lnTo>
                <a:lnTo>
                  <a:pt x="17021" y="278"/>
                </a:lnTo>
                <a:lnTo>
                  <a:pt x="17024" y="276"/>
                </a:lnTo>
                <a:lnTo>
                  <a:pt x="17027" y="275"/>
                </a:lnTo>
                <a:lnTo>
                  <a:pt x="17030" y="274"/>
                </a:lnTo>
                <a:lnTo>
                  <a:pt x="17033" y="273"/>
                </a:lnTo>
                <a:lnTo>
                  <a:pt x="17036" y="273"/>
                </a:lnTo>
                <a:lnTo>
                  <a:pt x="17040" y="273"/>
                </a:lnTo>
                <a:lnTo>
                  <a:pt x="17043" y="273"/>
                </a:lnTo>
                <a:lnTo>
                  <a:pt x="17046" y="274"/>
                </a:lnTo>
                <a:lnTo>
                  <a:pt x="17049" y="275"/>
                </a:lnTo>
                <a:lnTo>
                  <a:pt x="17052" y="276"/>
                </a:lnTo>
                <a:lnTo>
                  <a:pt x="17055" y="277"/>
                </a:lnTo>
                <a:lnTo>
                  <a:pt x="17058" y="279"/>
                </a:lnTo>
                <a:lnTo>
                  <a:pt x="17061" y="281"/>
                </a:lnTo>
                <a:lnTo>
                  <a:pt x="17063" y="284"/>
                </a:lnTo>
                <a:moveTo>
                  <a:pt x="16649" y="652"/>
                </a:moveTo>
                <a:lnTo>
                  <a:pt x="16651" y="655"/>
                </a:lnTo>
                <a:lnTo>
                  <a:pt x="16653" y="657"/>
                </a:lnTo>
                <a:lnTo>
                  <a:pt x="16655" y="660"/>
                </a:lnTo>
                <a:lnTo>
                  <a:pt x="16656" y="663"/>
                </a:lnTo>
                <a:lnTo>
                  <a:pt x="16657" y="667"/>
                </a:lnTo>
                <a:lnTo>
                  <a:pt x="16657" y="670"/>
                </a:lnTo>
                <a:lnTo>
                  <a:pt x="16658" y="673"/>
                </a:lnTo>
                <a:lnTo>
                  <a:pt x="16658" y="676"/>
                </a:lnTo>
                <a:lnTo>
                  <a:pt x="16657" y="679"/>
                </a:lnTo>
                <a:lnTo>
                  <a:pt x="16657" y="682"/>
                </a:lnTo>
                <a:lnTo>
                  <a:pt x="16656" y="685"/>
                </a:lnTo>
                <a:lnTo>
                  <a:pt x="16654" y="688"/>
                </a:lnTo>
                <a:lnTo>
                  <a:pt x="16653" y="691"/>
                </a:lnTo>
                <a:lnTo>
                  <a:pt x="16651" y="694"/>
                </a:lnTo>
                <a:lnTo>
                  <a:pt x="16649" y="696"/>
                </a:lnTo>
                <a:lnTo>
                  <a:pt x="16646" y="699"/>
                </a:lnTo>
                <a:lnTo>
                  <a:pt x="16434" y="879"/>
                </a:lnTo>
                <a:lnTo>
                  <a:pt x="16431" y="881"/>
                </a:lnTo>
                <a:lnTo>
                  <a:pt x="16428" y="883"/>
                </a:lnTo>
                <a:lnTo>
                  <a:pt x="16425" y="884"/>
                </a:lnTo>
                <a:lnTo>
                  <a:pt x="16422" y="885"/>
                </a:lnTo>
                <a:lnTo>
                  <a:pt x="16419" y="886"/>
                </a:lnTo>
                <a:lnTo>
                  <a:pt x="16416" y="887"/>
                </a:lnTo>
                <a:lnTo>
                  <a:pt x="16413" y="887"/>
                </a:lnTo>
                <a:lnTo>
                  <a:pt x="16409" y="887"/>
                </a:lnTo>
                <a:lnTo>
                  <a:pt x="16406" y="886"/>
                </a:lnTo>
                <a:lnTo>
                  <a:pt x="16403" y="885"/>
                </a:lnTo>
                <a:lnTo>
                  <a:pt x="16400" y="884"/>
                </a:lnTo>
                <a:lnTo>
                  <a:pt x="16397" y="883"/>
                </a:lnTo>
                <a:lnTo>
                  <a:pt x="16394" y="881"/>
                </a:lnTo>
                <a:lnTo>
                  <a:pt x="16391" y="879"/>
                </a:lnTo>
                <a:lnTo>
                  <a:pt x="16388" y="877"/>
                </a:lnTo>
                <a:lnTo>
                  <a:pt x="16386" y="875"/>
                </a:lnTo>
                <a:lnTo>
                  <a:pt x="16384" y="872"/>
                </a:lnTo>
                <a:lnTo>
                  <a:pt x="16382" y="869"/>
                </a:lnTo>
                <a:lnTo>
                  <a:pt x="16381" y="866"/>
                </a:lnTo>
                <a:lnTo>
                  <a:pt x="16380" y="863"/>
                </a:lnTo>
                <a:lnTo>
                  <a:pt x="16379" y="860"/>
                </a:lnTo>
                <a:lnTo>
                  <a:pt x="16378" y="857"/>
                </a:lnTo>
                <a:lnTo>
                  <a:pt x="16378" y="854"/>
                </a:lnTo>
                <a:lnTo>
                  <a:pt x="16378" y="851"/>
                </a:lnTo>
                <a:lnTo>
                  <a:pt x="16379" y="847"/>
                </a:lnTo>
                <a:lnTo>
                  <a:pt x="16379" y="844"/>
                </a:lnTo>
                <a:lnTo>
                  <a:pt x="16381" y="841"/>
                </a:lnTo>
                <a:lnTo>
                  <a:pt x="16382" y="838"/>
                </a:lnTo>
                <a:lnTo>
                  <a:pt x="16383" y="835"/>
                </a:lnTo>
                <a:lnTo>
                  <a:pt x="16385" y="833"/>
                </a:lnTo>
                <a:lnTo>
                  <a:pt x="16388" y="830"/>
                </a:lnTo>
                <a:lnTo>
                  <a:pt x="16390" y="828"/>
                </a:lnTo>
                <a:lnTo>
                  <a:pt x="16601" y="649"/>
                </a:lnTo>
                <a:lnTo>
                  <a:pt x="16604" y="647"/>
                </a:lnTo>
                <a:lnTo>
                  <a:pt x="16607" y="645"/>
                </a:lnTo>
                <a:lnTo>
                  <a:pt x="16610" y="643"/>
                </a:lnTo>
                <a:lnTo>
                  <a:pt x="16613" y="642"/>
                </a:lnTo>
                <a:lnTo>
                  <a:pt x="16616" y="641"/>
                </a:lnTo>
                <a:lnTo>
                  <a:pt x="16620" y="640"/>
                </a:lnTo>
                <a:lnTo>
                  <a:pt x="16623" y="640"/>
                </a:lnTo>
                <a:lnTo>
                  <a:pt x="16626" y="640"/>
                </a:lnTo>
                <a:lnTo>
                  <a:pt x="16629" y="641"/>
                </a:lnTo>
                <a:lnTo>
                  <a:pt x="16633" y="641"/>
                </a:lnTo>
                <a:lnTo>
                  <a:pt x="16636" y="642"/>
                </a:lnTo>
                <a:lnTo>
                  <a:pt x="16639" y="644"/>
                </a:lnTo>
                <a:lnTo>
                  <a:pt x="16641" y="645"/>
                </a:lnTo>
                <a:lnTo>
                  <a:pt x="16644" y="647"/>
                </a:lnTo>
                <a:lnTo>
                  <a:pt x="16647" y="649"/>
                </a:lnTo>
                <a:lnTo>
                  <a:pt x="16649" y="652"/>
                </a:lnTo>
                <a:moveTo>
                  <a:pt x="16224" y="1009"/>
                </a:moveTo>
                <a:lnTo>
                  <a:pt x="16226" y="1011"/>
                </a:lnTo>
                <a:lnTo>
                  <a:pt x="16228" y="1014"/>
                </a:lnTo>
                <a:lnTo>
                  <a:pt x="16229" y="1017"/>
                </a:lnTo>
                <a:lnTo>
                  <a:pt x="16230" y="1020"/>
                </a:lnTo>
                <a:lnTo>
                  <a:pt x="16231" y="1023"/>
                </a:lnTo>
                <a:lnTo>
                  <a:pt x="16232" y="1027"/>
                </a:lnTo>
                <a:lnTo>
                  <a:pt x="16232" y="1030"/>
                </a:lnTo>
                <a:lnTo>
                  <a:pt x="16232" y="1033"/>
                </a:lnTo>
                <a:lnTo>
                  <a:pt x="16231" y="1036"/>
                </a:lnTo>
                <a:lnTo>
                  <a:pt x="16231" y="1039"/>
                </a:lnTo>
                <a:lnTo>
                  <a:pt x="16230" y="1042"/>
                </a:lnTo>
                <a:lnTo>
                  <a:pt x="16228" y="1045"/>
                </a:lnTo>
                <a:lnTo>
                  <a:pt x="16227" y="1048"/>
                </a:lnTo>
                <a:lnTo>
                  <a:pt x="16225" y="1051"/>
                </a:lnTo>
                <a:lnTo>
                  <a:pt x="16223" y="1053"/>
                </a:lnTo>
                <a:lnTo>
                  <a:pt x="16220" y="1056"/>
                </a:lnTo>
                <a:lnTo>
                  <a:pt x="16003" y="1229"/>
                </a:lnTo>
                <a:lnTo>
                  <a:pt x="16000" y="1231"/>
                </a:lnTo>
                <a:lnTo>
                  <a:pt x="15997" y="1233"/>
                </a:lnTo>
                <a:lnTo>
                  <a:pt x="15994" y="1234"/>
                </a:lnTo>
                <a:lnTo>
                  <a:pt x="15991" y="1235"/>
                </a:lnTo>
                <a:lnTo>
                  <a:pt x="15988" y="1236"/>
                </a:lnTo>
                <a:lnTo>
                  <a:pt x="15984" y="1236"/>
                </a:lnTo>
                <a:lnTo>
                  <a:pt x="15981" y="1237"/>
                </a:lnTo>
                <a:lnTo>
                  <a:pt x="15978" y="1236"/>
                </a:lnTo>
                <a:lnTo>
                  <a:pt x="15975" y="1236"/>
                </a:lnTo>
                <a:lnTo>
                  <a:pt x="15972" y="1235"/>
                </a:lnTo>
                <a:lnTo>
                  <a:pt x="15969" y="1234"/>
                </a:lnTo>
                <a:lnTo>
                  <a:pt x="15966" y="1233"/>
                </a:lnTo>
                <a:lnTo>
                  <a:pt x="15963" y="1231"/>
                </a:lnTo>
                <a:lnTo>
                  <a:pt x="15960" y="1229"/>
                </a:lnTo>
                <a:lnTo>
                  <a:pt x="15957" y="1226"/>
                </a:lnTo>
                <a:lnTo>
                  <a:pt x="15955" y="1224"/>
                </a:lnTo>
                <a:lnTo>
                  <a:pt x="15953" y="1221"/>
                </a:lnTo>
                <a:lnTo>
                  <a:pt x="15951" y="1218"/>
                </a:lnTo>
                <a:lnTo>
                  <a:pt x="15950" y="1215"/>
                </a:lnTo>
                <a:lnTo>
                  <a:pt x="15949" y="1212"/>
                </a:lnTo>
                <a:lnTo>
                  <a:pt x="15948" y="1209"/>
                </a:lnTo>
                <a:lnTo>
                  <a:pt x="15948" y="1206"/>
                </a:lnTo>
                <a:lnTo>
                  <a:pt x="15948" y="1203"/>
                </a:lnTo>
                <a:lnTo>
                  <a:pt x="15948" y="1199"/>
                </a:lnTo>
                <a:lnTo>
                  <a:pt x="15948" y="1196"/>
                </a:lnTo>
                <a:lnTo>
                  <a:pt x="15949" y="1193"/>
                </a:lnTo>
                <a:lnTo>
                  <a:pt x="15950" y="1190"/>
                </a:lnTo>
                <a:lnTo>
                  <a:pt x="15952" y="1187"/>
                </a:lnTo>
                <a:lnTo>
                  <a:pt x="15953" y="1184"/>
                </a:lnTo>
                <a:lnTo>
                  <a:pt x="15955" y="1182"/>
                </a:lnTo>
                <a:lnTo>
                  <a:pt x="15958" y="1179"/>
                </a:lnTo>
                <a:lnTo>
                  <a:pt x="15960" y="1177"/>
                </a:lnTo>
                <a:lnTo>
                  <a:pt x="16176" y="1004"/>
                </a:lnTo>
                <a:lnTo>
                  <a:pt x="16179" y="1002"/>
                </a:lnTo>
                <a:lnTo>
                  <a:pt x="16182" y="1000"/>
                </a:lnTo>
                <a:lnTo>
                  <a:pt x="16185" y="999"/>
                </a:lnTo>
                <a:lnTo>
                  <a:pt x="16188" y="997"/>
                </a:lnTo>
                <a:lnTo>
                  <a:pt x="16191" y="997"/>
                </a:lnTo>
                <a:lnTo>
                  <a:pt x="16195" y="996"/>
                </a:lnTo>
                <a:lnTo>
                  <a:pt x="16198" y="996"/>
                </a:lnTo>
                <a:lnTo>
                  <a:pt x="16201" y="996"/>
                </a:lnTo>
                <a:lnTo>
                  <a:pt x="16204" y="997"/>
                </a:lnTo>
                <a:lnTo>
                  <a:pt x="16208" y="997"/>
                </a:lnTo>
                <a:lnTo>
                  <a:pt x="16211" y="999"/>
                </a:lnTo>
                <a:lnTo>
                  <a:pt x="16214" y="1000"/>
                </a:lnTo>
                <a:lnTo>
                  <a:pt x="16216" y="1002"/>
                </a:lnTo>
                <a:lnTo>
                  <a:pt x="16219" y="1004"/>
                </a:lnTo>
                <a:lnTo>
                  <a:pt x="16222" y="1006"/>
                </a:lnTo>
                <a:lnTo>
                  <a:pt x="16224" y="1009"/>
                </a:lnTo>
                <a:moveTo>
                  <a:pt x="15791" y="1353"/>
                </a:moveTo>
                <a:lnTo>
                  <a:pt x="15793" y="1355"/>
                </a:lnTo>
                <a:lnTo>
                  <a:pt x="15795" y="1358"/>
                </a:lnTo>
                <a:lnTo>
                  <a:pt x="15796" y="1361"/>
                </a:lnTo>
                <a:lnTo>
                  <a:pt x="15797" y="1364"/>
                </a:lnTo>
                <a:lnTo>
                  <a:pt x="15798" y="1367"/>
                </a:lnTo>
                <a:lnTo>
                  <a:pt x="15798" y="1371"/>
                </a:lnTo>
                <a:lnTo>
                  <a:pt x="15798" y="1374"/>
                </a:lnTo>
                <a:lnTo>
                  <a:pt x="15798" y="1377"/>
                </a:lnTo>
                <a:lnTo>
                  <a:pt x="15797" y="1380"/>
                </a:lnTo>
                <a:lnTo>
                  <a:pt x="15796" y="1383"/>
                </a:lnTo>
                <a:lnTo>
                  <a:pt x="15795" y="1386"/>
                </a:lnTo>
                <a:lnTo>
                  <a:pt x="15794" y="1389"/>
                </a:lnTo>
                <a:lnTo>
                  <a:pt x="15792" y="1392"/>
                </a:lnTo>
                <a:lnTo>
                  <a:pt x="15790" y="1395"/>
                </a:lnTo>
                <a:lnTo>
                  <a:pt x="15788" y="1397"/>
                </a:lnTo>
                <a:lnTo>
                  <a:pt x="15785" y="1400"/>
                </a:lnTo>
                <a:lnTo>
                  <a:pt x="15564" y="1568"/>
                </a:lnTo>
                <a:lnTo>
                  <a:pt x="15561" y="1570"/>
                </a:lnTo>
                <a:lnTo>
                  <a:pt x="15558" y="1571"/>
                </a:lnTo>
                <a:lnTo>
                  <a:pt x="15555" y="1572"/>
                </a:lnTo>
                <a:lnTo>
                  <a:pt x="15552" y="1573"/>
                </a:lnTo>
                <a:lnTo>
                  <a:pt x="15549" y="1574"/>
                </a:lnTo>
                <a:lnTo>
                  <a:pt x="15545" y="1574"/>
                </a:lnTo>
                <a:lnTo>
                  <a:pt x="15542" y="1574"/>
                </a:lnTo>
                <a:lnTo>
                  <a:pt x="15539" y="1574"/>
                </a:lnTo>
                <a:lnTo>
                  <a:pt x="15535" y="1574"/>
                </a:lnTo>
                <a:lnTo>
                  <a:pt x="15532" y="1573"/>
                </a:lnTo>
                <a:lnTo>
                  <a:pt x="15529" y="1572"/>
                </a:lnTo>
                <a:lnTo>
                  <a:pt x="15526" y="1570"/>
                </a:lnTo>
                <a:lnTo>
                  <a:pt x="15523" y="1569"/>
                </a:lnTo>
                <a:lnTo>
                  <a:pt x="15521" y="1567"/>
                </a:lnTo>
                <a:lnTo>
                  <a:pt x="15518" y="1564"/>
                </a:lnTo>
                <a:lnTo>
                  <a:pt x="15516" y="1562"/>
                </a:lnTo>
                <a:lnTo>
                  <a:pt x="15514" y="1559"/>
                </a:lnTo>
                <a:lnTo>
                  <a:pt x="15513" y="1556"/>
                </a:lnTo>
                <a:lnTo>
                  <a:pt x="15511" y="1553"/>
                </a:lnTo>
                <a:lnTo>
                  <a:pt x="15510" y="1550"/>
                </a:lnTo>
                <a:lnTo>
                  <a:pt x="15510" y="1547"/>
                </a:lnTo>
                <a:lnTo>
                  <a:pt x="15510" y="1543"/>
                </a:lnTo>
                <a:lnTo>
                  <a:pt x="15510" y="1540"/>
                </a:lnTo>
                <a:lnTo>
                  <a:pt x="15510" y="1537"/>
                </a:lnTo>
                <a:lnTo>
                  <a:pt x="15510" y="1533"/>
                </a:lnTo>
                <a:lnTo>
                  <a:pt x="15511" y="1530"/>
                </a:lnTo>
                <a:lnTo>
                  <a:pt x="15513" y="1527"/>
                </a:lnTo>
                <a:lnTo>
                  <a:pt x="15514" y="1524"/>
                </a:lnTo>
                <a:lnTo>
                  <a:pt x="15516" y="1521"/>
                </a:lnTo>
                <a:lnTo>
                  <a:pt x="15518" y="1519"/>
                </a:lnTo>
                <a:lnTo>
                  <a:pt x="15520" y="1516"/>
                </a:lnTo>
                <a:lnTo>
                  <a:pt x="15523" y="1514"/>
                </a:lnTo>
                <a:lnTo>
                  <a:pt x="15743" y="1347"/>
                </a:lnTo>
                <a:lnTo>
                  <a:pt x="15746" y="1345"/>
                </a:lnTo>
                <a:lnTo>
                  <a:pt x="15749" y="1343"/>
                </a:lnTo>
                <a:lnTo>
                  <a:pt x="15752" y="1342"/>
                </a:lnTo>
                <a:lnTo>
                  <a:pt x="15755" y="1341"/>
                </a:lnTo>
                <a:lnTo>
                  <a:pt x="15758" y="1340"/>
                </a:lnTo>
                <a:lnTo>
                  <a:pt x="15762" y="1340"/>
                </a:lnTo>
                <a:lnTo>
                  <a:pt x="15765" y="1340"/>
                </a:lnTo>
                <a:lnTo>
                  <a:pt x="15768" y="1340"/>
                </a:lnTo>
                <a:lnTo>
                  <a:pt x="15771" y="1340"/>
                </a:lnTo>
                <a:lnTo>
                  <a:pt x="15775" y="1341"/>
                </a:lnTo>
                <a:lnTo>
                  <a:pt x="15778" y="1342"/>
                </a:lnTo>
                <a:lnTo>
                  <a:pt x="15781" y="1344"/>
                </a:lnTo>
                <a:lnTo>
                  <a:pt x="15783" y="1346"/>
                </a:lnTo>
                <a:lnTo>
                  <a:pt x="15786" y="1348"/>
                </a:lnTo>
                <a:lnTo>
                  <a:pt x="15789" y="1350"/>
                </a:lnTo>
                <a:lnTo>
                  <a:pt x="15791" y="1353"/>
                </a:lnTo>
                <a:moveTo>
                  <a:pt x="15347" y="1686"/>
                </a:moveTo>
                <a:lnTo>
                  <a:pt x="15349" y="1689"/>
                </a:lnTo>
                <a:lnTo>
                  <a:pt x="15351" y="1692"/>
                </a:lnTo>
                <a:lnTo>
                  <a:pt x="15352" y="1695"/>
                </a:lnTo>
                <a:lnTo>
                  <a:pt x="15353" y="1698"/>
                </a:lnTo>
                <a:lnTo>
                  <a:pt x="15354" y="1701"/>
                </a:lnTo>
                <a:lnTo>
                  <a:pt x="15354" y="1704"/>
                </a:lnTo>
                <a:lnTo>
                  <a:pt x="15354" y="1707"/>
                </a:lnTo>
                <a:lnTo>
                  <a:pt x="15354" y="1711"/>
                </a:lnTo>
                <a:lnTo>
                  <a:pt x="15353" y="1714"/>
                </a:lnTo>
                <a:lnTo>
                  <a:pt x="15353" y="1717"/>
                </a:lnTo>
                <a:lnTo>
                  <a:pt x="15351" y="1720"/>
                </a:lnTo>
                <a:lnTo>
                  <a:pt x="15350" y="1723"/>
                </a:lnTo>
                <a:lnTo>
                  <a:pt x="15348" y="1725"/>
                </a:lnTo>
                <a:lnTo>
                  <a:pt x="15346" y="1728"/>
                </a:lnTo>
                <a:lnTo>
                  <a:pt x="15343" y="1730"/>
                </a:lnTo>
                <a:lnTo>
                  <a:pt x="15340" y="1733"/>
                </a:lnTo>
                <a:lnTo>
                  <a:pt x="15115" y="1896"/>
                </a:lnTo>
                <a:lnTo>
                  <a:pt x="15112" y="1897"/>
                </a:lnTo>
                <a:lnTo>
                  <a:pt x="15109" y="1899"/>
                </a:lnTo>
                <a:lnTo>
                  <a:pt x="15106" y="1900"/>
                </a:lnTo>
                <a:lnTo>
                  <a:pt x="15102" y="1901"/>
                </a:lnTo>
                <a:lnTo>
                  <a:pt x="15099" y="1902"/>
                </a:lnTo>
                <a:lnTo>
                  <a:pt x="15096" y="1902"/>
                </a:lnTo>
                <a:lnTo>
                  <a:pt x="15093" y="1902"/>
                </a:lnTo>
                <a:lnTo>
                  <a:pt x="15089" y="1902"/>
                </a:lnTo>
                <a:lnTo>
                  <a:pt x="15086" y="1901"/>
                </a:lnTo>
                <a:lnTo>
                  <a:pt x="15083" y="1900"/>
                </a:lnTo>
                <a:lnTo>
                  <a:pt x="15080" y="1899"/>
                </a:lnTo>
                <a:lnTo>
                  <a:pt x="15077" y="1897"/>
                </a:lnTo>
                <a:lnTo>
                  <a:pt x="15074" y="1895"/>
                </a:lnTo>
                <a:lnTo>
                  <a:pt x="15072" y="1893"/>
                </a:lnTo>
                <a:lnTo>
                  <a:pt x="15069" y="1890"/>
                </a:lnTo>
                <a:lnTo>
                  <a:pt x="15067" y="1888"/>
                </a:lnTo>
                <a:lnTo>
                  <a:pt x="15065" y="1885"/>
                </a:lnTo>
                <a:lnTo>
                  <a:pt x="15064" y="1882"/>
                </a:lnTo>
                <a:lnTo>
                  <a:pt x="15062" y="1879"/>
                </a:lnTo>
                <a:lnTo>
                  <a:pt x="15061" y="1875"/>
                </a:lnTo>
                <a:lnTo>
                  <a:pt x="15061" y="1872"/>
                </a:lnTo>
                <a:lnTo>
                  <a:pt x="15061" y="1869"/>
                </a:lnTo>
                <a:lnTo>
                  <a:pt x="15061" y="1866"/>
                </a:lnTo>
                <a:lnTo>
                  <a:pt x="15061" y="1863"/>
                </a:lnTo>
                <a:lnTo>
                  <a:pt x="15062" y="1860"/>
                </a:lnTo>
                <a:lnTo>
                  <a:pt x="15063" y="1857"/>
                </a:lnTo>
                <a:lnTo>
                  <a:pt x="15064" y="1854"/>
                </a:lnTo>
                <a:lnTo>
                  <a:pt x="15066" y="1851"/>
                </a:lnTo>
                <a:lnTo>
                  <a:pt x="15068" y="1848"/>
                </a:lnTo>
                <a:lnTo>
                  <a:pt x="15070" y="1846"/>
                </a:lnTo>
                <a:lnTo>
                  <a:pt x="15072" y="1844"/>
                </a:lnTo>
                <a:lnTo>
                  <a:pt x="15075" y="1842"/>
                </a:lnTo>
                <a:lnTo>
                  <a:pt x="15300" y="1679"/>
                </a:lnTo>
                <a:lnTo>
                  <a:pt x="15303" y="1677"/>
                </a:lnTo>
                <a:lnTo>
                  <a:pt x="15306" y="1675"/>
                </a:lnTo>
                <a:lnTo>
                  <a:pt x="15309" y="1674"/>
                </a:lnTo>
                <a:lnTo>
                  <a:pt x="15312" y="1673"/>
                </a:lnTo>
                <a:lnTo>
                  <a:pt x="15315" y="1672"/>
                </a:lnTo>
                <a:lnTo>
                  <a:pt x="15319" y="1672"/>
                </a:lnTo>
                <a:lnTo>
                  <a:pt x="15322" y="1672"/>
                </a:lnTo>
                <a:lnTo>
                  <a:pt x="15325" y="1672"/>
                </a:lnTo>
                <a:lnTo>
                  <a:pt x="15328" y="1673"/>
                </a:lnTo>
                <a:lnTo>
                  <a:pt x="15331" y="1674"/>
                </a:lnTo>
                <a:lnTo>
                  <a:pt x="15334" y="1675"/>
                </a:lnTo>
                <a:lnTo>
                  <a:pt x="15337" y="1677"/>
                </a:lnTo>
                <a:lnTo>
                  <a:pt x="15340" y="1678"/>
                </a:lnTo>
                <a:lnTo>
                  <a:pt x="15343" y="1681"/>
                </a:lnTo>
                <a:lnTo>
                  <a:pt x="15345" y="1683"/>
                </a:lnTo>
                <a:lnTo>
                  <a:pt x="15347" y="1686"/>
                </a:lnTo>
                <a:moveTo>
                  <a:pt x="14896" y="2008"/>
                </a:moveTo>
                <a:lnTo>
                  <a:pt x="14898" y="2010"/>
                </a:lnTo>
                <a:lnTo>
                  <a:pt x="14900" y="2013"/>
                </a:lnTo>
                <a:lnTo>
                  <a:pt x="14901" y="2017"/>
                </a:lnTo>
                <a:lnTo>
                  <a:pt x="14902" y="2020"/>
                </a:lnTo>
                <a:lnTo>
                  <a:pt x="14902" y="2023"/>
                </a:lnTo>
                <a:lnTo>
                  <a:pt x="14902" y="2026"/>
                </a:lnTo>
                <a:lnTo>
                  <a:pt x="14902" y="2029"/>
                </a:lnTo>
                <a:lnTo>
                  <a:pt x="14902" y="2033"/>
                </a:lnTo>
                <a:lnTo>
                  <a:pt x="14901" y="2036"/>
                </a:lnTo>
                <a:lnTo>
                  <a:pt x="14900" y="2039"/>
                </a:lnTo>
                <a:lnTo>
                  <a:pt x="14899" y="2042"/>
                </a:lnTo>
                <a:lnTo>
                  <a:pt x="14897" y="2045"/>
                </a:lnTo>
                <a:lnTo>
                  <a:pt x="14895" y="2047"/>
                </a:lnTo>
                <a:lnTo>
                  <a:pt x="14893" y="2050"/>
                </a:lnTo>
                <a:lnTo>
                  <a:pt x="14891" y="2052"/>
                </a:lnTo>
                <a:lnTo>
                  <a:pt x="14888" y="2055"/>
                </a:lnTo>
                <a:lnTo>
                  <a:pt x="14658" y="2212"/>
                </a:lnTo>
                <a:lnTo>
                  <a:pt x="14655" y="2213"/>
                </a:lnTo>
                <a:lnTo>
                  <a:pt x="14652" y="2215"/>
                </a:lnTo>
                <a:lnTo>
                  <a:pt x="14649" y="2216"/>
                </a:lnTo>
                <a:lnTo>
                  <a:pt x="14646" y="2216"/>
                </a:lnTo>
                <a:lnTo>
                  <a:pt x="14643" y="2217"/>
                </a:lnTo>
                <a:lnTo>
                  <a:pt x="14639" y="2217"/>
                </a:lnTo>
                <a:lnTo>
                  <a:pt x="14636" y="2217"/>
                </a:lnTo>
                <a:lnTo>
                  <a:pt x="14633" y="2216"/>
                </a:lnTo>
                <a:lnTo>
                  <a:pt x="14630" y="2216"/>
                </a:lnTo>
                <a:lnTo>
                  <a:pt x="14626" y="2215"/>
                </a:lnTo>
                <a:lnTo>
                  <a:pt x="14623" y="2213"/>
                </a:lnTo>
                <a:lnTo>
                  <a:pt x="14621" y="2212"/>
                </a:lnTo>
                <a:lnTo>
                  <a:pt x="14618" y="2210"/>
                </a:lnTo>
                <a:lnTo>
                  <a:pt x="14615" y="2208"/>
                </a:lnTo>
                <a:lnTo>
                  <a:pt x="14613" y="2205"/>
                </a:lnTo>
                <a:lnTo>
                  <a:pt x="14611" y="2203"/>
                </a:lnTo>
                <a:lnTo>
                  <a:pt x="14609" y="2199"/>
                </a:lnTo>
                <a:lnTo>
                  <a:pt x="14608" y="2196"/>
                </a:lnTo>
                <a:lnTo>
                  <a:pt x="14607" y="2193"/>
                </a:lnTo>
                <a:lnTo>
                  <a:pt x="14606" y="2190"/>
                </a:lnTo>
                <a:lnTo>
                  <a:pt x="14605" y="2187"/>
                </a:lnTo>
                <a:lnTo>
                  <a:pt x="14605" y="2183"/>
                </a:lnTo>
                <a:lnTo>
                  <a:pt x="14605" y="2180"/>
                </a:lnTo>
                <a:lnTo>
                  <a:pt x="14606" y="2177"/>
                </a:lnTo>
                <a:lnTo>
                  <a:pt x="14606" y="2174"/>
                </a:lnTo>
                <a:lnTo>
                  <a:pt x="14607" y="2171"/>
                </a:lnTo>
                <a:lnTo>
                  <a:pt x="14609" y="2168"/>
                </a:lnTo>
                <a:lnTo>
                  <a:pt x="14610" y="2165"/>
                </a:lnTo>
                <a:lnTo>
                  <a:pt x="14612" y="2162"/>
                </a:lnTo>
                <a:lnTo>
                  <a:pt x="14615" y="2160"/>
                </a:lnTo>
                <a:lnTo>
                  <a:pt x="14617" y="2158"/>
                </a:lnTo>
                <a:lnTo>
                  <a:pt x="14620" y="2156"/>
                </a:lnTo>
                <a:lnTo>
                  <a:pt x="14848" y="2000"/>
                </a:lnTo>
                <a:lnTo>
                  <a:pt x="14851" y="1998"/>
                </a:lnTo>
                <a:lnTo>
                  <a:pt x="14854" y="1996"/>
                </a:lnTo>
                <a:lnTo>
                  <a:pt x="14858" y="1995"/>
                </a:lnTo>
                <a:lnTo>
                  <a:pt x="14861" y="1994"/>
                </a:lnTo>
                <a:lnTo>
                  <a:pt x="14864" y="1994"/>
                </a:lnTo>
                <a:lnTo>
                  <a:pt x="14867" y="1993"/>
                </a:lnTo>
                <a:lnTo>
                  <a:pt x="14871" y="1993"/>
                </a:lnTo>
                <a:lnTo>
                  <a:pt x="14874" y="1994"/>
                </a:lnTo>
                <a:lnTo>
                  <a:pt x="14877" y="1995"/>
                </a:lnTo>
                <a:lnTo>
                  <a:pt x="14880" y="1996"/>
                </a:lnTo>
                <a:lnTo>
                  <a:pt x="14883" y="1997"/>
                </a:lnTo>
                <a:lnTo>
                  <a:pt x="14886" y="1998"/>
                </a:lnTo>
                <a:lnTo>
                  <a:pt x="14889" y="2000"/>
                </a:lnTo>
                <a:lnTo>
                  <a:pt x="14892" y="2002"/>
                </a:lnTo>
                <a:lnTo>
                  <a:pt x="14894" y="2005"/>
                </a:lnTo>
                <a:lnTo>
                  <a:pt x="14896" y="2008"/>
                </a:lnTo>
                <a:moveTo>
                  <a:pt x="14436" y="2318"/>
                </a:moveTo>
                <a:lnTo>
                  <a:pt x="14438" y="2321"/>
                </a:lnTo>
                <a:lnTo>
                  <a:pt x="14439" y="2324"/>
                </a:lnTo>
                <a:lnTo>
                  <a:pt x="14440" y="2327"/>
                </a:lnTo>
                <a:lnTo>
                  <a:pt x="14441" y="2331"/>
                </a:lnTo>
                <a:lnTo>
                  <a:pt x="14442" y="2334"/>
                </a:lnTo>
                <a:lnTo>
                  <a:pt x="14442" y="2337"/>
                </a:lnTo>
                <a:lnTo>
                  <a:pt x="14441" y="2340"/>
                </a:lnTo>
                <a:lnTo>
                  <a:pt x="14441" y="2343"/>
                </a:lnTo>
                <a:lnTo>
                  <a:pt x="14440" y="2346"/>
                </a:lnTo>
                <a:lnTo>
                  <a:pt x="14439" y="2349"/>
                </a:lnTo>
                <a:lnTo>
                  <a:pt x="14438" y="2352"/>
                </a:lnTo>
                <a:lnTo>
                  <a:pt x="14436" y="2355"/>
                </a:lnTo>
                <a:lnTo>
                  <a:pt x="14434" y="2358"/>
                </a:lnTo>
                <a:lnTo>
                  <a:pt x="14432" y="2360"/>
                </a:lnTo>
                <a:lnTo>
                  <a:pt x="14429" y="2362"/>
                </a:lnTo>
                <a:lnTo>
                  <a:pt x="14426" y="2364"/>
                </a:lnTo>
                <a:lnTo>
                  <a:pt x="14192" y="2514"/>
                </a:lnTo>
                <a:lnTo>
                  <a:pt x="14189" y="2516"/>
                </a:lnTo>
                <a:lnTo>
                  <a:pt x="14186" y="2518"/>
                </a:lnTo>
                <a:lnTo>
                  <a:pt x="14183" y="2519"/>
                </a:lnTo>
                <a:lnTo>
                  <a:pt x="14179" y="2519"/>
                </a:lnTo>
                <a:lnTo>
                  <a:pt x="14176" y="2520"/>
                </a:lnTo>
                <a:lnTo>
                  <a:pt x="14173" y="2520"/>
                </a:lnTo>
                <a:lnTo>
                  <a:pt x="14170" y="2520"/>
                </a:lnTo>
                <a:lnTo>
                  <a:pt x="14166" y="2519"/>
                </a:lnTo>
                <a:lnTo>
                  <a:pt x="14163" y="2518"/>
                </a:lnTo>
                <a:lnTo>
                  <a:pt x="14160" y="2517"/>
                </a:lnTo>
                <a:lnTo>
                  <a:pt x="14157" y="2516"/>
                </a:lnTo>
                <a:lnTo>
                  <a:pt x="14154" y="2514"/>
                </a:lnTo>
                <a:lnTo>
                  <a:pt x="14152" y="2512"/>
                </a:lnTo>
                <a:lnTo>
                  <a:pt x="14149" y="2510"/>
                </a:lnTo>
                <a:lnTo>
                  <a:pt x="14147" y="2507"/>
                </a:lnTo>
                <a:lnTo>
                  <a:pt x="14145" y="2504"/>
                </a:lnTo>
                <a:lnTo>
                  <a:pt x="14143" y="2501"/>
                </a:lnTo>
                <a:lnTo>
                  <a:pt x="14142" y="2498"/>
                </a:lnTo>
                <a:lnTo>
                  <a:pt x="14141" y="2495"/>
                </a:lnTo>
                <a:lnTo>
                  <a:pt x="14140" y="2492"/>
                </a:lnTo>
                <a:lnTo>
                  <a:pt x="14140" y="2489"/>
                </a:lnTo>
                <a:lnTo>
                  <a:pt x="14140" y="2486"/>
                </a:lnTo>
                <a:lnTo>
                  <a:pt x="14140" y="2483"/>
                </a:lnTo>
                <a:lnTo>
                  <a:pt x="14140" y="2479"/>
                </a:lnTo>
                <a:lnTo>
                  <a:pt x="14141" y="2476"/>
                </a:lnTo>
                <a:lnTo>
                  <a:pt x="14142" y="2473"/>
                </a:lnTo>
                <a:lnTo>
                  <a:pt x="14144" y="2470"/>
                </a:lnTo>
                <a:lnTo>
                  <a:pt x="14145" y="2468"/>
                </a:lnTo>
                <a:lnTo>
                  <a:pt x="14147" y="2465"/>
                </a:lnTo>
                <a:lnTo>
                  <a:pt x="14150" y="2463"/>
                </a:lnTo>
                <a:lnTo>
                  <a:pt x="14152" y="2460"/>
                </a:lnTo>
                <a:lnTo>
                  <a:pt x="14155" y="2458"/>
                </a:lnTo>
                <a:lnTo>
                  <a:pt x="14388" y="2308"/>
                </a:lnTo>
                <a:lnTo>
                  <a:pt x="14391" y="2307"/>
                </a:lnTo>
                <a:lnTo>
                  <a:pt x="14394" y="2305"/>
                </a:lnTo>
                <a:lnTo>
                  <a:pt x="14398" y="2304"/>
                </a:lnTo>
                <a:lnTo>
                  <a:pt x="14401" y="2304"/>
                </a:lnTo>
                <a:lnTo>
                  <a:pt x="14404" y="2303"/>
                </a:lnTo>
                <a:lnTo>
                  <a:pt x="14407" y="2303"/>
                </a:lnTo>
                <a:lnTo>
                  <a:pt x="14411" y="2303"/>
                </a:lnTo>
                <a:lnTo>
                  <a:pt x="14414" y="2304"/>
                </a:lnTo>
                <a:lnTo>
                  <a:pt x="14417" y="2305"/>
                </a:lnTo>
                <a:lnTo>
                  <a:pt x="14420" y="2306"/>
                </a:lnTo>
                <a:lnTo>
                  <a:pt x="14423" y="2307"/>
                </a:lnTo>
                <a:lnTo>
                  <a:pt x="14426" y="2309"/>
                </a:lnTo>
                <a:lnTo>
                  <a:pt x="14429" y="2311"/>
                </a:lnTo>
                <a:lnTo>
                  <a:pt x="14432" y="2313"/>
                </a:lnTo>
                <a:lnTo>
                  <a:pt x="14434" y="2316"/>
                </a:lnTo>
                <a:lnTo>
                  <a:pt x="14436" y="2318"/>
                </a:lnTo>
                <a:moveTo>
                  <a:pt x="13967" y="2615"/>
                </a:moveTo>
                <a:lnTo>
                  <a:pt x="13969" y="2618"/>
                </a:lnTo>
                <a:lnTo>
                  <a:pt x="13970" y="2622"/>
                </a:lnTo>
                <a:lnTo>
                  <a:pt x="13971" y="2625"/>
                </a:lnTo>
                <a:lnTo>
                  <a:pt x="13972" y="2628"/>
                </a:lnTo>
                <a:lnTo>
                  <a:pt x="13972" y="2631"/>
                </a:lnTo>
                <a:lnTo>
                  <a:pt x="13972" y="2634"/>
                </a:lnTo>
                <a:lnTo>
                  <a:pt x="13972" y="2638"/>
                </a:lnTo>
                <a:lnTo>
                  <a:pt x="13971" y="2641"/>
                </a:lnTo>
                <a:lnTo>
                  <a:pt x="13971" y="2644"/>
                </a:lnTo>
                <a:lnTo>
                  <a:pt x="13969" y="2647"/>
                </a:lnTo>
                <a:lnTo>
                  <a:pt x="13968" y="2650"/>
                </a:lnTo>
                <a:lnTo>
                  <a:pt x="13966" y="2652"/>
                </a:lnTo>
                <a:lnTo>
                  <a:pt x="13964" y="2655"/>
                </a:lnTo>
                <a:lnTo>
                  <a:pt x="13962" y="2657"/>
                </a:lnTo>
                <a:lnTo>
                  <a:pt x="13959" y="2659"/>
                </a:lnTo>
                <a:lnTo>
                  <a:pt x="13956" y="2661"/>
                </a:lnTo>
                <a:lnTo>
                  <a:pt x="13718" y="2805"/>
                </a:lnTo>
                <a:lnTo>
                  <a:pt x="13715" y="2807"/>
                </a:lnTo>
                <a:lnTo>
                  <a:pt x="13712" y="2808"/>
                </a:lnTo>
                <a:lnTo>
                  <a:pt x="13709" y="2809"/>
                </a:lnTo>
                <a:lnTo>
                  <a:pt x="13706" y="2810"/>
                </a:lnTo>
                <a:lnTo>
                  <a:pt x="13702" y="2810"/>
                </a:lnTo>
                <a:lnTo>
                  <a:pt x="13699" y="2810"/>
                </a:lnTo>
                <a:lnTo>
                  <a:pt x="13696" y="2809"/>
                </a:lnTo>
                <a:lnTo>
                  <a:pt x="13692" y="2809"/>
                </a:lnTo>
                <a:lnTo>
                  <a:pt x="13689" y="2808"/>
                </a:lnTo>
                <a:lnTo>
                  <a:pt x="13686" y="2807"/>
                </a:lnTo>
                <a:lnTo>
                  <a:pt x="13683" y="2805"/>
                </a:lnTo>
                <a:lnTo>
                  <a:pt x="13681" y="2803"/>
                </a:lnTo>
                <a:lnTo>
                  <a:pt x="13678" y="2801"/>
                </a:lnTo>
                <a:lnTo>
                  <a:pt x="13675" y="2799"/>
                </a:lnTo>
                <a:lnTo>
                  <a:pt x="13673" y="2796"/>
                </a:lnTo>
                <a:lnTo>
                  <a:pt x="13671" y="2793"/>
                </a:lnTo>
                <a:lnTo>
                  <a:pt x="13670" y="2790"/>
                </a:lnTo>
                <a:lnTo>
                  <a:pt x="13668" y="2787"/>
                </a:lnTo>
                <a:lnTo>
                  <a:pt x="13667" y="2784"/>
                </a:lnTo>
                <a:lnTo>
                  <a:pt x="13667" y="2781"/>
                </a:lnTo>
                <a:lnTo>
                  <a:pt x="13666" y="2778"/>
                </a:lnTo>
                <a:lnTo>
                  <a:pt x="13666" y="2774"/>
                </a:lnTo>
                <a:lnTo>
                  <a:pt x="13667" y="2771"/>
                </a:lnTo>
                <a:lnTo>
                  <a:pt x="13667" y="2768"/>
                </a:lnTo>
                <a:lnTo>
                  <a:pt x="13668" y="2765"/>
                </a:lnTo>
                <a:lnTo>
                  <a:pt x="13670" y="2762"/>
                </a:lnTo>
                <a:lnTo>
                  <a:pt x="13671" y="2759"/>
                </a:lnTo>
                <a:lnTo>
                  <a:pt x="13673" y="2757"/>
                </a:lnTo>
                <a:lnTo>
                  <a:pt x="13675" y="2754"/>
                </a:lnTo>
                <a:lnTo>
                  <a:pt x="13678" y="2752"/>
                </a:lnTo>
                <a:lnTo>
                  <a:pt x="13680" y="2749"/>
                </a:lnTo>
                <a:lnTo>
                  <a:pt x="13683" y="2747"/>
                </a:lnTo>
                <a:lnTo>
                  <a:pt x="13920" y="2604"/>
                </a:lnTo>
                <a:lnTo>
                  <a:pt x="13923" y="2603"/>
                </a:lnTo>
                <a:lnTo>
                  <a:pt x="13926" y="2601"/>
                </a:lnTo>
                <a:lnTo>
                  <a:pt x="13930" y="2600"/>
                </a:lnTo>
                <a:lnTo>
                  <a:pt x="13933" y="2600"/>
                </a:lnTo>
                <a:lnTo>
                  <a:pt x="13936" y="2599"/>
                </a:lnTo>
                <a:lnTo>
                  <a:pt x="13939" y="2599"/>
                </a:lnTo>
                <a:lnTo>
                  <a:pt x="13943" y="2600"/>
                </a:lnTo>
                <a:lnTo>
                  <a:pt x="13946" y="2600"/>
                </a:lnTo>
                <a:lnTo>
                  <a:pt x="13949" y="2601"/>
                </a:lnTo>
                <a:lnTo>
                  <a:pt x="13952" y="2602"/>
                </a:lnTo>
                <a:lnTo>
                  <a:pt x="13955" y="2604"/>
                </a:lnTo>
                <a:lnTo>
                  <a:pt x="13958" y="2606"/>
                </a:lnTo>
                <a:lnTo>
                  <a:pt x="13961" y="2608"/>
                </a:lnTo>
                <a:lnTo>
                  <a:pt x="13963" y="2610"/>
                </a:lnTo>
                <a:lnTo>
                  <a:pt x="13965" y="2613"/>
                </a:lnTo>
                <a:lnTo>
                  <a:pt x="13967" y="2615"/>
                </a:lnTo>
                <a:moveTo>
                  <a:pt x="13490" y="2899"/>
                </a:moveTo>
                <a:lnTo>
                  <a:pt x="13492" y="2902"/>
                </a:lnTo>
                <a:lnTo>
                  <a:pt x="13493" y="2906"/>
                </a:lnTo>
                <a:lnTo>
                  <a:pt x="13494" y="2909"/>
                </a:lnTo>
                <a:lnTo>
                  <a:pt x="13494" y="2912"/>
                </a:lnTo>
                <a:lnTo>
                  <a:pt x="13495" y="2915"/>
                </a:lnTo>
                <a:lnTo>
                  <a:pt x="13495" y="2919"/>
                </a:lnTo>
                <a:lnTo>
                  <a:pt x="13494" y="2922"/>
                </a:lnTo>
                <a:lnTo>
                  <a:pt x="13493" y="2925"/>
                </a:lnTo>
                <a:lnTo>
                  <a:pt x="13492" y="2928"/>
                </a:lnTo>
                <a:lnTo>
                  <a:pt x="13491" y="2931"/>
                </a:lnTo>
                <a:lnTo>
                  <a:pt x="13490" y="2934"/>
                </a:lnTo>
                <a:lnTo>
                  <a:pt x="13488" y="2937"/>
                </a:lnTo>
                <a:lnTo>
                  <a:pt x="13486" y="2939"/>
                </a:lnTo>
                <a:lnTo>
                  <a:pt x="13483" y="2941"/>
                </a:lnTo>
                <a:lnTo>
                  <a:pt x="13480" y="2944"/>
                </a:lnTo>
                <a:lnTo>
                  <a:pt x="13477" y="2945"/>
                </a:lnTo>
                <a:lnTo>
                  <a:pt x="13235" y="3081"/>
                </a:lnTo>
                <a:lnTo>
                  <a:pt x="13232" y="3083"/>
                </a:lnTo>
                <a:lnTo>
                  <a:pt x="13229" y="3084"/>
                </a:lnTo>
                <a:lnTo>
                  <a:pt x="13225" y="3085"/>
                </a:lnTo>
                <a:lnTo>
                  <a:pt x="13222" y="3085"/>
                </a:lnTo>
                <a:lnTo>
                  <a:pt x="13219" y="3086"/>
                </a:lnTo>
                <a:lnTo>
                  <a:pt x="13215" y="3085"/>
                </a:lnTo>
                <a:lnTo>
                  <a:pt x="13212" y="3085"/>
                </a:lnTo>
                <a:lnTo>
                  <a:pt x="13209" y="3084"/>
                </a:lnTo>
                <a:lnTo>
                  <a:pt x="13206" y="3083"/>
                </a:lnTo>
                <a:lnTo>
                  <a:pt x="13203" y="3082"/>
                </a:lnTo>
                <a:lnTo>
                  <a:pt x="13200" y="3080"/>
                </a:lnTo>
                <a:lnTo>
                  <a:pt x="13197" y="3078"/>
                </a:lnTo>
                <a:lnTo>
                  <a:pt x="13195" y="3076"/>
                </a:lnTo>
                <a:lnTo>
                  <a:pt x="13192" y="3074"/>
                </a:lnTo>
                <a:lnTo>
                  <a:pt x="13190" y="3071"/>
                </a:lnTo>
                <a:lnTo>
                  <a:pt x="13188" y="3068"/>
                </a:lnTo>
                <a:lnTo>
                  <a:pt x="13187" y="3065"/>
                </a:lnTo>
                <a:lnTo>
                  <a:pt x="13185" y="3062"/>
                </a:lnTo>
                <a:lnTo>
                  <a:pt x="13185" y="3059"/>
                </a:lnTo>
                <a:lnTo>
                  <a:pt x="13184" y="3056"/>
                </a:lnTo>
                <a:lnTo>
                  <a:pt x="13184" y="3052"/>
                </a:lnTo>
                <a:lnTo>
                  <a:pt x="13184" y="3049"/>
                </a:lnTo>
                <a:lnTo>
                  <a:pt x="13184" y="3046"/>
                </a:lnTo>
                <a:lnTo>
                  <a:pt x="13185" y="3043"/>
                </a:lnTo>
                <a:lnTo>
                  <a:pt x="13186" y="3040"/>
                </a:lnTo>
                <a:lnTo>
                  <a:pt x="13188" y="3037"/>
                </a:lnTo>
                <a:lnTo>
                  <a:pt x="13190" y="3034"/>
                </a:lnTo>
                <a:lnTo>
                  <a:pt x="13192" y="3031"/>
                </a:lnTo>
                <a:lnTo>
                  <a:pt x="13194" y="3029"/>
                </a:lnTo>
                <a:lnTo>
                  <a:pt x="13196" y="3026"/>
                </a:lnTo>
                <a:lnTo>
                  <a:pt x="13199" y="3024"/>
                </a:lnTo>
                <a:lnTo>
                  <a:pt x="13202" y="3022"/>
                </a:lnTo>
                <a:lnTo>
                  <a:pt x="13443" y="2887"/>
                </a:lnTo>
                <a:lnTo>
                  <a:pt x="13446" y="2886"/>
                </a:lnTo>
                <a:lnTo>
                  <a:pt x="13449" y="2884"/>
                </a:lnTo>
                <a:lnTo>
                  <a:pt x="13453" y="2883"/>
                </a:lnTo>
                <a:lnTo>
                  <a:pt x="13456" y="2883"/>
                </a:lnTo>
                <a:lnTo>
                  <a:pt x="13459" y="2882"/>
                </a:lnTo>
                <a:lnTo>
                  <a:pt x="13462" y="2883"/>
                </a:lnTo>
                <a:lnTo>
                  <a:pt x="13466" y="2883"/>
                </a:lnTo>
                <a:lnTo>
                  <a:pt x="13469" y="2884"/>
                </a:lnTo>
                <a:lnTo>
                  <a:pt x="13472" y="2885"/>
                </a:lnTo>
                <a:lnTo>
                  <a:pt x="13475" y="2886"/>
                </a:lnTo>
                <a:lnTo>
                  <a:pt x="13478" y="2887"/>
                </a:lnTo>
                <a:lnTo>
                  <a:pt x="13481" y="2889"/>
                </a:lnTo>
                <a:lnTo>
                  <a:pt x="13484" y="2891"/>
                </a:lnTo>
                <a:lnTo>
                  <a:pt x="13486" y="2894"/>
                </a:lnTo>
                <a:lnTo>
                  <a:pt x="13488" y="2896"/>
                </a:lnTo>
                <a:lnTo>
                  <a:pt x="13490" y="2899"/>
                </a:lnTo>
                <a:moveTo>
                  <a:pt x="13004" y="3168"/>
                </a:moveTo>
                <a:lnTo>
                  <a:pt x="13006" y="3171"/>
                </a:lnTo>
                <a:lnTo>
                  <a:pt x="13007" y="3175"/>
                </a:lnTo>
                <a:lnTo>
                  <a:pt x="13008" y="3178"/>
                </a:lnTo>
                <a:lnTo>
                  <a:pt x="13008" y="3181"/>
                </a:lnTo>
                <a:lnTo>
                  <a:pt x="13008" y="3184"/>
                </a:lnTo>
                <a:lnTo>
                  <a:pt x="13008" y="3187"/>
                </a:lnTo>
                <a:lnTo>
                  <a:pt x="13008" y="3191"/>
                </a:lnTo>
                <a:lnTo>
                  <a:pt x="13007" y="3194"/>
                </a:lnTo>
                <a:lnTo>
                  <a:pt x="13006" y="3197"/>
                </a:lnTo>
                <a:lnTo>
                  <a:pt x="13005" y="3200"/>
                </a:lnTo>
                <a:lnTo>
                  <a:pt x="13003" y="3203"/>
                </a:lnTo>
                <a:lnTo>
                  <a:pt x="13001" y="3205"/>
                </a:lnTo>
                <a:lnTo>
                  <a:pt x="12999" y="3208"/>
                </a:lnTo>
                <a:lnTo>
                  <a:pt x="12996" y="3210"/>
                </a:lnTo>
                <a:lnTo>
                  <a:pt x="12993" y="3212"/>
                </a:lnTo>
                <a:lnTo>
                  <a:pt x="12990" y="3213"/>
                </a:lnTo>
                <a:lnTo>
                  <a:pt x="12743" y="3341"/>
                </a:lnTo>
                <a:lnTo>
                  <a:pt x="12740" y="3343"/>
                </a:lnTo>
                <a:lnTo>
                  <a:pt x="12737" y="3344"/>
                </a:lnTo>
                <a:lnTo>
                  <a:pt x="12733" y="3345"/>
                </a:lnTo>
                <a:lnTo>
                  <a:pt x="12730" y="3345"/>
                </a:lnTo>
                <a:lnTo>
                  <a:pt x="12727" y="3345"/>
                </a:lnTo>
                <a:lnTo>
                  <a:pt x="12723" y="3345"/>
                </a:lnTo>
                <a:lnTo>
                  <a:pt x="12720" y="3344"/>
                </a:lnTo>
                <a:lnTo>
                  <a:pt x="12717" y="3344"/>
                </a:lnTo>
                <a:lnTo>
                  <a:pt x="12714" y="3343"/>
                </a:lnTo>
                <a:lnTo>
                  <a:pt x="12711" y="3341"/>
                </a:lnTo>
                <a:lnTo>
                  <a:pt x="12708" y="3339"/>
                </a:lnTo>
                <a:lnTo>
                  <a:pt x="12705" y="3337"/>
                </a:lnTo>
                <a:lnTo>
                  <a:pt x="12703" y="3335"/>
                </a:lnTo>
                <a:lnTo>
                  <a:pt x="12701" y="3333"/>
                </a:lnTo>
                <a:lnTo>
                  <a:pt x="12699" y="3330"/>
                </a:lnTo>
                <a:lnTo>
                  <a:pt x="12697" y="3327"/>
                </a:lnTo>
                <a:lnTo>
                  <a:pt x="12696" y="3324"/>
                </a:lnTo>
                <a:lnTo>
                  <a:pt x="12695" y="3321"/>
                </a:lnTo>
                <a:lnTo>
                  <a:pt x="12694" y="3317"/>
                </a:lnTo>
                <a:lnTo>
                  <a:pt x="12693" y="3314"/>
                </a:lnTo>
                <a:lnTo>
                  <a:pt x="12693" y="3311"/>
                </a:lnTo>
                <a:lnTo>
                  <a:pt x="12694" y="3308"/>
                </a:lnTo>
                <a:lnTo>
                  <a:pt x="12694" y="3304"/>
                </a:lnTo>
                <a:lnTo>
                  <a:pt x="12695" y="3301"/>
                </a:lnTo>
                <a:lnTo>
                  <a:pt x="12696" y="3298"/>
                </a:lnTo>
                <a:lnTo>
                  <a:pt x="12698" y="3296"/>
                </a:lnTo>
                <a:lnTo>
                  <a:pt x="12699" y="3293"/>
                </a:lnTo>
                <a:lnTo>
                  <a:pt x="12701" y="3290"/>
                </a:lnTo>
                <a:lnTo>
                  <a:pt x="12704" y="3288"/>
                </a:lnTo>
                <a:lnTo>
                  <a:pt x="12706" y="3286"/>
                </a:lnTo>
                <a:lnTo>
                  <a:pt x="12709" y="3284"/>
                </a:lnTo>
                <a:lnTo>
                  <a:pt x="12712" y="3282"/>
                </a:lnTo>
                <a:lnTo>
                  <a:pt x="12958" y="3154"/>
                </a:lnTo>
                <a:lnTo>
                  <a:pt x="12961" y="3153"/>
                </a:lnTo>
                <a:lnTo>
                  <a:pt x="12964" y="3152"/>
                </a:lnTo>
                <a:lnTo>
                  <a:pt x="12968" y="3151"/>
                </a:lnTo>
                <a:lnTo>
                  <a:pt x="12971" y="3150"/>
                </a:lnTo>
                <a:lnTo>
                  <a:pt x="12974" y="3150"/>
                </a:lnTo>
                <a:lnTo>
                  <a:pt x="12977" y="3150"/>
                </a:lnTo>
                <a:lnTo>
                  <a:pt x="12981" y="3151"/>
                </a:lnTo>
                <a:lnTo>
                  <a:pt x="12984" y="3152"/>
                </a:lnTo>
                <a:lnTo>
                  <a:pt x="12987" y="3153"/>
                </a:lnTo>
                <a:lnTo>
                  <a:pt x="12990" y="3154"/>
                </a:lnTo>
                <a:lnTo>
                  <a:pt x="12993" y="3156"/>
                </a:lnTo>
                <a:lnTo>
                  <a:pt x="12996" y="3158"/>
                </a:lnTo>
                <a:lnTo>
                  <a:pt x="12998" y="3160"/>
                </a:lnTo>
                <a:lnTo>
                  <a:pt x="13000" y="3162"/>
                </a:lnTo>
                <a:lnTo>
                  <a:pt x="13002" y="3165"/>
                </a:lnTo>
                <a:lnTo>
                  <a:pt x="13004" y="3168"/>
                </a:lnTo>
                <a:moveTo>
                  <a:pt x="12509" y="3420"/>
                </a:moveTo>
                <a:lnTo>
                  <a:pt x="12511" y="3423"/>
                </a:lnTo>
                <a:lnTo>
                  <a:pt x="12512" y="3427"/>
                </a:lnTo>
                <a:lnTo>
                  <a:pt x="12512" y="3430"/>
                </a:lnTo>
                <a:lnTo>
                  <a:pt x="12513" y="3433"/>
                </a:lnTo>
                <a:lnTo>
                  <a:pt x="12513" y="3437"/>
                </a:lnTo>
                <a:lnTo>
                  <a:pt x="12512" y="3440"/>
                </a:lnTo>
                <a:lnTo>
                  <a:pt x="12512" y="3443"/>
                </a:lnTo>
                <a:lnTo>
                  <a:pt x="12511" y="3446"/>
                </a:lnTo>
                <a:lnTo>
                  <a:pt x="12509" y="3449"/>
                </a:lnTo>
                <a:lnTo>
                  <a:pt x="12508" y="3452"/>
                </a:lnTo>
                <a:lnTo>
                  <a:pt x="12506" y="3455"/>
                </a:lnTo>
                <a:lnTo>
                  <a:pt x="12504" y="3457"/>
                </a:lnTo>
                <a:lnTo>
                  <a:pt x="12502" y="3460"/>
                </a:lnTo>
                <a:lnTo>
                  <a:pt x="12499" y="3462"/>
                </a:lnTo>
                <a:lnTo>
                  <a:pt x="12496" y="3464"/>
                </a:lnTo>
                <a:lnTo>
                  <a:pt x="12493" y="3465"/>
                </a:lnTo>
                <a:lnTo>
                  <a:pt x="12241" y="3584"/>
                </a:lnTo>
                <a:lnTo>
                  <a:pt x="12238" y="3586"/>
                </a:lnTo>
                <a:lnTo>
                  <a:pt x="12235" y="3587"/>
                </a:lnTo>
                <a:lnTo>
                  <a:pt x="12232" y="3587"/>
                </a:lnTo>
                <a:lnTo>
                  <a:pt x="12228" y="3587"/>
                </a:lnTo>
                <a:lnTo>
                  <a:pt x="12225" y="3587"/>
                </a:lnTo>
                <a:lnTo>
                  <a:pt x="12222" y="3587"/>
                </a:lnTo>
                <a:lnTo>
                  <a:pt x="12219" y="3587"/>
                </a:lnTo>
                <a:lnTo>
                  <a:pt x="12215" y="3586"/>
                </a:lnTo>
                <a:lnTo>
                  <a:pt x="12212" y="3584"/>
                </a:lnTo>
                <a:lnTo>
                  <a:pt x="12210" y="3583"/>
                </a:lnTo>
                <a:lnTo>
                  <a:pt x="12207" y="3581"/>
                </a:lnTo>
                <a:lnTo>
                  <a:pt x="12204" y="3579"/>
                </a:lnTo>
                <a:lnTo>
                  <a:pt x="12202" y="3577"/>
                </a:lnTo>
                <a:lnTo>
                  <a:pt x="12200" y="3574"/>
                </a:lnTo>
                <a:lnTo>
                  <a:pt x="12198" y="3571"/>
                </a:lnTo>
                <a:lnTo>
                  <a:pt x="12196" y="3568"/>
                </a:lnTo>
                <a:lnTo>
                  <a:pt x="12195" y="3565"/>
                </a:lnTo>
                <a:lnTo>
                  <a:pt x="12194" y="3562"/>
                </a:lnTo>
                <a:lnTo>
                  <a:pt x="12193" y="3558"/>
                </a:lnTo>
                <a:lnTo>
                  <a:pt x="12193" y="3555"/>
                </a:lnTo>
                <a:lnTo>
                  <a:pt x="12193" y="3552"/>
                </a:lnTo>
                <a:lnTo>
                  <a:pt x="12193" y="3549"/>
                </a:lnTo>
                <a:lnTo>
                  <a:pt x="12194" y="3545"/>
                </a:lnTo>
                <a:lnTo>
                  <a:pt x="12195" y="3542"/>
                </a:lnTo>
                <a:lnTo>
                  <a:pt x="12196" y="3539"/>
                </a:lnTo>
                <a:lnTo>
                  <a:pt x="12198" y="3536"/>
                </a:lnTo>
                <a:lnTo>
                  <a:pt x="12199" y="3534"/>
                </a:lnTo>
                <a:lnTo>
                  <a:pt x="12202" y="3531"/>
                </a:lnTo>
                <a:lnTo>
                  <a:pt x="12204" y="3529"/>
                </a:lnTo>
                <a:lnTo>
                  <a:pt x="12206" y="3527"/>
                </a:lnTo>
                <a:lnTo>
                  <a:pt x="12209" y="3525"/>
                </a:lnTo>
                <a:lnTo>
                  <a:pt x="12212" y="3523"/>
                </a:lnTo>
                <a:lnTo>
                  <a:pt x="12463" y="3405"/>
                </a:lnTo>
                <a:lnTo>
                  <a:pt x="12467" y="3404"/>
                </a:lnTo>
                <a:lnTo>
                  <a:pt x="12470" y="3403"/>
                </a:lnTo>
                <a:lnTo>
                  <a:pt x="12473" y="3402"/>
                </a:lnTo>
                <a:lnTo>
                  <a:pt x="12476" y="3402"/>
                </a:lnTo>
                <a:lnTo>
                  <a:pt x="12480" y="3402"/>
                </a:lnTo>
                <a:lnTo>
                  <a:pt x="12483" y="3402"/>
                </a:lnTo>
                <a:lnTo>
                  <a:pt x="12486" y="3403"/>
                </a:lnTo>
                <a:lnTo>
                  <a:pt x="12489" y="3404"/>
                </a:lnTo>
                <a:lnTo>
                  <a:pt x="12492" y="3405"/>
                </a:lnTo>
                <a:lnTo>
                  <a:pt x="12495" y="3406"/>
                </a:lnTo>
                <a:lnTo>
                  <a:pt x="12498" y="3408"/>
                </a:lnTo>
                <a:lnTo>
                  <a:pt x="12501" y="3410"/>
                </a:lnTo>
                <a:lnTo>
                  <a:pt x="12503" y="3412"/>
                </a:lnTo>
                <a:lnTo>
                  <a:pt x="12505" y="3415"/>
                </a:lnTo>
                <a:lnTo>
                  <a:pt x="12507" y="3417"/>
                </a:lnTo>
                <a:lnTo>
                  <a:pt x="12509" y="3420"/>
                </a:lnTo>
                <a:moveTo>
                  <a:pt x="12005" y="3654"/>
                </a:moveTo>
                <a:lnTo>
                  <a:pt x="12006" y="3657"/>
                </a:lnTo>
                <a:lnTo>
                  <a:pt x="12007" y="3661"/>
                </a:lnTo>
                <a:lnTo>
                  <a:pt x="12008" y="3664"/>
                </a:lnTo>
                <a:lnTo>
                  <a:pt x="12008" y="3667"/>
                </a:lnTo>
                <a:lnTo>
                  <a:pt x="12008" y="3671"/>
                </a:lnTo>
                <a:lnTo>
                  <a:pt x="12007" y="3674"/>
                </a:lnTo>
                <a:lnTo>
                  <a:pt x="12006" y="3677"/>
                </a:lnTo>
                <a:lnTo>
                  <a:pt x="12005" y="3680"/>
                </a:lnTo>
                <a:lnTo>
                  <a:pt x="12004" y="3683"/>
                </a:lnTo>
                <a:lnTo>
                  <a:pt x="12002" y="3686"/>
                </a:lnTo>
                <a:lnTo>
                  <a:pt x="12000" y="3689"/>
                </a:lnTo>
                <a:lnTo>
                  <a:pt x="11998" y="3691"/>
                </a:lnTo>
                <a:lnTo>
                  <a:pt x="11996" y="3694"/>
                </a:lnTo>
                <a:lnTo>
                  <a:pt x="11993" y="3696"/>
                </a:lnTo>
                <a:lnTo>
                  <a:pt x="11990" y="3698"/>
                </a:lnTo>
                <a:lnTo>
                  <a:pt x="11987" y="3699"/>
                </a:lnTo>
                <a:lnTo>
                  <a:pt x="11731" y="3807"/>
                </a:lnTo>
                <a:lnTo>
                  <a:pt x="11728" y="3808"/>
                </a:lnTo>
                <a:lnTo>
                  <a:pt x="11725" y="3809"/>
                </a:lnTo>
                <a:lnTo>
                  <a:pt x="11721" y="3810"/>
                </a:lnTo>
                <a:lnTo>
                  <a:pt x="11718" y="3810"/>
                </a:lnTo>
                <a:lnTo>
                  <a:pt x="11714" y="3810"/>
                </a:lnTo>
                <a:lnTo>
                  <a:pt x="11711" y="3810"/>
                </a:lnTo>
                <a:lnTo>
                  <a:pt x="11708" y="3809"/>
                </a:lnTo>
                <a:lnTo>
                  <a:pt x="11705" y="3808"/>
                </a:lnTo>
                <a:lnTo>
                  <a:pt x="11702" y="3807"/>
                </a:lnTo>
                <a:lnTo>
                  <a:pt x="11699" y="3805"/>
                </a:lnTo>
                <a:lnTo>
                  <a:pt x="11696" y="3803"/>
                </a:lnTo>
                <a:lnTo>
                  <a:pt x="11694" y="3801"/>
                </a:lnTo>
                <a:lnTo>
                  <a:pt x="11692" y="3798"/>
                </a:lnTo>
                <a:lnTo>
                  <a:pt x="11690" y="3795"/>
                </a:lnTo>
                <a:lnTo>
                  <a:pt x="11688" y="3792"/>
                </a:lnTo>
                <a:lnTo>
                  <a:pt x="11686" y="3789"/>
                </a:lnTo>
                <a:lnTo>
                  <a:pt x="11685" y="3786"/>
                </a:lnTo>
                <a:lnTo>
                  <a:pt x="11684" y="3783"/>
                </a:lnTo>
                <a:lnTo>
                  <a:pt x="11684" y="3779"/>
                </a:lnTo>
                <a:lnTo>
                  <a:pt x="11684" y="3776"/>
                </a:lnTo>
                <a:lnTo>
                  <a:pt x="11684" y="3773"/>
                </a:lnTo>
                <a:lnTo>
                  <a:pt x="11684" y="3770"/>
                </a:lnTo>
                <a:lnTo>
                  <a:pt x="11685" y="3767"/>
                </a:lnTo>
                <a:lnTo>
                  <a:pt x="11686" y="3764"/>
                </a:lnTo>
                <a:lnTo>
                  <a:pt x="11688" y="3761"/>
                </a:lnTo>
                <a:lnTo>
                  <a:pt x="11689" y="3758"/>
                </a:lnTo>
                <a:lnTo>
                  <a:pt x="11691" y="3756"/>
                </a:lnTo>
                <a:lnTo>
                  <a:pt x="11693" y="3753"/>
                </a:lnTo>
                <a:lnTo>
                  <a:pt x="11696" y="3751"/>
                </a:lnTo>
                <a:lnTo>
                  <a:pt x="11698" y="3749"/>
                </a:lnTo>
                <a:lnTo>
                  <a:pt x="11701" y="3747"/>
                </a:lnTo>
                <a:lnTo>
                  <a:pt x="11704" y="3745"/>
                </a:lnTo>
                <a:lnTo>
                  <a:pt x="11959" y="3637"/>
                </a:lnTo>
                <a:lnTo>
                  <a:pt x="11963" y="3636"/>
                </a:lnTo>
                <a:lnTo>
                  <a:pt x="11966" y="3635"/>
                </a:lnTo>
                <a:lnTo>
                  <a:pt x="11970" y="3635"/>
                </a:lnTo>
                <a:lnTo>
                  <a:pt x="11973" y="3635"/>
                </a:lnTo>
                <a:lnTo>
                  <a:pt x="11976" y="3635"/>
                </a:lnTo>
                <a:lnTo>
                  <a:pt x="11980" y="3635"/>
                </a:lnTo>
                <a:lnTo>
                  <a:pt x="11983" y="3636"/>
                </a:lnTo>
                <a:lnTo>
                  <a:pt x="11986" y="3637"/>
                </a:lnTo>
                <a:lnTo>
                  <a:pt x="11989" y="3638"/>
                </a:lnTo>
                <a:lnTo>
                  <a:pt x="11992" y="3640"/>
                </a:lnTo>
                <a:lnTo>
                  <a:pt x="11995" y="3641"/>
                </a:lnTo>
                <a:lnTo>
                  <a:pt x="11997" y="3643"/>
                </a:lnTo>
                <a:lnTo>
                  <a:pt x="12000" y="3646"/>
                </a:lnTo>
                <a:lnTo>
                  <a:pt x="12002" y="3648"/>
                </a:lnTo>
                <a:lnTo>
                  <a:pt x="12004" y="3651"/>
                </a:lnTo>
                <a:lnTo>
                  <a:pt x="12005" y="3654"/>
                </a:lnTo>
                <a:moveTo>
                  <a:pt x="3554" y="3669"/>
                </a:moveTo>
                <a:lnTo>
                  <a:pt x="3554" y="3666"/>
                </a:lnTo>
                <a:lnTo>
                  <a:pt x="3554" y="3662"/>
                </a:lnTo>
                <a:lnTo>
                  <a:pt x="3555" y="3659"/>
                </a:lnTo>
                <a:lnTo>
                  <a:pt x="3556" y="3656"/>
                </a:lnTo>
                <a:lnTo>
                  <a:pt x="3558" y="3653"/>
                </a:lnTo>
                <a:lnTo>
                  <a:pt x="3560" y="3650"/>
                </a:lnTo>
                <a:lnTo>
                  <a:pt x="3561" y="3647"/>
                </a:lnTo>
                <a:lnTo>
                  <a:pt x="3564" y="3645"/>
                </a:lnTo>
                <a:lnTo>
                  <a:pt x="3566" y="3643"/>
                </a:lnTo>
                <a:lnTo>
                  <a:pt x="3569" y="3641"/>
                </a:lnTo>
                <a:lnTo>
                  <a:pt x="3571" y="3639"/>
                </a:lnTo>
                <a:lnTo>
                  <a:pt x="3574" y="3638"/>
                </a:lnTo>
                <a:lnTo>
                  <a:pt x="3578" y="3637"/>
                </a:lnTo>
                <a:lnTo>
                  <a:pt x="3581" y="3636"/>
                </a:lnTo>
                <a:lnTo>
                  <a:pt x="3584" y="3635"/>
                </a:lnTo>
                <a:lnTo>
                  <a:pt x="3588" y="3635"/>
                </a:lnTo>
                <a:lnTo>
                  <a:pt x="3865" y="3642"/>
                </a:lnTo>
                <a:lnTo>
                  <a:pt x="3868" y="3642"/>
                </a:lnTo>
                <a:lnTo>
                  <a:pt x="3872" y="3643"/>
                </a:lnTo>
                <a:lnTo>
                  <a:pt x="3875" y="3644"/>
                </a:lnTo>
                <a:lnTo>
                  <a:pt x="3878" y="3645"/>
                </a:lnTo>
                <a:lnTo>
                  <a:pt x="3881" y="3646"/>
                </a:lnTo>
                <a:lnTo>
                  <a:pt x="3884" y="3648"/>
                </a:lnTo>
                <a:lnTo>
                  <a:pt x="3886" y="3650"/>
                </a:lnTo>
                <a:lnTo>
                  <a:pt x="3889" y="3652"/>
                </a:lnTo>
                <a:lnTo>
                  <a:pt x="3891" y="3655"/>
                </a:lnTo>
                <a:lnTo>
                  <a:pt x="3893" y="3658"/>
                </a:lnTo>
                <a:lnTo>
                  <a:pt x="3894" y="3660"/>
                </a:lnTo>
                <a:lnTo>
                  <a:pt x="3896" y="3663"/>
                </a:lnTo>
                <a:lnTo>
                  <a:pt x="3897" y="3666"/>
                </a:lnTo>
                <a:lnTo>
                  <a:pt x="3897" y="3670"/>
                </a:lnTo>
                <a:lnTo>
                  <a:pt x="3898" y="3673"/>
                </a:lnTo>
                <a:lnTo>
                  <a:pt x="3898" y="3676"/>
                </a:lnTo>
                <a:lnTo>
                  <a:pt x="3897" y="3680"/>
                </a:lnTo>
                <a:lnTo>
                  <a:pt x="3897" y="3683"/>
                </a:lnTo>
                <a:lnTo>
                  <a:pt x="3896" y="3686"/>
                </a:lnTo>
                <a:lnTo>
                  <a:pt x="3894" y="3689"/>
                </a:lnTo>
                <a:lnTo>
                  <a:pt x="3893" y="3692"/>
                </a:lnTo>
                <a:lnTo>
                  <a:pt x="3891" y="3695"/>
                </a:lnTo>
                <a:lnTo>
                  <a:pt x="3889" y="3698"/>
                </a:lnTo>
                <a:lnTo>
                  <a:pt x="3887" y="3700"/>
                </a:lnTo>
                <a:lnTo>
                  <a:pt x="3884" y="3702"/>
                </a:lnTo>
                <a:lnTo>
                  <a:pt x="3881" y="3704"/>
                </a:lnTo>
                <a:lnTo>
                  <a:pt x="3878" y="3705"/>
                </a:lnTo>
                <a:lnTo>
                  <a:pt x="3875" y="3707"/>
                </a:lnTo>
                <a:lnTo>
                  <a:pt x="3872" y="3708"/>
                </a:lnTo>
                <a:lnTo>
                  <a:pt x="3869" y="3709"/>
                </a:lnTo>
                <a:lnTo>
                  <a:pt x="3865" y="3709"/>
                </a:lnTo>
                <a:lnTo>
                  <a:pt x="3862" y="3709"/>
                </a:lnTo>
                <a:lnTo>
                  <a:pt x="3588" y="3703"/>
                </a:lnTo>
                <a:lnTo>
                  <a:pt x="3584" y="3703"/>
                </a:lnTo>
                <a:lnTo>
                  <a:pt x="3581" y="3702"/>
                </a:lnTo>
                <a:lnTo>
                  <a:pt x="3578" y="3701"/>
                </a:lnTo>
                <a:lnTo>
                  <a:pt x="3574" y="3700"/>
                </a:lnTo>
                <a:lnTo>
                  <a:pt x="3571" y="3698"/>
                </a:lnTo>
                <a:lnTo>
                  <a:pt x="3569" y="3697"/>
                </a:lnTo>
                <a:lnTo>
                  <a:pt x="3566" y="3695"/>
                </a:lnTo>
                <a:lnTo>
                  <a:pt x="3564" y="3693"/>
                </a:lnTo>
                <a:lnTo>
                  <a:pt x="3561" y="3690"/>
                </a:lnTo>
                <a:lnTo>
                  <a:pt x="3560" y="3688"/>
                </a:lnTo>
                <a:lnTo>
                  <a:pt x="3558" y="3685"/>
                </a:lnTo>
                <a:lnTo>
                  <a:pt x="3556" y="3682"/>
                </a:lnTo>
                <a:lnTo>
                  <a:pt x="3555" y="3679"/>
                </a:lnTo>
                <a:lnTo>
                  <a:pt x="3554" y="3676"/>
                </a:lnTo>
                <a:lnTo>
                  <a:pt x="3554" y="3673"/>
                </a:lnTo>
                <a:lnTo>
                  <a:pt x="3554" y="3669"/>
                </a:lnTo>
                <a:moveTo>
                  <a:pt x="3346" y="3670"/>
                </a:moveTo>
                <a:lnTo>
                  <a:pt x="3346" y="3674"/>
                </a:lnTo>
                <a:lnTo>
                  <a:pt x="3345" y="3677"/>
                </a:lnTo>
                <a:lnTo>
                  <a:pt x="3345" y="3680"/>
                </a:lnTo>
                <a:lnTo>
                  <a:pt x="3344" y="3684"/>
                </a:lnTo>
                <a:lnTo>
                  <a:pt x="3342" y="3687"/>
                </a:lnTo>
                <a:lnTo>
                  <a:pt x="3341" y="3689"/>
                </a:lnTo>
                <a:lnTo>
                  <a:pt x="3339" y="3692"/>
                </a:lnTo>
                <a:lnTo>
                  <a:pt x="3337" y="3694"/>
                </a:lnTo>
                <a:lnTo>
                  <a:pt x="3334" y="3697"/>
                </a:lnTo>
                <a:lnTo>
                  <a:pt x="3332" y="3699"/>
                </a:lnTo>
                <a:lnTo>
                  <a:pt x="3329" y="3700"/>
                </a:lnTo>
                <a:lnTo>
                  <a:pt x="3326" y="3702"/>
                </a:lnTo>
                <a:lnTo>
                  <a:pt x="3323" y="3703"/>
                </a:lnTo>
                <a:lnTo>
                  <a:pt x="3320" y="3704"/>
                </a:lnTo>
                <a:lnTo>
                  <a:pt x="3316" y="3705"/>
                </a:lnTo>
                <a:lnTo>
                  <a:pt x="3313" y="3705"/>
                </a:lnTo>
                <a:lnTo>
                  <a:pt x="3038" y="3715"/>
                </a:lnTo>
                <a:lnTo>
                  <a:pt x="3034" y="3715"/>
                </a:lnTo>
                <a:lnTo>
                  <a:pt x="3031" y="3715"/>
                </a:lnTo>
                <a:lnTo>
                  <a:pt x="3028" y="3714"/>
                </a:lnTo>
                <a:lnTo>
                  <a:pt x="3024" y="3713"/>
                </a:lnTo>
                <a:lnTo>
                  <a:pt x="3021" y="3712"/>
                </a:lnTo>
                <a:lnTo>
                  <a:pt x="3018" y="3711"/>
                </a:lnTo>
                <a:lnTo>
                  <a:pt x="3016" y="3709"/>
                </a:lnTo>
                <a:lnTo>
                  <a:pt x="3013" y="3707"/>
                </a:lnTo>
                <a:lnTo>
                  <a:pt x="3011" y="3704"/>
                </a:lnTo>
                <a:lnTo>
                  <a:pt x="3009" y="3702"/>
                </a:lnTo>
                <a:lnTo>
                  <a:pt x="3007" y="3699"/>
                </a:lnTo>
                <a:lnTo>
                  <a:pt x="3005" y="3696"/>
                </a:lnTo>
                <a:lnTo>
                  <a:pt x="3004" y="3693"/>
                </a:lnTo>
                <a:lnTo>
                  <a:pt x="3003" y="3690"/>
                </a:lnTo>
                <a:lnTo>
                  <a:pt x="3002" y="3687"/>
                </a:lnTo>
                <a:lnTo>
                  <a:pt x="3002" y="3683"/>
                </a:lnTo>
                <a:lnTo>
                  <a:pt x="3002" y="3680"/>
                </a:lnTo>
                <a:lnTo>
                  <a:pt x="3002" y="3677"/>
                </a:lnTo>
                <a:lnTo>
                  <a:pt x="3003" y="3673"/>
                </a:lnTo>
                <a:lnTo>
                  <a:pt x="3004" y="3670"/>
                </a:lnTo>
                <a:lnTo>
                  <a:pt x="3005" y="3667"/>
                </a:lnTo>
                <a:lnTo>
                  <a:pt x="3007" y="3664"/>
                </a:lnTo>
                <a:lnTo>
                  <a:pt x="3009" y="3662"/>
                </a:lnTo>
                <a:lnTo>
                  <a:pt x="3011" y="3659"/>
                </a:lnTo>
                <a:lnTo>
                  <a:pt x="3013" y="3657"/>
                </a:lnTo>
                <a:lnTo>
                  <a:pt x="3016" y="3655"/>
                </a:lnTo>
                <a:lnTo>
                  <a:pt x="3019" y="3653"/>
                </a:lnTo>
                <a:lnTo>
                  <a:pt x="3022" y="3652"/>
                </a:lnTo>
                <a:lnTo>
                  <a:pt x="3025" y="3650"/>
                </a:lnTo>
                <a:lnTo>
                  <a:pt x="3028" y="3649"/>
                </a:lnTo>
                <a:lnTo>
                  <a:pt x="3031" y="3649"/>
                </a:lnTo>
                <a:lnTo>
                  <a:pt x="3035" y="3648"/>
                </a:lnTo>
                <a:lnTo>
                  <a:pt x="3311" y="3637"/>
                </a:lnTo>
                <a:lnTo>
                  <a:pt x="3314" y="3637"/>
                </a:lnTo>
                <a:lnTo>
                  <a:pt x="3318" y="3638"/>
                </a:lnTo>
                <a:lnTo>
                  <a:pt x="3321" y="3639"/>
                </a:lnTo>
                <a:lnTo>
                  <a:pt x="3324" y="3640"/>
                </a:lnTo>
                <a:lnTo>
                  <a:pt x="3327" y="3641"/>
                </a:lnTo>
                <a:lnTo>
                  <a:pt x="3330" y="3643"/>
                </a:lnTo>
                <a:lnTo>
                  <a:pt x="3333" y="3645"/>
                </a:lnTo>
                <a:lnTo>
                  <a:pt x="3335" y="3647"/>
                </a:lnTo>
                <a:lnTo>
                  <a:pt x="3338" y="3649"/>
                </a:lnTo>
                <a:lnTo>
                  <a:pt x="3340" y="3652"/>
                </a:lnTo>
                <a:lnTo>
                  <a:pt x="3342" y="3655"/>
                </a:lnTo>
                <a:lnTo>
                  <a:pt x="3343" y="3657"/>
                </a:lnTo>
                <a:lnTo>
                  <a:pt x="3344" y="3660"/>
                </a:lnTo>
                <a:lnTo>
                  <a:pt x="3345" y="3664"/>
                </a:lnTo>
                <a:lnTo>
                  <a:pt x="3346" y="3667"/>
                </a:lnTo>
                <a:lnTo>
                  <a:pt x="3346" y="3670"/>
                </a:lnTo>
                <a:moveTo>
                  <a:pt x="4105" y="3687"/>
                </a:moveTo>
                <a:lnTo>
                  <a:pt x="4105" y="3684"/>
                </a:lnTo>
                <a:lnTo>
                  <a:pt x="4106" y="3680"/>
                </a:lnTo>
                <a:lnTo>
                  <a:pt x="4107" y="3677"/>
                </a:lnTo>
                <a:lnTo>
                  <a:pt x="4108" y="3674"/>
                </a:lnTo>
                <a:lnTo>
                  <a:pt x="4110" y="3671"/>
                </a:lnTo>
                <a:lnTo>
                  <a:pt x="4112" y="3669"/>
                </a:lnTo>
                <a:lnTo>
                  <a:pt x="4114" y="3666"/>
                </a:lnTo>
                <a:lnTo>
                  <a:pt x="4117" y="3664"/>
                </a:lnTo>
                <a:lnTo>
                  <a:pt x="4119" y="3662"/>
                </a:lnTo>
                <a:lnTo>
                  <a:pt x="4122" y="3660"/>
                </a:lnTo>
                <a:lnTo>
                  <a:pt x="4125" y="3659"/>
                </a:lnTo>
                <a:lnTo>
                  <a:pt x="4128" y="3658"/>
                </a:lnTo>
                <a:lnTo>
                  <a:pt x="4131" y="3657"/>
                </a:lnTo>
                <a:lnTo>
                  <a:pt x="4135" y="3656"/>
                </a:lnTo>
                <a:lnTo>
                  <a:pt x="4138" y="3656"/>
                </a:lnTo>
                <a:lnTo>
                  <a:pt x="4142" y="3656"/>
                </a:lnTo>
                <a:lnTo>
                  <a:pt x="4417" y="3677"/>
                </a:lnTo>
                <a:lnTo>
                  <a:pt x="4420" y="3678"/>
                </a:lnTo>
                <a:lnTo>
                  <a:pt x="4424" y="3679"/>
                </a:lnTo>
                <a:lnTo>
                  <a:pt x="4427" y="3680"/>
                </a:lnTo>
                <a:lnTo>
                  <a:pt x="4430" y="3681"/>
                </a:lnTo>
                <a:lnTo>
                  <a:pt x="4433" y="3683"/>
                </a:lnTo>
                <a:lnTo>
                  <a:pt x="4435" y="3685"/>
                </a:lnTo>
                <a:lnTo>
                  <a:pt x="4438" y="3687"/>
                </a:lnTo>
                <a:lnTo>
                  <a:pt x="4440" y="3689"/>
                </a:lnTo>
                <a:lnTo>
                  <a:pt x="4442" y="3692"/>
                </a:lnTo>
                <a:lnTo>
                  <a:pt x="4444" y="3695"/>
                </a:lnTo>
                <a:lnTo>
                  <a:pt x="4445" y="3698"/>
                </a:lnTo>
                <a:lnTo>
                  <a:pt x="4446" y="3701"/>
                </a:lnTo>
                <a:lnTo>
                  <a:pt x="4447" y="3704"/>
                </a:lnTo>
                <a:lnTo>
                  <a:pt x="4448" y="3707"/>
                </a:lnTo>
                <a:lnTo>
                  <a:pt x="4448" y="3711"/>
                </a:lnTo>
                <a:lnTo>
                  <a:pt x="4448" y="3714"/>
                </a:lnTo>
                <a:lnTo>
                  <a:pt x="4447" y="3718"/>
                </a:lnTo>
                <a:lnTo>
                  <a:pt x="4446" y="3721"/>
                </a:lnTo>
                <a:lnTo>
                  <a:pt x="4445" y="3724"/>
                </a:lnTo>
                <a:lnTo>
                  <a:pt x="4444" y="3727"/>
                </a:lnTo>
                <a:lnTo>
                  <a:pt x="4442" y="3730"/>
                </a:lnTo>
                <a:lnTo>
                  <a:pt x="4440" y="3732"/>
                </a:lnTo>
                <a:lnTo>
                  <a:pt x="4438" y="3735"/>
                </a:lnTo>
                <a:lnTo>
                  <a:pt x="4436" y="3737"/>
                </a:lnTo>
                <a:lnTo>
                  <a:pt x="4433" y="3739"/>
                </a:lnTo>
                <a:lnTo>
                  <a:pt x="4430" y="3740"/>
                </a:lnTo>
                <a:lnTo>
                  <a:pt x="4427" y="3742"/>
                </a:lnTo>
                <a:lnTo>
                  <a:pt x="4424" y="3743"/>
                </a:lnTo>
                <a:lnTo>
                  <a:pt x="4421" y="3744"/>
                </a:lnTo>
                <a:lnTo>
                  <a:pt x="4418" y="3744"/>
                </a:lnTo>
                <a:lnTo>
                  <a:pt x="4414" y="3744"/>
                </a:lnTo>
                <a:lnTo>
                  <a:pt x="4411" y="3744"/>
                </a:lnTo>
                <a:lnTo>
                  <a:pt x="4137" y="3723"/>
                </a:lnTo>
                <a:lnTo>
                  <a:pt x="4133" y="3723"/>
                </a:lnTo>
                <a:lnTo>
                  <a:pt x="4130" y="3722"/>
                </a:lnTo>
                <a:lnTo>
                  <a:pt x="4127" y="3721"/>
                </a:lnTo>
                <a:lnTo>
                  <a:pt x="4124" y="3719"/>
                </a:lnTo>
                <a:lnTo>
                  <a:pt x="4121" y="3718"/>
                </a:lnTo>
                <a:lnTo>
                  <a:pt x="4118" y="3716"/>
                </a:lnTo>
                <a:lnTo>
                  <a:pt x="4116" y="3714"/>
                </a:lnTo>
                <a:lnTo>
                  <a:pt x="4113" y="3711"/>
                </a:lnTo>
                <a:lnTo>
                  <a:pt x="4111" y="3709"/>
                </a:lnTo>
                <a:lnTo>
                  <a:pt x="4109" y="3706"/>
                </a:lnTo>
                <a:lnTo>
                  <a:pt x="4108" y="3703"/>
                </a:lnTo>
                <a:lnTo>
                  <a:pt x="4107" y="3700"/>
                </a:lnTo>
                <a:lnTo>
                  <a:pt x="4106" y="3697"/>
                </a:lnTo>
                <a:lnTo>
                  <a:pt x="4105" y="3694"/>
                </a:lnTo>
                <a:lnTo>
                  <a:pt x="4105" y="3691"/>
                </a:lnTo>
                <a:lnTo>
                  <a:pt x="4105" y="3687"/>
                </a:lnTo>
                <a:moveTo>
                  <a:pt x="2795" y="3697"/>
                </a:moveTo>
                <a:lnTo>
                  <a:pt x="2795" y="3701"/>
                </a:lnTo>
                <a:lnTo>
                  <a:pt x="2795" y="3704"/>
                </a:lnTo>
                <a:lnTo>
                  <a:pt x="2794" y="3707"/>
                </a:lnTo>
                <a:lnTo>
                  <a:pt x="2794" y="3711"/>
                </a:lnTo>
                <a:lnTo>
                  <a:pt x="2792" y="3714"/>
                </a:lnTo>
                <a:lnTo>
                  <a:pt x="2791" y="3717"/>
                </a:lnTo>
                <a:lnTo>
                  <a:pt x="2789" y="3719"/>
                </a:lnTo>
                <a:lnTo>
                  <a:pt x="2787" y="3722"/>
                </a:lnTo>
                <a:lnTo>
                  <a:pt x="2785" y="3724"/>
                </a:lnTo>
                <a:lnTo>
                  <a:pt x="2783" y="3727"/>
                </a:lnTo>
                <a:lnTo>
                  <a:pt x="2780" y="3729"/>
                </a:lnTo>
                <a:lnTo>
                  <a:pt x="2777" y="3730"/>
                </a:lnTo>
                <a:lnTo>
                  <a:pt x="2774" y="3732"/>
                </a:lnTo>
                <a:lnTo>
                  <a:pt x="2771" y="3733"/>
                </a:lnTo>
                <a:lnTo>
                  <a:pt x="2767" y="3734"/>
                </a:lnTo>
                <a:lnTo>
                  <a:pt x="2764" y="3734"/>
                </a:lnTo>
                <a:lnTo>
                  <a:pt x="2491" y="3761"/>
                </a:lnTo>
                <a:lnTo>
                  <a:pt x="2487" y="3761"/>
                </a:lnTo>
                <a:lnTo>
                  <a:pt x="2484" y="3761"/>
                </a:lnTo>
                <a:lnTo>
                  <a:pt x="2481" y="3761"/>
                </a:lnTo>
                <a:lnTo>
                  <a:pt x="2478" y="3760"/>
                </a:lnTo>
                <a:lnTo>
                  <a:pt x="2475" y="3759"/>
                </a:lnTo>
                <a:lnTo>
                  <a:pt x="2472" y="3758"/>
                </a:lnTo>
                <a:lnTo>
                  <a:pt x="2469" y="3756"/>
                </a:lnTo>
                <a:lnTo>
                  <a:pt x="2466" y="3754"/>
                </a:lnTo>
                <a:lnTo>
                  <a:pt x="2464" y="3752"/>
                </a:lnTo>
                <a:lnTo>
                  <a:pt x="2461" y="3750"/>
                </a:lnTo>
                <a:lnTo>
                  <a:pt x="2459" y="3748"/>
                </a:lnTo>
                <a:lnTo>
                  <a:pt x="2457" y="3745"/>
                </a:lnTo>
                <a:lnTo>
                  <a:pt x="2456" y="3742"/>
                </a:lnTo>
                <a:lnTo>
                  <a:pt x="2454" y="3739"/>
                </a:lnTo>
                <a:lnTo>
                  <a:pt x="2453" y="3736"/>
                </a:lnTo>
                <a:lnTo>
                  <a:pt x="2453" y="3732"/>
                </a:lnTo>
                <a:lnTo>
                  <a:pt x="2453" y="3729"/>
                </a:lnTo>
                <a:lnTo>
                  <a:pt x="2453" y="3725"/>
                </a:lnTo>
                <a:lnTo>
                  <a:pt x="2453" y="3722"/>
                </a:lnTo>
                <a:lnTo>
                  <a:pt x="2454" y="3719"/>
                </a:lnTo>
                <a:lnTo>
                  <a:pt x="2455" y="3716"/>
                </a:lnTo>
                <a:lnTo>
                  <a:pt x="2457" y="3713"/>
                </a:lnTo>
                <a:lnTo>
                  <a:pt x="2458" y="3710"/>
                </a:lnTo>
                <a:lnTo>
                  <a:pt x="2460" y="3707"/>
                </a:lnTo>
                <a:lnTo>
                  <a:pt x="2462" y="3705"/>
                </a:lnTo>
                <a:lnTo>
                  <a:pt x="2465" y="3703"/>
                </a:lnTo>
                <a:lnTo>
                  <a:pt x="2467" y="3701"/>
                </a:lnTo>
                <a:lnTo>
                  <a:pt x="2470" y="3699"/>
                </a:lnTo>
                <a:lnTo>
                  <a:pt x="2473" y="3697"/>
                </a:lnTo>
                <a:lnTo>
                  <a:pt x="2476" y="3696"/>
                </a:lnTo>
                <a:lnTo>
                  <a:pt x="2480" y="3695"/>
                </a:lnTo>
                <a:lnTo>
                  <a:pt x="2483" y="3694"/>
                </a:lnTo>
                <a:lnTo>
                  <a:pt x="2758" y="3667"/>
                </a:lnTo>
                <a:lnTo>
                  <a:pt x="2761" y="3667"/>
                </a:lnTo>
                <a:lnTo>
                  <a:pt x="2765" y="3667"/>
                </a:lnTo>
                <a:lnTo>
                  <a:pt x="2768" y="3668"/>
                </a:lnTo>
                <a:lnTo>
                  <a:pt x="2771" y="3669"/>
                </a:lnTo>
                <a:lnTo>
                  <a:pt x="2775" y="3670"/>
                </a:lnTo>
                <a:lnTo>
                  <a:pt x="2778" y="3671"/>
                </a:lnTo>
                <a:lnTo>
                  <a:pt x="2780" y="3673"/>
                </a:lnTo>
                <a:lnTo>
                  <a:pt x="2783" y="3675"/>
                </a:lnTo>
                <a:lnTo>
                  <a:pt x="2786" y="3677"/>
                </a:lnTo>
                <a:lnTo>
                  <a:pt x="2788" y="3679"/>
                </a:lnTo>
                <a:lnTo>
                  <a:pt x="2790" y="3682"/>
                </a:lnTo>
                <a:lnTo>
                  <a:pt x="2791" y="3685"/>
                </a:lnTo>
                <a:lnTo>
                  <a:pt x="2793" y="3688"/>
                </a:lnTo>
                <a:lnTo>
                  <a:pt x="2794" y="3691"/>
                </a:lnTo>
                <a:lnTo>
                  <a:pt x="2794" y="3694"/>
                </a:lnTo>
                <a:lnTo>
                  <a:pt x="2795" y="3697"/>
                </a:lnTo>
                <a:moveTo>
                  <a:pt x="4655" y="3736"/>
                </a:moveTo>
                <a:lnTo>
                  <a:pt x="4655" y="3733"/>
                </a:lnTo>
                <a:lnTo>
                  <a:pt x="4656" y="3729"/>
                </a:lnTo>
                <a:lnTo>
                  <a:pt x="4657" y="3726"/>
                </a:lnTo>
                <a:lnTo>
                  <a:pt x="4659" y="3723"/>
                </a:lnTo>
                <a:lnTo>
                  <a:pt x="4661" y="3720"/>
                </a:lnTo>
                <a:lnTo>
                  <a:pt x="4663" y="3718"/>
                </a:lnTo>
                <a:lnTo>
                  <a:pt x="4665" y="3715"/>
                </a:lnTo>
                <a:lnTo>
                  <a:pt x="4667" y="3713"/>
                </a:lnTo>
                <a:lnTo>
                  <a:pt x="4670" y="3711"/>
                </a:lnTo>
                <a:lnTo>
                  <a:pt x="4673" y="3710"/>
                </a:lnTo>
                <a:lnTo>
                  <a:pt x="4676" y="3708"/>
                </a:lnTo>
                <a:lnTo>
                  <a:pt x="4679" y="3707"/>
                </a:lnTo>
                <a:lnTo>
                  <a:pt x="4682" y="3707"/>
                </a:lnTo>
                <a:lnTo>
                  <a:pt x="4686" y="3706"/>
                </a:lnTo>
                <a:lnTo>
                  <a:pt x="4689" y="3706"/>
                </a:lnTo>
                <a:lnTo>
                  <a:pt x="4693" y="3706"/>
                </a:lnTo>
                <a:lnTo>
                  <a:pt x="4967" y="3743"/>
                </a:lnTo>
                <a:lnTo>
                  <a:pt x="4970" y="3744"/>
                </a:lnTo>
                <a:lnTo>
                  <a:pt x="4973" y="3745"/>
                </a:lnTo>
                <a:lnTo>
                  <a:pt x="4976" y="3746"/>
                </a:lnTo>
                <a:lnTo>
                  <a:pt x="4979" y="3748"/>
                </a:lnTo>
                <a:lnTo>
                  <a:pt x="4982" y="3750"/>
                </a:lnTo>
                <a:lnTo>
                  <a:pt x="4984" y="3752"/>
                </a:lnTo>
                <a:lnTo>
                  <a:pt x="4987" y="3754"/>
                </a:lnTo>
                <a:lnTo>
                  <a:pt x="4989" y="3757"/>
                </a:lnTo>
                <a:lnTo>
                  <a:pt x="4991" y="3759"/>
                </a:lnTo>
                <a:lnTo>
                  <a:pt x="4992" y="3762"/>
                </a:lnTo>
                <a:lnTo>
                  <a:pt x="4993" y="3765"/>
                </a:lnTo>
                <a:lnTo>
                  <a:pt x="4995" y="3768"/>
                </a:lnTo>
                <a:lnTo>
                  <a:pt x="4995" y="3771"/>
                </a:lnTo>
                <a:lnTo>
                  <a:pt x="4996" y="3774"/>
                </a:lnTo>
                <a:lnTo>
                  <a:pt x="4996" y="3778"/>
                </a:lnTo>
                <a:lnTo>
                  <a:pt x="4996" y="3781"/>
                </a:lnTo>
                <a:lnTo>
                  <a:pt x="4995" y="3784"/>
                </a:lnTo>
                <a:lnTo>
                  <a:pt x="4994" y="3788"/>
                </a:lnTo>
                <a:lnTo>
                  <a:pt x="4993" y="3791"/>
                </a:lnTo>
                <a:lnTo>
                  <a:pt x="4991" y="3794"/>
                </a:lnTo>
                <a:lnTo>
                  <a:pt x="4989" y="3796"/>
                </a:lnTo>
                <a:lnTo>
                  <a:pt x="4987" y="3799"/>
                </a:lnTo>
                <a:lnTo>
                  <a:pt x="4984" y="3801"/>
                </a:lnTo>
                <a:lnTo>
                  <a:pt x="4982" y="3803"/>
                </a:lnTo>
                <a:lnTo>
                  <a:pt x="4979" y="3805"/>
                </a:lnTo>
                <a:lnTo>
                  <a:pt x="4976" y="3806"/>
                </a:lnTo>
                <a:lnTo>
                  <a:pt x="4973" y="3808"/>
                </a:lnTo>
                <a:lnTo>
                  <a:pt x="4970" y="3809"/>
                </a:lnTo>
                <a:lnTo>
                  <a:pt x="4967" y="3809"/>
                </a:lnTo>
                <a:lnTo>
                  <a:pt x="4963" y="3810"/>
                </a:lnTo>
                <a:lnTo>
                  <a:pt x="4960" y="3810"/>
                </a:lnTo>
                <a:lnTo>
                  <a:pt x="4957" y="3809"/>
                </a:lnTo>
                <a:lnTo>
                  <a:pt x="4684" y="3773"/>
                </a:lnTo>
                <a:lnTo>
                  <a:pt x="4680" y="3773"/>
                </a:lnTo>
                <a:lnTo>
                  <a:pt x="4677" y="3772"/>
                </a:lnTo>
                <a:lnTo>
                  <a:pt x="4674" y="3771"/>
                </a:lnTo>
                <a:lnTo>
                  <a:pt x="4671" y="3769"/>
                </a:lnTo>
                <a:lnTo>
                  <a:pt x="4668" y="3767"/>
                </a:lnTo>
                <a:lnTo>
                  <a:pt x="4666" y="3765"/>
                </a:lnTo>
                <a:lnTo>
                  <a:pt x="4663" y="3763"/>
                </a:lnTo>
                <a:lnTo>
                  <a:pt x="4661" y="3761"/>
                </a:lnTo>
                <a:lnTo>
                  <a:pt x="4659" y="3758"/>
                </a:lnTo>
                <a:lnTo>
                  <a:pt x="4658" y="3755"/>
                </a:lnTo>
                <a:lnTo>
                  <a:pt x="4657" y="3752"/>
                </a:lnTo>
                <a:lnTo>
                  <a:pt x="4655" y="3749"/>
                </a:lnTo>
                <a:lnTo>
                  <a:pt x="4655" y="3746"/>
                </a:lnTo>
                <a:lnTo>
                  <a:pt x="4654" y="3743"/>
                </a:lnTo>
                <a:lnTo>
                  <a:pt x="4654" y="3740"/>
                </a:lnTo>
                <a:lnTo>
                  <a:pt x="4655" y="3736"/>
                </a:lnTo>
                <a:moveTo>
                  <a:pt x="2248" y="3759"/>
                </a:moveTo>
                <a:lnTo>
                  <a:pt x="2248" y="3763"/>
                </a:lnTo>
                <a:lnTo>
                  <a:pt x="2248" y="3766"/>
                </a:lnTo>
                <a:lnTo>
                  <a:pt x="2248" y="3770"/>
                </a:lnTo>
                <a:lnTo>
                  <a:pt x="2247" y="3773"/>
                </a:lnTo>
                <a:lnTo>
                  <a:pt x="2246" y="3776"/>
                </a:lnTo>
                <a:lnTo>
                  <a:pt x="2245" y="3779"/>
                </a:lnTo>
                <a:lnTo>
                  <a:pt x="2243" y="3782"/>
                </a:lnTo>
                <a:lnTo>
                  <a:pt x="2241" y="3785"/>
                </a:lnTo>
                <a:lnTo>
                  <a:pt x="2239" y="3787"/>
                </a:lnTo>
                <a:lnTo>
                  <a:pt x="2237" y="3790"/>
                </a:lnTo>
                <a:lnTo>
                  <a:pt x="2234" y="3792"/>
                </a:lnTo>
                <a:lnTo>
                  <a:pt x="2232" y="3793"/>
                </a:lnTo>
                <a:lnTo>
                  <a:pt x="2229" y="3795"/>
                </a:lnTo>
                <a:lnTo>
                  <a:pt x="2226" y="3796"/>
                </a:lnTo>
                <a:lnTo>
                  <a:pt x="2222" y="3797"/>
                </a:lnTo>
                <a:lnTo>
                  <a:pt x="2219" y="3798"/>
                </a:lnTo>
                <a:lnTo>
                  <a:pt x="1948" y="3844"/>
                </a:lnTo>
                <a:lnTo>
                  <a:pt x="1945" y="3845"/>
                </a:lnTo>
                <a:lnTo>
                  <a:pt x="1941" y="3845"/>
                </a:lnTo>
                <a:lnTo>
                  <a:pt x="1938" y="3844"/>
                </a:lnTo>
                <a:lnTo>
                  <a:pt x="1935" y="3844"/>
                </a:lnTo>
                <a:lnTo>
                  <a:pt x="1931" y="3843"/>
                </a:lnTo>
                <a:lnTo>
                  <a:pt x="1928" y="3842"/>
                </a:lnTo>
                <a:lnTo>
                  <a:pt x="1925" y="3840"/>
                </a:lnTo>
                <a:lnTo>
                  <a:pt x="1923" y="3839"/>
                </a:lnTo>
                <a:lnTo>
                  <a:pt x="1920" y="3837"/>
                </a:lnTo>
                <a:lnTo>
                  <a:pt x="1918" y="3834"/>
                </a:lnTo>
                <a:lnTo>
                  <a:pt x="1915" y="3832"/>
                </a:lnTo>
                <a:lnTo>
                  <a:pt x="1913" y="3829"/>
                </a:lnTo>
                <a:lnTo>
                  <a:pt x="1912" y="3827"/>
                </a:lnTo>
                <a:lnTo>
                  <a:pt x="1910" y="3824"/>
                </a:lnTo>
                <a:lnTo>
                  <a:pt x="1909" y="3820"/>
                </a:lnTo>
                <a:lnTo>
                  <a:pt x="1908" y="3817"/>
                </a:lnTo>
                <a:lnTo>
                  <a:pt x="1908" y="3814"/>
                </a:lnTo>
                <a:lnTo>
                  <a:pt x="1907" y="3810"/>
                </a:lnTo>
                <a:lnTo>
                  <a:pt x="1908" y="3807"/>
                </a:lnTo>
                <a:lnTo>
                  <a:pt x="1908" y="3804"/>
                </a:lnTo>
                <a:lnTo>
                  <a:pt x="1909" y="3801"/>
                </a:lnTo>
                <a:lnTo>
                  <a:pt x="1910" y="3798"/>
                </a:lnTo>
                <a:lnTo>
                  <a:pt x="1912" y="3795"/>
                </a:lnTo>
                <a:lnTo>
                  <a:pt x="1914" y="3792"/>
                </a:lnTo>
                <a:lnTo>
                  <a:pt x="1915" y="3789"/>
                </a:lnTo>
                <a:lnTo>
                  <a:pt x="1918" y="3787"/>
                </a:lnTo>
                <a:lnTo>
                  <a:pt x="1920" y="3785"/>
                </a:lnTo>
                <a:lnTo>
                  <a:pt x="1923" y="3783"/>
                </a:lnTo>
                <a:lnTo>
                  <a:pt x="1925" y="3781"/>
                </a:lnTo>
                <a:lnTo>
                  <a:pt x="1928" y="3780"/>
                </a:lnTo>
                <a:lnTo>
                  <a:pt x="1932" y="3779"/>
                </a:lnTo>
                <a:lnTo>
                  <a:pt x="1935" y="3778"/>
                </a:lnTo>
                <a:lnTo>
                  <a:pt x="2209" y="3731"/>
                </a:lnTo>
                <a:lnTo>
                  <a:pt x="2212" y="3731"/>
                </a:lnTo>
                <a:lnTo>
                  <a:pt x="2216" y="3731"/>
                </a:lnTo>
                <a:lnTo>
                  <a:pt x="2219" y="3731"/>
                </a:lnTo>
                <a:lnTo>
                  <a:pt x="2222" y="3732"/>
                </a:lnTo>
                <a:lnTo>
                  <a:pt x="2225" y="3733"/>
                </a:lnTo>
                <a:lnTo>
                  <a:pt x="2228" y="3734"/>
                </a:lnTo>
                <a:lnTo>
                  <a:pt x="2231" y="3736"/>
                </a:lnTo>
                <a:lnTo>
                  <a:pt x="2234" y="3738"/>
                </a:lnTo>
                <a:lnTo>
                  <a:pt x="2237" y="3740"/>
                </a:lnTo>
                <a:lnTo>
                  <a:pt x="2239" y="3742"/>
                </a:lnTo>
                <a:lnTo>
                  <a:pt x="2241" y="3744"/>
                </a:lnTo>
                <a:lnTo>
                  <a:pt x="2243" y="3747"/>
                </a:lnTo>
                <a:lnTo>
                  <a:pt x="2245" y="3750"/>
                </a:lnTo>
                <a:lnTo>
                  <a:pt x="2246" y="3753"/>
                </a:lnTo>
                <a:lnTo>
                  <a:pt x="2247" y="3756"/>
                </a:lnTo>
                <a:lnTo>
                  <a:pt x="2248" y="3759"/>
                </a:lnTo>
                <a:moveTo>
                  <a:pt x="5200" y="3814"/>
                </a:moveTo>
                <a:lnTo>
                  <a:pt x="5201" y="3811"/>
                </a:lnTo>
                <a:lnTo>
                  <a:pt x="5202" y="3807"/>
                </a:lnTo>
                <a:lnTo>
                  <a:pt x="5203" y="3804"/>
                </a:lnTo>
                <a:lnTo>
                  <a:pt x="5205" y="3801"/>
                </a:lnTo>
                <a:lnTo>
                  <a:pt x="5207" y="3799"/>
                </a:lnTo>
                <a:lnTo>
                  <a:pt x="5209" y="3796"/>
                </a:lnTo>
                <a:lnTo>
                  <a:pt x="5211" y="3794"/>
                </a:lnTo>
                <a:lnTo>
                  <a:pt x="5214" y="3792"/>
                </a:lnTo>
                <a:lnTo>
                  <a:pt x="5217" y="3790"/>
                </a:lnTo>
                <a:lnTo>
                  <a:pt x="5220" y="3789"/>
                </a:lnTo>
                <a:lnTo>
                  <a:pt x="5223" y="3788"/>
                </a:lnTo>
                <a:lnTo>
                  <a:pt x="5226" y="3787"/>
                </a:lnTo>
                <a:lnTo>
                  <a:pt x="5229" y="3786"/>
                </a:lnTo>
                <a:lnTo>
                  <a:pt x="5233" y="3786"/>
                </a:lnTo>
                <a:lnTo>
                  <a:pt x="5236" y="3786"/>
                </a:lnTo>
                <a:lnTo>
                  <a:pt x="5240" y="3786"/>
                </a:lnTo>
                <a:lnTo>
                  <a:pt x="5512" y="3836"/>
                </a:lnTo>
                <a:lnTo>
                  <a:pt x="5515" y="3837"/>
                </a:lnTo>
                <a:lnTo>
                  <a:pt x="5518" y="3838"/>
                </a:lnTo>
                <a:lnTo>
                  <a:pt x="5521" y="3840"/>
                </a:lnTo>
                <a:lnTo>
                  <a:pt x="5524" y="3842"/>
                </a:lnTo>
                <a:lnTo>
                  <a:pt x="5527" y="3844"/>
                </a:lnTo>
                <a:lnTo>
                  <a:pt x="5529" y="3846"/>
                </a:lnTo>
                <a:lnTo>
                  <a:pt x="5531" y="3848"/>
                </a:lnTo>
                <a:lnTo>
                  <a:pt x="5533" y="3851"/>
                </a:lnTo>
                <a:lnTo>
                  <a:pt x="5535" y="3854"/>
                </a:lnTo>
                <a:lnTo>
                  <a:pt x="5536" y="3857"/>
                </a:lnTo>
                <a:lnTo>
                  <a:pt x="5537" y="3860"/>
                </a:lnTo>
                <a:lnTo>
                  <a:pt x="5538" y="3863"/>
                </a:lnTo>
                <a:lnTo>
                  <a:pt x="5539" y="3866"/>
                </a:lnTo>
                <a:lnTo>
                  <a:pt x="5539" y="3869"/>
                </a:lnTo>
                <a:lnTo>
                  <a:pt x="5539" y="3873"/>
                </a:lnTo>
                <a:lnTo>
                  <a:pt x="5539" y="3876"/>
                </a:lnTo>
                <a:lnTo>
                  <a:pt x="5538" y="3879"/>
                </a:lnTo>
                <a:lnTo>
                  <a:pt x="5537" y="3883"/>
                </a:lnTo>
                <a:lnTo>
                  <a:pt x="5535" y="3886"/>
                </a:lnTo>
                <a:lnTo>
                  <a:pt x="5533" y="3888"/>
                </a:lnTo>
                <a:lnTo>
                  <a:pt x="5531" y="3891"/>
                </a:lnTo>
                <a:lnTo>
                  <a:pt x="5529" y="3893"/>
                </a:lnTo>
                <a:lnTo>
                  <a:pt x="5526" y="3895"/>
                </a:lnTo>
                <a:lnTo>
                  <a:pt x="5524" y="3897"/>
                </a:lnTo>
                <a:lnTo>
                  <a:pt x="5521" y="3899"/>
                </a:lnTo>
                <a:lnTo>
                  <a:pt x="5518" y="3900"/>
                </a:lnTo>
                <a:lnTo>
                  <a:pt x="5515" y="3902"/>
                </a:lnTo>
                <a:lnTo>
                  <a:pt x="5512" y="3902"/>
                </a:lnTo>
                <a:lnTo>
                  <a:pt x="5508" y="3903"/>
                </a:lnTo>
                <a:lnTo>
                  <a:pt x="5505" y="3903"/>
                </a:lnTo>
                <a:lnTo>
                  <a:pt x="5501" y="3903"/>
                </a:lnTo>
                <a:lnTo>
                  <a:pt x="5498" y="3902"/>
                </a:lnTo>
                <a:lnTo>
                  <a:pt x="5228" y="3852"/>
                </a:lnTo>
                <a:lnTo>
                  <a:pt x="5224" y="3851"/>
                </a:lnTo>
                <a:lnTo>
                  <a:pt x="5221" y="3850"/>
                </a:lnTo>
                <a:lnTo>
                  <a:pt x="5218" y="3849"/>
                </a:lnTo>
                <a:lnTo>
                  <a:pt x="5215" y="3847"/>
                </a:lnTo>
                <a:lnTo>
                  <a:pt x="5213" y="3846"/>
                </a:lnTo>
                <a:lnTo>
                  <a:pt x="5210" y="3844"/>
                </a:lnTo>
                <a:lnTo>
                  <a:pt x="5208" y="3841"/>
                </a:lnTo>
                <a:lnTo>
                  <a:pt x="5206" y="3839"/>
                </a:lnTo>
                <a:lnTo>
                  <a:pt x="5204" y="3836"/>
                </a:lnTo>
                <a:lnTo>
                  <a:pt x="5202" y="3833"/>
                </a:lnTo>
                <a:lnTo>
                  <a:pt x="5201" y="3830"/>
                </a:lnTo>
                <a:lnTo>
                  <a:pt x="5200" y="3827"/>
                </a:lnTo>
                <a:lnTo>
                  <a:pt x="5200" y="3824"/>
                </a:lnTo>
                <a:lnTo>
                  <a:pt x="5199" y="3821"/>
                </a:lnTo>
                <a:lnTo>
                  <a:pt x="5199" y="3818"/>
                </a:lnTo>
                <a:lnTo>
                  <a:pt x="5200" y="3814"/>
                </a:lnTo>
                <a:moveTo>
                  <a:pt x="1705" y="3859"/>
                </a:moveTo>
                <a:lnTo>
                  <a:pt x="1706" y="3863"/>
                </a:lnTo>
                <a:lnTo>
                  <a:pt x="1706" y="3866"/>
                </a:lnTo>
                <a:lnTo>
                  <a:pt x="1706" y="3869"/>
                </a:lnTo>
                <a:lnTo>
                  <a:pt x="1706" y="3872"/>
                </a:lnTo>
                <a:lnTo>
                  <a:pt x="1705" y="3876"/>
                </a:lnTo>
                <a:lnTo>
                  <a:pt x="1704" y="3879"/>
                </a:lnTo>
                <a:lnTo>
                  <a:pt x="1703" y="3882"/>
                </a:lnTo>
                <a:lnTo>
                  <a:pt x="1701" y="3885"/>
                </a:lnTo>
                <a:lnTo>
                  <a:pt x="1699" y="3887"/>
                </a:lnTo>
                <a:lnTo>
                  <a:pt x="1697" y="3890"/>
                </a:lnTo>
                <a:lnTo>
                  <a:pt x="1695" y="3892"/>
                </a:lnTo>
                <a:lnTo>
                  <a:pt x="1692" y="3894"/>
                </a:lnTo>
                <a:lnTo>
                  <a:pt x="1689" y="3896"/>
                </a:lnTo>
                <a:lnTo>
                  <a:pt x="1686" y="3898"/>
                </a:lnTo>
                <a:lnTo>
                  <a:pt x="1683" y="3899"/>
                </a:lnTo>
                <a:lnTo>
                  <a:pt x="1680" y="3900"/>
                </a:lnTo>
                <a:lnTo>
                  <a:pt x="1413" y="3966"/>
                </a:lnTo>
                <a:lnTo>
                  <a:pt x="1410" y="3967"/>
                </a:lnTo>
                <a:lnTo>
                  <a:pt x="1406" y="3967"/>
                </a:lnTo>
                <a:lnTo>
                  <a:pt x="1403" y="3967"/>
                </a:lnTo>
                <a:lnTo>
                  <a:pt x="1399" y="3967"/>
                </a:lnTo>
                <a:lnTo>
                  <a:pt x="1396" y="3966"/>
                </a:lnTo>
                <a:lnTo>
                  <a:pt x="1393" y="3965"/>
                </a:lnTo>
                <a:lnTo>
                  <a:pt x="1390" y="3964"/>
                </a:lnTo>
                <a:lnTo>
                  <a:pt x="1387" y="3963"/>
                </a:lnTo>
                <a:lnTo>
                  <a:pt x="1384" y="3961"/>
                </a:lnTo>
                <a:lnTo>
                  <a:pt x="1382" y="3959"/>
                </a:lnTo>
                <a:lnTo>
                  <a:pt x="1379" y="3957"/>
                </a:lnTo>
                <a:lnTo>
                  <a:pt x="1377" y="3954"/>
                </a:lnTo>
                <a:lnTo>
                  <a:pt x="1375" y="3951"/>
                </a:lnTo>
                <a:lnTo>
                  <a:pt x="1373" y="3949"/>
                </a:lnTo>
                <a:lnTo>
                  <a:pt x="1372" y="3945"/>
                </a:lnTo>
                <a:lnTo>
                  <a:pt x="1371" y="3942"/>
                </a:lnTo>
                <a:lnTo>
                  <a:pt x="1370" y="3939"/>
                </a:lnTo>
                <a:lnTo>
                  <a:pt x="1370" y="3935"/>
                </a:lnTo>
                <a:lnTo>
                  <a:pt x="1370" y="3932"/>
                </a:lnTo>
                <a:lnTo>
                  <a:pt x="1370" y="3929"/>
                </a:lnTo>
                <a:lnTo>
                  <a:pt x="1371" y="3926"/>
                </a:lnTo>
                <a:lnTo>
                  <a:pt x="1372" y="3923"/>
                </a:lnTo>
                <a:lnTo>
                  <a:pt x="1373" y="3920"/>
                </a:lnTo>
                <a:lnTo>
                  <a:pt x="1374" y="3917"/>
                </a:lnTo>
                <a:lnTo>
                  <a:pt x="1376" y="3914"/>
                </a:lnTo>
                <a:lnTo>
                  <a:pt x="1378" y="3912"/>
                </a:lnTo>
                <a:lnTo>
                  <a:pt x="1380" y="3909"/>
                </a:lnTo>
                <a:lnTo>
                  <a:pt x="1383" y="3907"/>
                </a:lnTo>
                <a:lnTo>
                  <a:pt x="1386" y="3905"/>
                </a:lnTo>
                <a:lnTo>
                  <a:pt x="1389" y="3904"/>
                </a:lnTo>
                <a:lnTo>
                  <a:pt x="1392" y="3902"/>
                </a:lnTo>
                <a:lnTo>
                  <a:pt x="1395" y="3901"/>
                </a:lnTo>
                <a:lnTo>
                  <a:pt x="1664" y="3834"/>
                </a:lnTo>
                <a:lnTo>
                  <a:pt x="1667" y="3834"/>
                </a:lnTo>
                <a:lnTo>
                  <a:pt x="1671" y="3833"/>
                </a:lnTo>
                <a:lnTo>
                  <a:pt x="1674" y="3833"/>
                </a:lnTo>
                <a:lnTo>
                  <a:pt x="1678" y="3834"/>
                </a:lnTo>
                <a:lnTo>
                  <a:pt x="1681" y="3835"/>
                </a:lnTo>
                <a:lnTo>
                  <a:pt x="1684" y="3836"/>
                </a:lnTo>
                <a:lnTo>
                  <a:pt x="1687" y="3837"/>
                </a:lnTo>
                <a:lnTo>
                  <a:pt x="1690" y="3838"/>
                </a:lnTo>
                <a:lnTo>
                  <a:pt x="1693" y="3840"/>
                </a:lnTo>
                <a:lnTo>
                  <a:pt x="1695" y="3842"/>
                </a:lnTo>
                <a:lnTo>
                  <a:pt x="1697" y="3845"/>
                </a:lnTo>
                <a:lnTo>
                  <a:pt x="1699" y="3847"/>
                </a:lnTo>
                <a:lnTo>
                  <a:pt x="1701" y="3850"/>
                </a:lnTo>
                <a:lnTo>
                  <a:pt x="1703" y="3853"/>
                </a:lnTo>
                <a:lnTo>
                  <a:pt x="1704" y="3856"/>
                </a:lnTo>
                <a:lnTo>
                  <a:pt x="1705" y="3859"/>
                </a:lnTo>
                <a:moveTo>
                  <a:pt x="11491" y="3867"/>
                </a:moveTo>
                <a:lnTo>
                  <a:pt x="11492" y="3871"/>
                </a:lnTo>
                <a:lnTo>
                  <a:pt x="11493" y="3874"/>
                </a:lnTo>
                <a:lnTo>
                  <a:pt x="11493" y="3877"/>
                </a:lnTo>
                <a:lnTo>
                  <a:pt x="11493" y="3881"/>
                </a:lnTo>
                <a:lnTo>
                  <a:pt x="11493" y="3884"/>
                </a:lnTo>
                <a:lnTo>
                  <a:pt x="11492" y="3887"/>
                </a:lnTo>
                <a:lnTo>
                  <a:pt x="11492" y="3890"/>
                </a:lnTo>
                <a:lnTo>
                  <a:pt x="11490" y="3893"/>
                </a:lnTo>
                <a:lnTo>
                  <a:pt x="11489" y="3896"/>
                </a:lnTo>
                <a:lnTo>
                  <a:pt x="11487" y="3899"/>
                </a:lnTo>
                <a:lnTo>
                  <a:pt x="11485" y="3901"/>
                </a:lnTo>
                <a:lnTo>
                  <a:pt x="11483" y="3904"/>
                </a:lnTo>
                <a:lnTo>
                  <a:pt x="11480" y="3906"/>
                </a:lnTo>
                <a:lnTo>
                  <a:pt x="11478" y="3908"/>
                </a:lnTo>
                <a:lnTo>
                  <a:pt x="11475" y="3910"/>
                </a:lnTo>
                <a:lnTo>
                  <a:pt x="11471" y="3911"/>
                </a:lnTo>
                <a:lnTo>
                  <a:pt x="11210" y="4008"/>
                </a:lnTo>
                <a:lnTo>
                  <a:pt x="11207" y="4009"/>
                </a:lnTo>
                <a:lnTo>
                  <a:pt x="11204" y="4010"/>
                </a:lnTo>
                <a:lnTo>
                  <a:pt x="11200" y="4010"/>
                </a:lnTo>
                <a:lnTo>
                  <a:pt x="11197" y="4010"/>
                </a:lnTo>
                <a:lnTo>
                  <a:pt x="11194" y="4010"/>
                </a:lnTo>
                <a:lnTo>
                  <a:pt x="11190" y="4009"/>
                </a:lnTo>
                <a:lnTo>
                  <a:pt x="11187" y="4008"/>
                </a:lnTo>
                <a:lnTo>
                  <a:pt x="11184" y="4007"/>
                </a:lnTo>
                <a:lnTo>
                  <a:pt x="11181" y="4005"/>
                </a:lnTo>
                <a:lnTo>
                  <a:pt x="11179" y="4004"/>
                </a:lnTo>
                <a:lnTo>
                  <a:pt x="11176" y="4002"/>
                </a:lnTo>
                <a:lnTo>
                  <a:pt x="11174" y="3999"/>
                </a:lnTo>
                <a:lnTo>
                  <a:pt x="11171" y="3997"/>
                </a:lnTo>
                <a:lnTo>
                  <a:pt x="11170" y="3994"/>
                </a:lnTo>
                <a:lnTo>
                  <a:pt x="11168" y="3991"/>
                </a:lnTo>
                <a:lnTo>
                  <a:pt x="11166" y="3988"/>
                </a:lnTo>
                <a:lnTo>
                  <a:pt x="11165" y="3985"/>
                </a:lnTo>
                <a:lnTo>
                  <a:pt x="11165" y="3982"/>
                </a:lnTo>
                <a:lnTo>
                  <a:pt x="11165" y="3978"/>
                </a:lnTo>
                <a:lnTo>
                  <a:pt x="11165" y="3975"/>
                </a:lnTo>
                <a:lnTo>
                  <a:pt x="11165" y="3972"/>
                </a:lnTo>
                <a:lnTo>
                  <a:pt x="11166" y="3969"/>
                </a:lnTo>
                <a:lnTo>
                  <a:pt x="11167" y="3966"/>
                </a:lnTo>
                <a:lnTo>
                  <a:pt x="11168" y="3963"/>
                </a:lnTo>
                <a:lnTo>
                  <a:pt x="11169" y="3960"/>
                </a:lnTo>
                <a:lnTo>
                  <a:pt x="11171" y="3957"/>
                </a:lnTo>
                <a:lnTo>
                  <a:pt x="11173" y="3954"/>
                </a:lnTo>
                <a:lnTo>
                  <a:pt x="11176" y="3952"/>
                </a:lnTo>
                <a:lnTo>
                  <a:pt x="11178" y="3950"/>
                </a:lnTo>
                <a:lnTo>
                  <a:pt x="11181" y="3948"/>
                </a:lnTo>
                <a:lnTo>
                  <a:pt x="11184" y="3946"/>
                </a:lnTo>
                <a:lnTo>
                  <a:pt x="11187" y="3945"/>
                </a:lnTo>
                <a:lnTo>
                  <a:pt x="11446" y="3848"/>
                </a:lnTo>
                <a:lnTo>
                  <a:pt x="11450" y="3847"/>
                </a:lnTo>
                <a:lnTo>
                  <a:pt x="11453" y="3846"/>
                </a:lnTo>
                <a:lnTo>
                  <a:pt x="11457" y="3846"/>
                </a:lnTo>
                <a:lnTo>
                  <a:pt x="11460" y="3846"/>
                </a:lnTo>
                <a:lnTo>
                  <a:pt x="11463" y="3846"/>
                </a:lnTo>
                <a:lnTo>
                  <a:pt x="11467" y="3847"/>
                </a:lnTo>
                <a:lnTo>
                  <a:pt x="11470" y="3847"/>
                </a:lnTo>
                <a:lnTo>
                  <a:pt x="11473" y="3849"/>
                </a:lnTo>
                <a:lnTo>
                  <a:pt x="11476" y="3850"/>
                </a:lnTo>
                <a:lnTo>
                  <a:pt x="11479" y="3852"/>
                </a:lnTo>
                <a:lnTo>
                  <a:pt x="11481" y="3854"/>
                </a:lnTo>
                <a:lnTo>
                  <a:pt x="11484" y="3856"/>
                </a:lnTo>
                <a:lnTo>
                  <a:pt x="11486" y="3858"/>
                </a:lnTo>
                <a:lnTo>
                  <a:pt x="11488" y="3861"/>
                </a:lnTo>
                <a:lnTo>
                  <a:pt x="11490" y="3864"/>
                </a:lnTo>
                <a:lnTo>
                  <a:pt x="11491" y="3867"/>
                </a:lnTo>
                <a:moveTo>
                  <a:pt x="5742" y="3919"/>
                </a:moveTo>
                <a:lnTo>
                  <a:pt x="5743" y="3916"/>
                </a:lnTo>
                <a:lnTo>
                  <a:pt x="5744" y="3913"/>
                </a:lnTo>
                <a:lnTo>
                  <a:pt x="5745" y="3910"/>
                </a:lnTo>
                <a:lnTo>
                  <a:pt x="5747" y="3907"/>
                </a:lnTo>
                <a:lnTo>
                  <a:pt x="5749" y="3904"/>
                </a:lnTo>
                <a:lnTo>
                  <a:pt x="5751" y="3902"/>
                </a:lnTo>
                <a:lnTo>
                  <a:pt x="5754" y="3900"/>
                </a:lnTo>
                <a:lnTo>
                  <a:pt x="5757" y="3898"/>
                </a:lnTo>
                <a:lnTo>
                  <a:pt x="5759" y="3896"/>
                </a:lnTo>
                <a:lnTo>
                  <a:pt x="5762" y="3895"/>
                </a:lnTo>
                <a:lnTo>
                  <a:pt x="5766" y="3894"/>
                </a:lnTo>
                <a:lnTo>
                  <a:pt x="5769" y="3893"/>
                </a:lnTo>
                <a:lnTo>
                  <a:pt x="5772" y="3893"/>
                </a:lnTo>
                <a:lnTo>
                  <a:pt x="5776" y="3892"/>
                </a:lnTo>
                <a:lnTo>
                  <a:pt x="5779" y="3893"/>
                </a:lnTo>
                <a:lnTo>
                  <a:pt x="5783" y="3893"/>
                </a:lnTo>
                <a:lnTo>
                  <a:pt x="6052" y="3957"/>
                </a:lnTo>
                <a:lnTo>
                  <a:pt x="6055" y="3958"/>
                </a:lnTo>
                <a:lnTo>
                  <a:pt x="6058" y="3959"/>
                </a:lnTo>
                <a:lnTo>
                  <a:pt x="6061" y="3961"/>
                </a:lnTo>
                <a:lnTo>
                  <a:pt x="6064" y="3963"/>
                </a:lnTo>
                <a:lnTo>
                  <a:pt x="6066" y="3965"/>
                </a:lnTo>
                <a:lnTo>
                  <a:pt x="6069" y="3967"/>
                </a:lnTo>
                <a:lnTo>
                  <a:pt x="6071" y="3969"/>
                </a:lnTo>
                <a:lnTo>
                  <a:pt x="6072" y="3972"/>
                </a:lnTo>
                <a:lnTo>
                  <a:pt x="6074" y="3975"/>
                </a:lnTo>
                <a:lnTo>
                  <a:pt x="6075" y="3978"/>
                </a:lnTo>
                <a:lnTo>
                  <a:pt x="6076" y="3981"/>
                </a:lnTo>
                <a:lnTo>
                  <a:pt x="6077" y="3984"/>
                </a:lnTo>
                <a:lnTo>
                  <a:pt x="6077" y="3987"/>
                </a:lnTo>
                <a:lnTo>
                  <a:pt x="6077" y="3990"/>
                </a:lnTo>
                <a:lnTo>
                  <a:pt x="6077" y="3994"/>
                </a:lnTo>
                <a:lnTo>
                  <a:pt x="6077" y="3997"/>
                </a:lnTo>
                <a:lnTo>
                  <a:pt x="6076" y="4000"/>
                </a:lnTo>
                <a:lnTo>
                  <a:pt x="6074" y="4004"/>
                </a:lnTo>
                <a:lnTo>
                  <a:pt x="6073" y="4006"/>
                </a:lnTo>
                <a:lnTo>
                  <a:pt x="6071" y="4009"/>
                </a:lnTo>
                <a:lnTo>
                  <a:pt x="6069" y="4012"/>
                </a:lnTo>
                <a:lnTo>
                  <a:pt x="6066" y="4014"/>
                </a:lnTo>
                <a:lnTo>
                  <a:pt x="6064" y="4016"/>
                </a:lnTo>
                <a:lnTo>
                  <a:pt x="6061" y="4018"/>
                </a:lnTo>
                <a:lnTo>
                  <a:pt x="6058" y="4019"/>
                </a:lnTo>
                <a:lnTo>
                  <a:pt x="6055" y="4021"/>
                </a:lnTo>
                <a:lnTo>
                  <a:pt x="6052" y="4022"/>
                </a:lnTo>
                <a:lnTo>
                  <a:pt x="6049" y="4022"/>
                </a:lnTo>
                <a:lnTo>
                  <a:pt x="6045" y="4023"/>
                </a:lnTo>
                <a:lnTo>
                  <a:pt x="6042" y="4023"/>
                </a:lnTo>
                <a:lnTo>
                  <a:pt x="6038" y="4023"/>
                </a:lnTo>
                <a:lnTo>
                  <a:pt x="6035" y="4022"/>
                </a:lnTo>
                <a:lnTo>
                  <a:pt x="5768" y="3959"/>
                </a:lnTo>
                <a:lnTo>
                  <a:pt x="5764" y="3958"/>
                </a:lnTo>
                <a:lnTo>
                  <a:pt x="5761" y="3957"/>
                </a:lnTo>
                <a:lnTo>
                  <a:pt x="5758" y="3956"/>
                </a:lnTo>
                <a:lnTo>
                  <a:pt x="5755" y="3954"/>
                </a:lnTo>
                <a:lnTo>
                  <a:pt x="5752" y="3952"/>
                </a:lnTo>
                <a:lnTo>
                  <a:pt x="5750" y="3949"/>
                </a:lnTo>
                <a:lnTo>
                  <a:pt x="5748" y="3947"/>
                </a:lnTo>
                <a:lnTo>
                  <a:pt x="5746" y="3944"/>
                </a:lnTo>
                <a:lnTo>
                  <a:pt x="5744" y="3942"/>
                </a:lnTo>
                <a:lnTo>
                  <a:pt x="5743" y="3939"/>
                </a:lnTo>
                <a:lnTo>
                  <a:pt x="5742" y="3936"/>
                </a:lnTo>
                <a:lnTo>
                  <a:pt x="5741" y="3932"/>
                </a:lnTo>
                <a:lnTo>
                  <a:pt x="5741" y="3929"/>
                </a:lnTo>
                <a:lnTo>
                  <a:pt x="5741" y="3926"/>
                </a:lnTo>
                <a:lnTo>
                  <a:pt x="5741" y="3923"/>
                </a:lnTo>
                <a:lnTo>
                  <a:pt x="5742" y="3919"/>
                </a:lnTo>
                <a:moveTo>
                  <a:pt x="1173" y="4000"/>
                </a:moveTo>
                <a:lnTo>
                  <a:pt x="1174" y="4004"/>
                </a:lnTo>
                <a:lnTo>
                  <a:pt x="1174" y="4007"/>
                </a:lnTo>
                <a:lnTo>
                  <a:pt x="1174" y="4010"/>
                </a:lnTo>
                <a:lnTo>
                  <a:pt x="1174" y="4014"/>
                </a:lnTo>
                <a:lnTo>
                  <a:pt x="1173" y="4017"/>
                </a:lnTo>
                <a:lnTo>
                  <a:pt x="1173" y="4020"/>
                </a:lnTo>
                <a:lnTo>
                  <a:pt x="1171" y="4023"/>
                </a:lnTo>
                <a:lnTo>
                  <a:pt x="1170" y="4026"/>
                </a:lnTo>
                <a:lnTo>
                  <a:pt x="1168" y="4029"/>
                </a:lnTo>
                <a:lnTo>
                  <a:pt x="1166" y="4032"/>
                </a:lnTo>
                <a:lnTo>
                  <a:pt x="1164" y="4034"/>
                </a:lnTo>
                <a:lnTo>
                  <a:pt x="1162" y="4036"/>
                </a:lnTo>
                <a:lnTo>
                  <a:pt x="1159" y="4038"/>
                </a:lnTo>
                <a:lnTo>
                  <a:pt x="1156" y="4040"/>
                </a:lnTo>
                <a:lnTo>
                  <a:pt x="1153" y="4042"/>
                </a:lnTo>
                <a:lnTo>
                  <a:pt x="1150" y="4043"/>
                </a:lnTo>
                <a:lnTo>
                  <a:pt x="891" y="4131"/>
                </a:lnTo>
                <a:lnTo>
                  <a:pt x="888" y="4132"/>
                </a:lnTo>
                <a:lnTo>
                  <a:pt x="884" y="4133"/>
                </a:lnTo>
                <a:lnTo>
                  <a:pt x="881" y="4133"/>
                </a:lnTo>
                <a:lnTo>
                  <a:pt x="877" y="4133"/>
                </a:lnTo>
                <a:lnTo>
                  <a:pt x="874" y="4133"/>
                </a:lnTo>
                <a:lnTo>
                  <a:pt x="871" y="4133"/>
                </a:lnTo>
                <a:lnTo>
                  <a:pt x="868" y="4132"/>
                </a:lnTo>
                <a:lnTo>
                  <a:pt x="865" y="4130"/>
                </a:lnTo>
                <a:lnTo>
                  <a:pt x="862" y="4129"/>
                </a:lnTo>
                <a:lnTo>
                  <a:pt x="859" y="4127"/>
                </a:lnTo>
                <a:lnTo>
                  <a:pt x="857" y="4125"/>
                </a:lnTo>
                <a:lnTo>
                  <a:pt x="854" y="4123"/>
                </a:lnTo>
                <a:lnTo>
                  <a:pt x="852" y="4120"/>
                </a:lnTo>
                <a:lnTo>
                  <a:pt x="850" y="4117"/>
                </a:lnTo>
                <a:lnTo>
                  <a:pt x="848" y="4114"/>
                </a:lnTo>
                <a:lnTo>
                  <a:pt x="847" y="4111"/>
                </a:lnTo>
                <a:lnTo>
                  <a:pt x="846" y="4108"/>
                </a:lnTo>
                <a:lnTo>
                  <a:pt x="845" y="4105"/>
                </a:lnTo>
                <a:lnTo>
                  <a:pt x="845" y="4101"/>
                </a:lnTo>
                <a:lnTo>
                  <a:pt x="845" y="4098"/>
                </a:lnTo>
                <a:lnTo>
                  <a:pt x="845" y="4095"/>
                </a:lnTo>
                <a:lnTo>
                  <a:pt x="845" y="4092"/>
                </a:lnTo>
                <a:lnTo>
                  <a:pt x="846" y="4089"/>
                </a:lnTo>
                <a:lnTo>
                  <a:pt x="848" y="4086"/>
                </a:lnTo>
                <a:lnTo>
                  <a:pt x="849" y="4083"/>
                </a:lnTo>
                <a:lnTo>
                  <a:pt x="851" y="4080"/>
                </a:lnTo>
                <a:lnTo>
                  <a:pt x="853" y="4078"/>
                </a:lnTo>
                <a:lnTo>
                  <a:pt x="855" y="4075"/>
                </a:lnTo>
                <a:lnTo>
                  <a:pt x="858" y="4073"/>
                </a:lnTo>
                <a:lnTo>
                  <a:pt x="861" y="4071"/>
                </a:lnTo>
                <a:lnTo>
                  <a:pt x="864" y="4070"/>
                </a:lnTo>
                <a:lnTo>
                  <a:pt x="867" y="4068"/>
                </a:lnTo>
                <a:lnTo>
                  <a:pt x="1130" y="3978"/>
                </a:lnTo>
                <a:lnTo>
                  <a:pt x="1133" y="3977"/>
                </a:lnTo>
                <a:lnTo>
                  <a:pt x="1137" y="3977"/>
                </a:lnTo>
                <a:lnTo>
                  <a:pt x="1140" y="3977"/>
                </a:lnTo>
                <a:lnTo>
                  <a:pt x="1143" y="3977"/>
                </a:lnTo>
                <a:lnTo>
                  <a:pt x="1147" y="3978"/>
                </a:lnTo>
                <a:lnTo>
                  <a:pt x="1150" y="3978"/>
                </a:lnTo>
                <a:lnTo>
                  <a:pt x="1153" y="3980"/>
                </a:lnTo>
                <a:lnTo>
                  <a:pt x="1156" y="3981"/>
                </a:lnTo>
                <a:lnTo>
                  <a:pt x="1159" y="3983"/>
                </a:lnTo>
                <a:lnTo>
                  <a:pt x="1161" y="3984"/>
                </a:lnTo>
                <a:lnTo>
                  <a:pt x="1164" y="3986"/>
                </a:lnTo>
                <a:lnTo>
                  <a:pt x="1166" y="3989"/>
                </a:lnTo>
                <a:lnTo>
                  <a:pt x="1168" y="3991"/>
                </a:lnTo>
                <a:lnTo>
                  <a:pt x="1170" y="3994"/>
                </a:lnTo>
                <a:lnTo>
                  <a:pt x="1172" y="3997"/>
                </a:lnTo>
                <a:lnTo>
                  <a:pt x="1173" y="4000"/>
                </a:lnTo>
                <a:moveTo>
                  <a:pt x="6278" y="4050"/>
                </a:moveTo>
                <a:lnTo>
                  <a:pt x="6279" y="4047"/>
                </a:lnTo>
                <a:lnTo>
                  <a:pt x="6280" y="4044"/>
                </a:lnTo>
                <a:lnTo>
                  <a:pt x="6282" y="4041"/>
                </a:lnTo>
                <a:lnTo>
                  <a:pt x="6284" y="4038"/>
                </a:lnTo>
                <a:lnTo>
                  <a:pt x="6286" y="4036"/>
                </a:lnTo>
                <a:lnTo>
                  <a:pt x="6288" y="4033"/>
                </a:lnTo>
                <a:lnTo>
                  <a:pt x="6291" y="4031"/>
                </a:lnTo>
                <a:lnTo>
                  <a:pt x="6294" y="4029"/>
                </a:lnTo>
                <a:lnTo>
                  <a:pt x="6297" y="4028"/>
                </a:lnTo>
                <a:lnTo>
                  <a:pt x="6300" y="4027"/>
                </a:lnTo>
                <a:lnTo>
                  <a:pt x="6303" y="4026"/>
                </a:lnTo>
                <a:lnTo>
                  <a:pt x="6306" y="4025"/>
                </a:lnTo>
                <a:lnTo>
                  <a:pt x="6310" y="4025"/>
                </a:lnTo>
                <a:lnTo>
                  <a:pt x="6313" y="4025"/>
                </a:lnTo>
                <a:lnTo>
                  <a:pt x="6316" y="4025"/>
                </a:lnTo>
                <a:lnTo>
                  <a:pt x="6320" y="4026"/>
                </a:lnTo>
                <a:lnTo>
                  <a:pt x="6585" y="4102"/>
                </a:lnTo>
                <a:lnTo>
                  <a:pt x="6588" y="4103"/>
                </a:lnTo>
                <a:lnTo>
                  <a:pt x="6591" y="4105"/>
                </a:lnTo>
                <a:lnTo>
                  <a:pt x="6594" y="4106"/>
                </a:lnTo>
                <a:lnTo>
                  <a:pt x="6597" y="4108"/>
                </a:lnTo>
                <a:lnTo>
                  <a:pt x="6599" y="4110"/>
                </a:lnTo>
                <a:lnTo>
                  <a:pt x="6601" y="4113"/>
                </a:lnTo>
                <a:lnTo>
                  <a:pt x="6603" y="4115"/>
                </a:lnTo>
                <a:lnTo>
                  <a:pt x="6605" y="4118"/>
                </a:lnTo>
                <a:lnTo>
                  <a:pt x="6607" y="4121"/>
                </a:lnTo>
                <a:lnTo>
                  <a:pt x="6608" y="4124"/>
                </a:lnTo>
                <a:lnTo>
                  <a:pt x="6609" y="4127"/>
                </a:lnTo>
                <a:lnTo>
                  <a:pt x="6609" y="4130"/>
                </a:lnTo>
                <a:lnTo>
                  <a:pt x="6609" y="4133"/>
                </a:lnTo>
                <a:lnTo>
                  <a:pt x="6609" y="4137"/>
                </a:lnTo>
                <a:lnTo>
                  <a:pt x="6609" y="4140"/>
                </a:lnTo>
                <a:lnTo>
                  <a:pt x="6608" y="4143"/>
                </a:lnTo>
                <a:lnTo>
                  <a:pt x="6607" y="4146"/>
                </a:lnTo>
                <a:lnTo>
                  <a:pt x="6605" y="4149"/>
                </a:lnTo>
                <a:lnTo>
                  <a:pt x="6603" y="4152"/>
                </a:lnTo>
                <a:lnTo>
                  <a:pt x="6601" y="4155"/>
                </a:lnTo>
                <a:lnTo>
                  <a:pt x="6599" y="4157"/>
                </a:lnTo>
                <a:lnTo>
                  <a:pt x="6597" y="4160"/>
                </a:lnTo>
                <a:lnTo>
                  <a:pt x="6594" y="4162"/>
                </a:lnTo>
                <a:lnTo>
                  <a:pt x="6591" y="4163"/>
                </a:lnTo>
                <a:lnTo>
                  <a:pt x="6589" y="4165"/>
                </a:lnTo>
                <a:lnTo>
                  <a:pt x="6586" y="4166"/>
                </a:lnTo>
                <a:lnTo>
                  <a:pt x="6582" y="4167"/>
                </a:lnTo>
                <a:lnTo>
                  <a:pt x="6579" y="4167"/>
                </a:lnTo>
                <a:lnTo>
                  <a:pt x="6576" y="4167"/>
                </a:lnTo>
                <a:lnTo>
                  <a:pt x="6572" y="4167"/>
                </a:lnTo>
                <a:lnTo>
                  <a:pt x="6569" y="4167"/>
                </a:lnTo>
                <a:lnTo>
                  <a:pt x="6566" y="4166"/>
                </a:lnTo>
                <a:lnTo>
                  <a:pt x="6302" y="4091"/>
                </a:lnTo>
                <a:lnTo>
                  <a:pt x="6298" y="4090"/>
                </a:lnTo>
                <a:lnTo>
                  <a:pt x="6295" y="4089"/>
                </a:lnTo>
                <a:lnTo>
                  <a:pt x="6292" y="4087"/>
                </a:lnTo>
                <a:lnTo>
                  <a:pt x="6290" y="4085"/>
                </a:lnTo>
                <a:lnTo>
                  <a:pt x="6287" y="4083"/>
                </a:lnTo>
                <a:lnTo>
                  <a:pt x="6285" y="4081"/>
                </a:lnTo>
                <a:lnTo>
                  <a:pt x="6283" y="4078"/>
                </a:lnTo>
                <a:lnTo>
                  <a:pt x="6281" y="4075"/>
                </a:lnTo>
                <a:lnTo>
                  <a:pt x="6280" y="4073"/>
                </a:lnTo>
                <a:lnTo>
                  <a:pt x="6278" y="4070"/>
                </a:lnTo>
                <a:lnTo>
                  <a:pt x="6277" y="4067"/>
                </a:lnTo>
                <a:lnTo>
                  <a:pt x="6277" y="4063"/>
                </a:lnTo>
                <a:lnTo>
                  <a:pt x="6276" y="4060"/>
                </a:lnTo>
                <a:lnTo>
                  <a:pt x="6276" y="4057"/>
                </a:lnTo>
                <a:lnTo>
                  <a:pt x="6277" y="4053"/>
                </a:lnTo>
                <a:lnTo>
                  <a:pt x="6278" y="4050"/>
                </a:lnTo>
                <a:moveTo>
                  <a:pt x="10968" y="4056"/>
                </a:moveTo>
                <a:lnTo>
                  <a:pt x="10969" y="4059"/>
                </a:lnTo>
                <a:lnTo>
                  <a:pt x="10970" y="4063"/>
                </a:lnTo>
                <a:lnTo>
                  <a:pt x="10970" y="4066"/>
                </a:lnTo>
                <a:lnTo>
                  <a:pt x="10970" y="4070"/>
                </a:lnTo>
                <a:lnTo>
                  <a:pt x="10970" y="4073"/>
                </a:lnTo>
                <a:lnTo>
                  <a:pt x="10969" y="4076"/>
                </a:lnTo>
                <a:lnTo>
                  <a:pt x="10968" y="4079"/>
                </a:lnTo>
                <a:lnTo>
                  <a:pt x="10966" y="4082"/>
                </a:lnTo>
                <a:lnTo>
                  <a:pt x="10965" y="4085"/>
                </a:lnTo>
                <a:lnTo>
                  <a:pt x="10963" y="4088"/>
                </a:lnTo>
                <a:lnTo>
                  <a:pt x="10961" y="4090"/>
                </a:lnTo>
                <a:lnTo>
                  <a:pt x="10958" y="4092"/>
                </a:lnTo>
                <a:lnTo>
                  <a:pt x="10956" y="4094"/>
                </a:lnTo>
                <a:lnTo>
                  <a:pt x="10953" y="4096"/>
                </a:lnTo>
                <a:lnTo>
                  <a:pt x="10950" y="4098"/>
                </a:lnTo>
                <a:lnTo>
                  <a:pt x="10946" y="4099"/>
                </a:lnTo>
                <a:lnTo>
                  <a:pt x="10680" y="4183"/>
                </a:lnTo>
                <a:lnTo>
                  <a:pt x="10677" y="4184"/>
                </a:lnTo>
                <a:lnTo>
                  <a:pt x="10674" y="4184"/>
                </a:lnTo>
                <a:lnTo>
                  <a:pt x="10670" y="4184"/>
                </a:lnTo>
                <a:lnTo>
                  <a:pt x="10667" y="4184"/>
                </a:lnTo>
                <a:lnTo>
                  <a:pt x="10663" y="4184"/>
                </a:lnTo>
                <a:lnTo>
                  <a:pt x="10660" y="4183"/>
                </a:lnTo>
                <a:lnTo>
                  <a:pt x="10657" y="4182"/>
                </a:lnTo>
                <a:lnTo>
                  <a:pt x="10654" y="4180"/>
                </a:lnTo>
                <a:lnTo>
                  <a:pt x="10651" y="4179"/>
                </a:lnTo>
                <a:lnTo>
                  <a:pt x="10648" y="4177"/>
                </a:lnTo>
                <a:lnTo>
                  <a:pt x="10646" y="4175"/>
                </a:lnTo>
                <a:lnTo>
                  <a:pt x="10644" y="4172"/>
                </a:lnTo>
                <a:lnTo>
                  <a:pt x="10642" y="4170"/>
                </a:lnTo>
                <a:lnTo>
                  <a:pt x="10640" y="4167"/>
                </a:lnTo>
                <a:lnTo>
                  <a:pt x="10638" y="4164"/>
                </a:lnTo>
                <a:lnTo>
                  <a:pt x="10637" y="4161"/>
                </a:lnTo>
                <a:lnTo>
                  <a:pt x="10636" y="4158"/>
                </a:lnTo>
                <a:lnTo>
                  <a:pt x="10636" y="4154"/>
                </a:lnTo>
                <a:lnTo>
                  <a:pt x="10636" y="4151"/>
                </a:lnTo>
                <a:lnTo>
                  <a:pt x="10636" y="4148"/>
                </a:lnTo>
                <a:lnTo>
                  <a:pt x="10636" y="4144"/>
                </a:lnTo>
                <a:lnTo>
                  <a:pt x="10637" y="4141"/>
                </a:lnTo>
                <a:lnTo>
                  <a:pt x="10638" y="4138"/>
                </a:lnTo>
                <a:lnTo>
                  <a:pt x="10640" y="4135"/>
                </a:lnTo>
                <a:lnTo>
                  <a:pt x="10642" y="4132"/>
                </a:lnTo>
                <a:lnTo>
                  <a:pt x="10644" y="4130"/>
                </a:lnTo>
                <a:lnTo>
                  <a:pt x="10646" y="4127"/>
                </a:lnTo>
                <a:lnTo>
                  <a:pt x="10648" y="4125"/>
                </a:lnTo>
                <a:lnTo>
                  <a:pt x="10651" y="4123"/>
                </a:lnTo>
                <a:lnTo>
                  <a:pt x="10654" y="4122"/>
                </a:lnTo>
                <a:lnTo>
                  <a:pt x="10657" y="4120"/>
                </a:lnTo>
                <a:lnTo>
                  <a:pt x="10660" y="4119"/>
                </a:lnTo>
                <a:lnTo>
                  <a:pt x="10925" y="4035"/>
                </a:lnTo>
                <a:lnTo>
                  <a:pt x="10929" y="4034"/>
                </a:lnTo>
                <a:lnTo>
                  <a:pt x="10932" y="4034"/>
                </a:lnTo>
                <a:lnTo>
                  <a:pt x="10935" y="4033"/>
                </a:lnTo>
                <a:lnTo>
                  <a:pt x="10938" y="4033"/>
                </a:lnTo>
                <a:lnTo>
                  <a:pt x="10942" y="4034"/>
                </a:lnTo>
                <a:lnTo>
                  <a:pt x="10945" y="4035"/>
                </a:lnTo>
                <a:lnTo>
                  <a:pt x="10948" y="4036"/>
                </a:lnTo>
                <a:lnTo>
                  <a:pt x="10951" y="4037"/>
                </a:lnTo>
                <a:lnTo>
                  <a:pt x="10954" y="4039"/>
                </a:lnTo>
                <a:lnTo>
                  <a:pt x="10957" y="4040"/>
                </a:lnTo>
                <a:lnTo>
                  <a:pt x="10959" y="4043"/>
                </a:lnTo>
                <a:lnTo>
                  <a:pt x="10962" y="4045"/>
                </a:lnTo>
                <a:lnTo>
                  <a:pt x="10964" y="4047"/>
                </a:lnTo>
                <a:lnTo>
                  <a:pt x="10965" y="4050"/>
                </a:lnTo>
                <a:lnTo>
                  <a:pt x="10967" y="4053"/>
                </a:lnTo>
                <a:lnTo>
                  <a:pt x="10968" y="4056"/>
                </a:lnTo>
                <a:moveTo>
                  <a:pt x="655" y="4188"/>
                </a:moveTo>
                <a:lnTo>
                  <a:pt x="656" y="4191"/>
                </a:lnTo>
                <a:lnTo>
                  <a:pt x="657" y="4195"/>
                </a:lnTo>
                <a:lnTo>
                  <a:pt x="657" y="4198"/>
                </a:lnTo>
                <a:lnTo>
                  <a:pt x="657" y="4201"/>
                </a:lnTo>
                <a:lnTo>
                  <a:pt x="657" y="4204"/>
                </a:lnTo>
                <a:lnTo>
                  <a:pt x="657" y="4208"/>
                </a:lnTo>
                <a:lnTo>
                  <a:pt x="656" y="4211"/>
                </a:lnTo>
                <a:lnTo>
                  <a:pt x="655" y="4214"/>
                </a:lnTo>
                <a:lnTo>
                  <a:pt x="654" y="4217"/>
                </a:lnTo>
                <a:lnTo>
                  <a:pt x="652" y="4220"/>
                </a:lnTo>
                <a:lnTo>
                  <a:pt x="650" y="4222"/>
                </a:lnTo>
                <a:lnTo>
                  <a:pt x="648" y="4225"/>
                </a:lnTo>
                <a:lnTo>
                  <a:pt x="646" y="4227"/>
                </a:lnTo>
                <a:lnTo>
                  <a:pt x="643" y="4229"/>
                </a:lnTo>
                <a:lnTo>
                  <a:pt x="640" y="4231"/>
                </a:lnTo>
                <a:lnTo>
                  <a:pt x="637" y="4232"/>
                </a:lnTo>
                <a:lnTo>
                  <a:pt x="390" y="4348"/>
                </a:lnTo>
                <a:lnTo>
                  <a:pt x="387" y="4349"/>
                </a:lnTo>
                <a:lnTo>
                  <a:pt x="383" y="4350"/>
                </a:lnTo>
                <a:lnTo>
                  <a:pt x="380" y="4351"/>
                </a:lnTo>
                <a:lnTo>
                  <a:pt x="377" y="4351"/>
                </a:lnTo>
                <a:lnTo>
                  <a:pt x="373" y="4352"/>
                </a:lnTo>
                <a:lnTo>
                  <a:pt x="370" y="4351"/>
                </a:lnTo>
                <a:lnTo>
                  <a:pt x="367" y="4351"/>
                </a:lnTo>
                <a:lnTo>
                  <a:pt x="364" y="4350"/>
                </a:lnTo>
                <a:lnTo>
                  <a:pt x="361" y="4349"/>
                </a:lnTo>
                <a:lnTo>
                  <a:pt x="358" y="4347"/>
                </a:lnTo>
                <a:lnTo>
                  <a:pt x="355" y="4346"/>
                </a:lnTo>
                <a:lnTo>
                  <a:pt x="352" y="4344"/>
                </a:lnTo>
                <a:lnTo>
                  <a:pt x="350" y="4341"/>
                </a:lnTo>
                <a:lnTo>
                  <a:pt x="348" y="4339"/>
                </a:lnTo>
                <a:lnTo>
                  <a:pt x="346" y="4336"/>
                </a:lnTo>
                <a:lnTo>
                  <a:pt x="344" y="4333"/>
                </a:lnTo>
                <a:lnTo>
                  <a:pt x="342" y="4330"/>
                </a:lnTo>
                <a:lnTo>
                  <a:pt x="341" y="4327"/>
                </a:lnTo>
                <a:lnTo>
                  <a:pt x="341" y="4324"/>
                </a:lnTo>
                <a:lnTo>
                  <a:pt x="340" y="4320"/>
                </a:lnTo>
                <a:lnTo>
                  <a:pt x="340" y="4317"/>
                </a:lnTo>
                <a:lnTo>
                  <a:pt x="340" y="4314"/>
                </a:lnTo>
                <a:lnTo>
                  <a:pt x="341" y="4311"/>
                </a:lnTo>
                <a:lnTo>
                  <a:pt x="342" y="4308"/>
                </a:lnTo>
                <a:lnTo>
                  <a:pt x="343" y="4305"/>
                </a:lnTo>
                <a:lnTo>
                  <a:pt x="344" y="4302"/>
                </a:lnTo>
                <a:lnTo>
                  <a:pt x="346" y="4299"/>
                </a:lnTo>
                <a:lnTo>
                  <a:pt x="348" y="4296"/>
                </a:lnTo>
                <a:lnTo>
                  <a:pt x="350" y="4294"/>
                </a:lnTo>
                <a:lnTo>
                  <a:pt x="352" y="4292"/>
                </a:lnTo>
                <a:lnTo>
                  <a:pt x="355" y="4290"/>
                </a:lnTo>
                <a:lnTo>
                  <a:pt x="358" y="4288"/>
                </a:lnTo>
                <a:lnTo>
                  <a:pt x="610" y="4170"/>
                </a:lnTo>
                <a:lnTo>
                  <a:pt x="613" y="4169"/>
                </a:lnTo>
                <a:lnTo>
                  <a:pt x="616" y="4168"/>
                </a:lnTo>
                <a:lnTo>
                  <a:pt x="620" y="4168"/>
                </a:lnTo>
                <a:lnTo>
                  <a:pt x="623" y="4168"/>
                </a:lnTo>
                <a:lnTo>
                  <a:pt x="626" y="4168"/>
                </a:lnTo>
                <a:lnTo>
                  <a:pt x="630" y="4168"/>
                </a:lnTo>
                <a:lnTo>
                  <a:pt x="633" y="4169"/>
                </a:lnTo>
                <a:lnTo>
                  <a:pt x="636" y="4170"/>
                </a:lnTo>
                <a:lnTo>
                  <a:pt x="639" y="4171"/>
                </a:lnTo>
                <a:lnTo>
                  <a:pt x="642" y="4173"/>
                </a:lnTo>
                <a:lnTo>
                  <a:pt x="644" y="4175"/>
                </a:lnTo>
                <a:lnTo>
                  <a:pt x="647" y="4177"/>
                </a:lnTo>
                <a:lnTo>
                  <a:pt x="649" y="4180"/>
                </a:lnTo>
                <a:lnTo>
                  <a:pt x="651" y="4182"/>
                </a:lnTo>
                <a:lnTo>
                  <a:pt x="653" y="4185"/>
                </a:lnTo>
                <a:lnTo>
                  <a:pt x="655" y="4188"/>
                </a:lnTo>
                <a:moveTo>
                  <a:pt x="6806" y="4204"/>
                </a:moveTo>
                <a:lnTo>
                  <a:pt x="6807" y="4201"/>
                </a:lnTo>
                <a:lnTo>
                  <a:pt x="6808" y="4198"/>
                </a:lnTo>
                <a:lnTo>
                  <a:pt x="6810" y="4195"/>
                </a:lnTo>
                <a:lnTo>
                  <a:pt x="6812" y="4193"/>
                </a:lnTo>
                <a:lnTo>
                  <a:pt x="6815" y="4190"/>
                </a:lnTo>
                <a:lnTo>
                  <a:pt x="6817" y="4188"/>
                </a:lnTo>
                <a:lnTo>
                  <a:pt x="6820" y="4187"/>
                </a:lnTo>
                <a:lnTo>
                  <a:pt x="6823" y="4185"/>
                </a:lnTo>
                <a:lnTo>
                  <a:pt x="6826" y="4184"/>
                </a:lnTo>
                <a:lnTo>
                  <a:pt x="6829" y="4183"/>
                </a:lnTo>
                <a:lnTo>
                  <a:pt x="6832" y="4182"/>
                </a:lnTo>
                <a:lnTo>
                  <a:pt x="6835" y="4181"/>
                </a:lnTo>
                <a:lnTo>
                  <a:pt x="6838" y="4181"/>
                </a:lnTo>
                <a:lnTo>
                  <a:pt x="6842" y="4182"/>
                </a:lnTo>
                <a:lnTo>
                  <a:pt x="6845" y="4182"/>
                </a:lnTo>
                <a:lnTo>
                  <a:pt x="6849" y="4183"/>
                </a:lnTo>
                <a:lnTo>
                  <a:pt x="6981" y="4226"/>
                </a:lnTo>
                <a:lnTo>
                  <a:pt x="7113" y="4267"/>
                </a:lnTo>
                <a:lnTo>
                  <a:pt x="7116" y="4268"/>
                </a:lnTo>
                <a:lnTo>
                  <a:pt x="7119" y="4270"/>
                </a:lnTo>
                <a:lnTo>
                  <a:pt x="7122" y="4272"/>
                </a:lnTo>
                <a:lnTo>
                  <a:pt x="7124" y="4274"/>
                </a:lnTo>
                <a:lnTo>
                  <a:pt x="7127" y="4276"/>
                </a:lnTo>
                <a:lnTo>
                  <a:pt x="7129" y="4278"/>
                </a:lnTo>
                <a:lnTo>
                  <a:pt x="7131" y="4281"/>
                </a:lnTo>
                <a:lnTo>
                  <a:pt x="7133" y="4284"/>
                </a:lnTo>
                <a:lnTo>
                  <a:pt x="7134" y="4286"/>
                </a:lnTo>
                <a:lnTo>
                  <a:pt x="7135" y="4289"/>
                </a:lnTo>
                <a:lnTo>
                  <a:pt x="7136" y="4293"/>
                </a:lnTo>
                <a:lnTo>
                  <a:pt x="7137" y="4296"/>
                </a:lnTo>
                <a:lnTo>
                  <a:pt x="7137" y="4299"/>
                </a:lnTo>
                <a:lnTo>
                  <a:pt x="7137" y="4302"/>
                </a:lnTo>
                <a:lnTo>
                  <a:pt x="7136" y="4306"/>
                </a:lnTo>
                <a:lnTo>
                  <a:pt x="7136" y="4309"/>
                </a:lnTo>
                <a:lnTo>
                  <a:pt x="7134" y="4312"/>
                </a:lnTo>
                <a:lnTo>
                  <a:pt x="7133" y="4315"/>
                </a:lnTo>
                <a:lnTo>
                  <a:pt x="7131" y="4318"/>
                </a:lnTo>
                <a:lnTo>
                  <a:pt x="7129" y="4321"/>
                </a:lnTo>
                <a:lnTo>
                  <a:pt x="7127" y="4323"/>
                </a:lnTo>
                <a:lnTo>
                  <a:pt x="7125" y="4326"/>
                </a:lnTo>
                <a:lnTo>
                  <a:pt x="7122" y="4327"/>
                </a:lnTo>
                <a:lnTo>
                  <a:pt x="7119" y="4329"/>
                </a:lnTo>
                <a:lnTo>
                  <a:pt x="7116" y="4331"/>
                </a:lnTo>
                <a:lnTo>
                  <a:pt x="7113" y="4332"/>
                </a:lnTo>
                <a:lnTo>
                  <a:pt x="7110" y="4333"/>
                </a:lnTo>
                <a:lnTo>
                  <a:pt x="7106" y="4333"/>
                </a:lnTo>
                <a:lnTo>
                  <a:pt x="7103" y="4333"/>
                </a:lnTo>
                <a:lnTo>
                  <a:pt x="7099" y="4333"/>
                </a:lnTo>
                <a:lnTo>
                  <a:pt x="7096" y="4333"/>
                </a:lnTo>
                <a:lnTo>
                  <a:pt x="7093" y="4332"/>
                </a:lnTo>
                <a:lnTo>
                  <a:pt x="6960" y="4290"/>
                </a:lnTo>
                <a:lnTo>
                  <a:pt x="6828" y="4247"/>
                </a:lnTo>
                <a:lnTo>
                  <a:pt x="6824" y="4246"/>
                </a:lnTo>
                <a:lnTo>
                  <a:pt x="6821" y="4244"/>
                </a:lnTo>
                <a:lnTo>
                  <a:pt x="6818" y="4242"/>
                </a:lnTo>
                <a:lnTo>
                  <a:pt x="6816" y="4240"/>
                </a:lnTo>
                <a:lnTo>
                  <a:pt x="6813" y="4238"/>
                </a:lnTo>
                <a:lnTo>
                  <a:pt x="6811" y="4236"/>
                </a:lnTo>
                <a:lnTo>
                  <a:pt x="6809" y="4233"/>
                </a:lnTo>
                <a:lnTo>
                  <a:pt x="6808" y="4230"/>
                </a:lnTo>
                <a:lnTo>
                  <a:pt x="6806" y="4227"/>
                </a:lnTo>
                <a:lnTo>
                  <a:pt x="6805" y="4224"/>
                </a:lnTo>
                <a:lnTo>
                  <a:pt x="6804" y="4221"/>
                </a:lnTo>
                <a:lnTo>
                  <a:pt x="6804" y="4218"/>
                </a:lnTo>
                <a:lnTo>
                  <a:pt x="6804" y="4214"/>
                </a:lnTo>
                <a:lnTo>
                  <a:pt x="6804" y="4211"/>
                </a:lnTo>
                <a:lnTo>
                  <a:pt x="6805" y="4207"/>
                </a:lnTo>
                <a:lnTo>
                  <a:pt x="6806" y="4204"/>
                </a:lnTo>
                <a:moveTo>
                  <a:pt x="10435" y="4218"/>
                </a:moveTo>
                <a:lnTo>
                  <a:pt x="10436" y="4221"/>
                </a:lnTo>
                <a:lnTo>
                  <a:pt x="10437" y="4225"/>
                </a:lnTo>
                <a:lnTo>
                  <a:pt x="10437" y="4228"/>
                </a:lnTo>
                <a:lnTo>
                  <a:pt x="10436" y="4232"/>
                </a:lnTo>
                <a:lnTo>
                  <a:pt x="10436" y="4235"/>
                </a:lnTo>
                <a:lnTo>
                  <a:pt x="10435" y="4238"/>
                </a:lnTo>
                <a:lnTo>
                  <a:pt x="10434" y="4241"/>
                </a:lnTo>
                <a:lnTo>
                  <a:pt x="10432" y="4244"/>
                </a:lnTo>
                <a:lnTo>
                  <a:pt x="10430" y="4247"/>
                </a:lnTo>
                <a:lnTo>
                  <a:pt x="10428" y="4249"/>
                </a:lnTo>
                <a:lnTo>
                  <a:pt x="10426" y="4251"/>
                </a:lnTo>
                <a:lnTo>
                  <a:pt x="10423" y="4254"/>
                </a:lnTo>
                <a:lnTo>
                  <a:pt x="10421" y="4255"/>
                </a:lnTo>
                <a:lnTo>
                  <a:pt x="10418" y="4257"/>
                </a:lnTo>
                <a:lnTo>
                  <a:pt x="10415" y="4258"/>
                </a:lnTo>
                <a:lnTo>
                  <a:pt x="10411" y="4259"/>
                </a:lnTo>
                <a:lnTo>
                  <a:pt x="10140" y="4328"/>
                </a:lnTo>
                <a:lnTo>
                  <a:pt x="10137" y="4329"/>
                </a:lnTo>
                <a:lnTo>
                  <a:pt x="10134" y="4329"/>
                </a:lnTo>
                <a:lnTo>
                  <a:pt x="10130" y="4329"/>
                </a:lnTo>
                <a:lnTo>
                  <a:pt x="10127" y="4328"/>
                </a:lnTo>
                <a:lnTo>
                  <a:pt x="10124" y="4328"/>
                </a:lnTo>
                <a:lnTo>
                  <a:pt x="10121" y="4327"/>
                </a:lnTo>
                <a:lnTo>
                  <a:pt x="10118" y="4325"/>
                </a:lnTo>
                <a:lnTo>
                  <a:pt x="10115" y="4324"/>
                </a:lnTo>
                <a:lnTo>
                  <a:pt x="10112" y="4322"/>
                </a:lnTo>
                <a:lnTo>
                  <a:pt x="10109" y="4320"/>
                </a:lnTo>
                <a:lnTo>
                  <a:pt x="10107" y="4318"/>
                </a:lnTo>
                <a:lnTo>
                  <a:pt x="10105" y="4315"/>
                </a:lnTo>
                <a:lnTo>
                  <a:pt x="10103" y="4312"/>
                </a:lnTo>
                <a:lnTo>
                  <a:pt x="10102" y="4309"/>
                </a:lnTo>
                <a:lnTo>
                  <a:pt x="10100" y="4306"/>
                </a:lnTo>
                <a:lnTo>
                  <a:pt x="10099" y="4303"/>
                </a:lnTo>
                <a:lnTo>
                  <a:pt x="10099" y="4300"/>
                </a:lnTo>
                <a:lnTo>
                  <a:pt x="10098" y="4296"/>
                </a:lnTo>
                <a:lnTo>
                  <a:pt x="10098" y="4293"/>
                </a:lnTo>
                <a:lnTo>
                  <a:pt x="10099" y="4290"/>
                </a:lnTo>
                <a:lnTo>
                  <a:pt x="10099" y="4287"/>
                </a:lnTo>
                <a:lnTo>
                  <a:pt x="10100" y="4283"/>
                </a:lnTo>
                <a:lnTo>
                  <a:pt x="10102" y="4281"/>
                </a:lnTo>
                <a:lnTo>
                  <a:pt x="10103" y="4278"/>
                </a:lnTo>
                <a:lnTo>
                  <a:pt x="10105" y="4275"/>
                </a:lnTo>
                <a:lnTo>
                  <a:pt x="10107" y="4272"/>
                </a:lnTo>
                <a:lnTo>
                  <a:pt x="10110" y="4270"/>
                </a:lnTo>
                <a:lnTo>
                  <a:pt x="10112" y="4268"/>
                </a:lnTo>
                <a:lnTo>
                  <a:pt x="10115" y="4266"/>
                </a:lnTo>
                <a:lnTo>
                  <a:pt x="10118" y="4265"/>
                </a:lnTo>
                <a:lnTo>
                  <a:pt x="10121" y="4263"/>
                </a:lnTo>
                <a:lnTo>
                  <a:pt x="10124" y="4262"/>
                </a:lnTo>
                <a:lnTo>
                  <a:pt x="10393" y="4195"/>
                </a:lnTo>
                <a:lnTo>
                  <a:pt x="10397" y="4194"/>
                </a:lnTo>
                <a:lnTo>
                  <a:pt x="10400" y="4194"/>
                </a:lnTo>
                <a:lnTo>
                  <a:pt x="10404" y="4194"/>
                </a:lnTo>
                <a:lnTo>
                  <a:pt x="10407" y="4194"/>
                </a:lnTo>
                <a:lnTo>
                  <a:pt x="10410" y="4195"/>
                </a:lnTo>
                <a:lnTo>
                  <a:pt x="10413" y="4195"/>
                </a:lnTo>
                <a:lnTo>
                  <a:pt x="10416" y="4197"/>
                </a:lnTo>
                <a:lnTo>
                  <a:pt x="10419" y="4198"/>
                </a:lnTo>
                <a:lnTo>
                  <a:pt x="10422" y="4200"/>
                </a:lnTo>
                <a:lnTo>
                  <a:pt x="10425" y="4202"/>
                </a:lnTo>
                <a:lnTo>
                  <a:pt x="10427" y="4204"/>
                </a:lnTo>
                <a:lnTo>
                  <a:pt x="10429" y="4206"/>
                </a:lnTo>
                <a:lnTo>
                  <a:pt x="10431" y="4209"/>
                </a:lnTo>
                <a:lnTo>
                  <a:pt x="10433" y="4212"/>
                </a:lnTo>
                <a:lnTo>
                  <a:pt x="10434" y="4215"/>
                </a:lnTo>
                <a:lnTo>
                  <a:pt x="10435" y="4218"/>
                </a:lnTo>
                <a:moveTo>
                  <a:pt x="9893" y="4348"/>
                </a:moveTo>
                <a:lnTo>
                  <a:pt x="9894" y="4351"/>
                </a:lnTo>
                <a:lnTo>
                  <a:pt x="9894" y="4355"/>
                </a:lnTo>
                <a:lnTo>
                  <a:pt x="9894" y="4358"/>
                </a:lnTo>
                <a:lnTo>
                  <a:pt x="9894" y="4361"/>
                </a:lnTo>
                <a:lnTo>
                  <a:pt x="9893" y="4364"/>
                </a:lnTo>
                <a:lnTo>
                  <a:pt x="9892" y="4368"/>
                </a:lnTo>
                <a:lnTo>
                  <a:pt x="9890" y="4370"/>
                </a:lnTo>
                <a:lnTo>
                  <a:pt x="9889" y="4373"/>
                </a:lnTo>
                <a:lnTo>
                  <a:pt x="9887" y="4376"/>
                </a:lnTo>
                <a:lnTo>
                  <a:pt x="9885" y="4378"/>
                </a:lnTo>
                <a:lnTo>
                  <a:pt x="9882" y="4381"/>
                </a:lnTo>
                <a:lnTo>
                  <a:pt x="9880" y="4383"/>
                </a:lnTo>
                <a:lnTo>
                  <a:pt x="9877" y="4384"/>
                </a:lnTo>
                <a:lnTo>
                  <a:pt x="9874" y="4386"/>
                </a:lnTo>
                <a:lnTo>
                  <a:pt x="9871" y="4387"/>
                </a:lnTo>
                <a:lnTo>
                  <a:pt x="9867" y="4388"/>
                </a:lnTo>
                <a:lnTo>
                  <a:pt x="9591" y="4438"/>
                </a:lnTo>
                <a:lnTo>
                  <a:pt x="9588" y="4438"/>
                </a:lnTo>
                <a:lnTo>
                  <a:pt x="9585" y="4438"/>
                </a:lnTo>
                <a:lnTo>
                  <a:pt x="9581" y="4438"/>
                </a:lnTo>
                <a:lnTo>
                  <a:pt x="9578" y="4438"/>
                </a:lnTo>
                <a:lnTo>
                  <a:pt x="9575" y="4437"/>
                </a:lnTo>
                <a:lnTo>
                  <a:pt x="9572" y="4435"/>
                </a:lnTo>
                <a:lnTo>
                  <a:pt x="9569" y="4434"/>
                </a:lnTo>
                <a:lnTo>
                  <a:pt x="9566" y="4432"/>
                </a:lnTo>
                <a:lnTo>
                  <a:pt x="9564" y="4430"/>
                </a:lnTo>
                <a:lnTo>
                  <a:pt x="9561" y="4428"/>
                </a:lnTo>
                <a:lnTo>
                  <a:pt x="9559" y="4426"/>
                </a:lnTo>
                <a:lnTo>
                  <a:pt x="9557" y="4423"/>
                </a:lnTo>
                <a:lnTo>
                  <a:pt x="9556" y="4420"/>
                </a:lnTo>
                <a:lnTo>
                  <a:pt x="9554" y="4417"/>
                </a:lnTo>
                <a:lnTo>
                  <a:pt x="9553" y="4414"/>
                </a:lnTo>
                <a:lnTo>
                  <a:pt x="9552" y="4410"/>
                </a:lnTo>
                <a:lnTo>
                  <a:pt x="9552" y="4407"/>
                </a:lnTo>
                <a:lnTo>
                  <a:pt x="9552" y="4403"/>
                </a:lnTo>
                <a:lnTo>
                  <a:pt x="9552" y="4400"/>
                </a:lnTo>
                <a:lnTo>
                  <a:pt x="9553" y="4397"/>
                </a:lnTo>
                <a:lnTo>
                  <a:pt x="9554" y="4394"/>
                </a:lnTo>
                <a:lnTo>
                  <a:pt x="9555" y="4391"/>
                </a:lnTo>
                <a:lnTo>
                  <a:pt x="9557" y="4388"/>
                </a:lnTo>
                <a:lnTo>
                  <a:pt x="9559" y="4385"/>
                </a:lnTo>
                <a:lnTo>
                  <a:pt x="9561" y="4383"/>
                </a:lnTo>
                <a:lnTo>
                  <a:pt x="9563" y="4381"/>
                </a:lnTo>
                <a:lnTo>
                  <a:pt x="9565" y="4379"/>
                </a:lnTo>
                <a:lnTo>
                  <a:pt x="9568" y="4377"/>
                </a:lnTo>
                <a:lnTo>
                  <a:pt x="9571" y="4375"/>
                </a:lnTo>
                <a:lnTo>
                  <a:pt x="9574" y="4374"/>
                </a:lnTo>
                <a:lnTo>
                  <a:pt x="9577" y="4373"/>
                </a:lnTo>
                <a:lnTo>
                  <a:pt x="9580" y="4372"/>
                </a:lnTo>
                <a:lnTo>
                  <a:pt x="9853" y="4322"/>
                </a:lnTo>
                <a:lnTo>
                  <a:pt x="9857" y="4321"/>
                </a:lnTo>
                <a:lnTo>
                  <a:pt x="9860" y="4321"/>
                </a:lnTo>
                <a:lnTo>
                  <a:pt x="9864" y="4321"/>
                </a:lnTo>
                <a:lnTo>
                  <a:pt x="9867" y="4322"/>
                </a:lnTo>
                <a:lnTo>
                  <a:pt x="9871" y="4323"/>
                </a:lnTo>
                <a:lnTo>
                  <a:pt x="9874" y="4324"/>
                </a:lnTo>
                <a:lnTo>
                  <a:pt x="9877" y="4325"/>
                </a:lnTo>
                <a:lnTo>
                  <a:pt x="9879" y="4327"/>
                </a:lnTo>
                <a:lnTo>
                  <a:pt x="9882" y="4329"/>
                </a:lnTo>
                <a:lnTo>
                  <a:pt x="9884" y="4331"/>
                </a:lnTo>
                <a:lnTo>
                  <a:pt x="9887" y="4333"/>
                </a:lnTo>
                <a:lnTo>
                  <a:pt x="9889" y="4336"/>
                </a:lnTo>
                <a:lnTo>
                  <a:pt x="9890" y="4339"/>
                </a:lnTo>
                <a:lnTo>
                  <a:pt x="9892" y="4342"/>
                </a:lnTo>
                <a:lnTo>
                  <a:pt x="9893" y="4345"/>
                </a:lnTo>
                <a:lnTo>
                  <a:pt x="9893" y="4348"/>
                </a:lnTo>
                <a:moveTo>
                  <a:pt x="7339" y="4363"/>
                </a:moveTo>
                <a:lnTo>
                  <a:pt x="7339" y="4360"/>
                </a:lnTo>
                <a:lnTo>
                  <a:pt x="7341" y="4357"/>
                </a:lnTo>
                <a:lnTo>
                  <a:pt x="7342" y="4354"/>
                </a:lnTo>
                <a:lnTo>
                  <a:pt x="7344" y="4351"/>
                </a:lnTo>
                <a:lnTo>
                  <a:pt x="7346" y="4348"/>
                </a:lnTo>
                <a:lnTo>
                  <a:pt x="7349" y="4346"/>
                </a:lnTo>
                <a:lnTo>
                  <a:pt x="7351" y="4344"/>
                </a:lnTo>
                <a:lnTo>
                  <a:pt x="7354" y="4342"/>
                </a:lnTo>
                <a:lnTo>
                  <a:pt x="7357" y="4340"/>
                </a:lnTo>
                <a:lnTo>
                  <a:pt x="7360" y="4339"/>
                </a:lnTo>
                <a:lnTo>
                  <a:pt x="7363" y="4338"/>
                </a:lnTo>
                <a:lnTo>
                  <a:pt x="7366" y="4337"/>
                </a:lnTo>
                <a:lnTo>
                  <a:pt x="7369" y="4337"/>
                </a:lnTo>
                <a:lnTo>
                  <a:pt x="7373" y="4337"/>
                </a:lnTo>
                <a:lnTo>
                  <a:pt x="7376" y="4337"/>
                </a:lnTo>
                <a:lnTo>
                  <a:pt x="7380" y="4338"/>
                </a:lnTo>
                <a:lnTo>
                  <a:pt x="7651" y="4392"/>
                </a:lnTo>
                <a:lnTo>
                  <a:pt x="7654" y="4393"/>
                </a:lnTo>
                <a:lnTo>
                  <a:pt x="7657" y="4394"/>
                </a:lnTo>
                <a:lnTo>
                  <a:pt x="7660" y="4395"/>
                </a:lnTo>
                <a:lnTo>
                  <a:pt x="7663" y="4397"/>
                </a:lnTo>
                <a:lnTo>
                  <a:pt x="7666" y="4399"/>
                </a:lnTo>
                <a:lnTo>
                  <a:pt x="7669" y="4401"/>
                </a:lnTo>
                <a:lnTo>
                  <a:pt x="7671" y="4403"/>
                </a:lnTo>
                <a:lnTo>
                  <a:pt x="7673" y="4405"/>
                </a:lnTo>
                <a:lnTo>
                  <a:pt x="7675" y="4408"/>
                </a:lnTo>
                <a:lnTo>
                  <a:pt x="7676" y="4411"/>
                </a:lnTo>
                <a:lnTo>
                  <a:pt x="7677" y="4414"/>
                </a:lnTo>
                <a:lnTo>
                  <a:pt x="7678" y="4417"/>
                </a:lnTo>
                <a:lnTo>
                  <a:pt x="7679" y="4420"/>
                </a:lnTo>
                <a:lnTo>
                  <a:pt x="7679" y="4423"/>
                </a:lnTo>
                <a:lnTo>
                  <a:pt x="7679" y="4427"/>
                </a:lnTo>
                <a:lnTo>
                  <a:pt x="7679" y="4430"/>
                </a:lnTo>
                <a:lnTo>
                  <a:pt x="7678" y="4434"/>
                </a:lnTo>
                <a:lnTo>
                  <a:pt x="7677" y="4437"/>
                </a:lnTo>
                <a:lnTo>
                  <a:pt x="7675" y="4440"/>
                </a:lnTo>
                <a:lnTo>
                  <a:pt x="7674" y="4443"/>
                </a:lnTo>
                <a:lnTo>
                  <a:pt x="7672" y="4446"/>
                </a:lnTo>
                <a:lnTo>
                  <a:pt x="7670" y="4448"/>
                </a:lnTo>
                <a:lnTo>
                  <a:pt x="7667" y="4450"/>
                </a:lnTo>
                <a:lnTo>
                  <a:pt x="7665" y="4452"/>
                </a:lnTo>
                <a:lnTo>
                  <a:pt x="7662" y="4454"/>
                </a:lnTo>
                <a:lnTo>
                  <a:pt x="7659" y="4455"/>
                </a:lnTo>
                <a:lnTo>
                  <a:pt x="7656" y="4457"/>
                </a:lnTo>
                <a:lnTo>
                  <a:pt x="7653" y="4458"/>
                </a:lnTo>
                <a:lnTo>
                  <a:pt x="7650" y="4458"/>
                </a:lnTo>
                <a:lnTo>
                  <a:pt x="7646" y="4458"/>
                </a:lnTo>
                <a:lnTo>
                  <a:pt x="7643" y="4458"/>
                </a:lnTo>
                <a:lnTo>
                  <a:pt x="7640" y="4458"/>
                </a:lnTo>
                <a:lnTo>
                  <a:pt x="7365" y="4403"/>
                </a:lnTo>
                <a:lnTo>
                  <a:pt x="7361" y="4402"/>
                </a:lnTo>
                <a:lnTo>
                  <a:pt x="7358" y="4401"/>
                </a:lnTo>
                <a:lnTo>
                  <a:pt x="7355" y="4399"/>
                </a:lnTo>
                <a:lnTo>
                  <a:pt x="7352" y="4398"/>
                </a:lnTo>
                <a:lnTo>
                  <a:pt x="7349" y="4396"/>
                </a:lnTo>
                <a:lnTo>
                  <a:pt x="7347" y="4393"/>
                </a:lnTo>
                <a:lnTo>
                  <a:pt x="7345" y="4391"/>
                </a:lnTo>
                <a:lnTo>
                  <a:pt x="7343" y="4388"/>
                </a:lnTo>
                <a:lnTo>
                  <a:pt x="7341" y="4385"/>
                </a:lnTo>
                <a:lnTo>
                  <a:pt x="7340" y="4383"/>
                </a:lnTo>
                <a:lnTo>
                  <a:pt x="7339" y="4379"/>
                </a:lnTo>
                <a:lnTo>
                  <a:pt x="7338" y="4376"/>
                </a:lnTo>
                <a:lnTo>
                  <a:pt x="7338" y="4373"/>
                </a:lnTo>
                <a:lnTo>
                  <a:pt x="7338" y="4370"/>
                </a:lnTo>
                <a:lnTo>
                  <a:pt x="7338" y="4366"/>
                </a:lnTo>
                <a:lnTo>
                  <a:pt x="7339" y="4363"/>
                </a:lnTo>
                <a:moveTo>
                  <a:pt x="9344" y="4440"/>
                </a:moveTo>
                <a:lnTo>
                  <a:pt x="9345" y="4444"/>
                </a:lnTo>
                <a:lnTo>
                  <a:pt x="9345" y="4447"/>
                </a:lnTo>
                <a:lnTo>
                  <a:pt x="9344" y="4450"/>
                </a:lnTo>
                <a:lnTo>
                  <a:pt x="9343" y="4454"/>
                </a:lnTo>
                <a:lnTo>
                  <a:pt x="9342" y="4457"/>
                </a:lnTo>
                <a:lnTo>
                  <a:pt x="9341" y="4460"/>
                </a:lnTo>
                <a:lnTo>
                  <a:pt x="9339" y="4463"/>
                </a:lnTo>
                <a:lnTo>
                  <a:pt x="9337" y="4465"/>
                </a:lnTo>
                <a:lnTo>
                  <a:pt x="9335" y="4468"/>
                </a:lnTo>
                <a:lnTo>
                  <a:pt x="9333" y="4470"/>
                </a:lnTo>
                <a:lnTo>
                  <a:pt x="9330" y="4472"/>
                </a:lnTo>
                <a:lnTo>
                  <a:pt x="9327" y="4474"/>
                </a:lnTo>
                <a:lnTo>
                  <a:pt x="9324" y="4475"/>
                </a:lnTo>
                <a:lnTo>
                  <a:pt x="9321" y="4477"/>
                </a:lnTo>
                <a:lnTo>
                  <a:pt x="9318" y="4477"/>
                </a:lnTo>
                <a:lnTo>
                  <a:pt x="9314" y="4478"/>
                </a:lnTo>
                <a:lnTo>
                  <a:pt x="9036" y="4507"/>
                </a:lnTo>
                <a:lnTo>
                  <a:pt x="9033" y="4507"/>
                </a:lnTo>
                <a:lnTo>
                  <a:pt x="9030" y="4507"/>
                </a:lnTo>
                <a:lnTo>
                  <a:pt x="9026" y="4507"/>
                </a:lnTo>
                <a:lnTo>
                  <a:pt x="9023" y="4506"/>
                </a:lnTo>
                <a:lnTo>
                  <a:pt x="9020" y="4505"/>
                </a:lnTo>
                <a:lnTo>
                  <a:pt x="9017" y="4503"/>
                </a:lnTo>
                <a:lnTo>
                  <a:pt x="9014" y="4501"/>
                </a:lnTo>
                <a:lnTo>
                  <a:pt x="9012" y="4500"/>
                </a:lnTo>
                <a:lnTo>
                  <a:pt x="9009" y="4497"/>
                </a:lnTo>
                <a:lnTo>
                  <a:pt x="9007" y="4495"/>
                </a:lnTo>
                <a:lnTo>
                  <a:pt x="9005" y="4492"/>
                </a:lnTo>
                <a:lnTo>
                  <a:pt x="9003" y="4490"/>
                </a:lnTo>
                <a:lnTo>
                  <a:pt x="9002" y="4487"/>
                </a:lnTo>
                <a:lnTo>
                  <a:pt x="9001" y="4484"/>
                </a:lnTo>
                <a:lnTo>
                  <a:pt x="9000" y="4480"/>
                </a:lnTo>
                <a:lnTo>
                  <a:pt x="8999" y="4477"/>
                </a:lnTo>
                <a:lnTo>
                  <a:pt x="8999" y="4473"/>
                </a:lnTo>
                <a:lnTo>
                  <a:pt x="9000" y="4470"/>
                </a:lnTo>
                <a:lnTo>
                  <a:pt x="9000" y="4467"/>
                </a:lnTo>
                <a:lnTo>
                  <a:pt x="9001" y="4464"/>
                </a:lnTo>
                <a:lnTo>
                  <a:pt x="9003" y="4460"/>
                </a:lnTo>
                <a:lnTo>
                  <a:pt x="9004" y="4457"/>
                </a:lnTo>
                <a:lnTo>
                  <a:pt x="9006" y="4455"/>
                </a:lnTo>
                <a:lnTo>
                  <a:pt x="9008" y="4452"/>
                </a:lnTo>
                <a:lnTo>
                  <a:pt x="9010" y="4450"/>
                </a:lnTo>
                <a:lnTo>
                  <a:pt x="9012" y="4448"/>
                </a:lnTo>
                <a:lnTo>
                  <a:pt x="9015" y="4446"/>
                </a:lnTo>
                <a:lnTo>
                  <a:pt x="9018" y="4444"/>
                </a:lnTo>
                <a:lnTo>
                  <a:pt x="9021" y="4443"/>
                </a:lnTo>
                <a:lnTo>
                  <a:pt x="9024" y="4441"/>
                </a:lnTo>
                <a:lnTo>
                  <a:pt x="9027" y="4441"/>
                </a:lnTo>
                <a:lnTo>
                  <a:pt x="9030" y="4440"/>
                </a:lnTo>
                <a:lnTo>
                  <a:pt x="9306" y="4411"/>
                </a:lnTo>
                <a:lnTo>
                  <a:pt x="9310" y="4411"/>
                </a:lnTo>
                <a:lnTo>
                  <a:pt x="9313" y="4411"/>
                </a:lnTo>
                <a:lnTo>
                  <a:pt x="9316" y="4411"/>
                </a:lnTo>
                <a:lnTo>
                  <a:pt x="9320" y="4412"/>
                </a:lnTo>
                <a:lnTo>
                  <a:pt x="9323" y="4413"/>
                </a:lnTo>
                <a:lnTo>
                  <a:pt x="9326" y="4415"/>
                </a:lnTo>
                <a:lnTo>
                  <a:pt x="9328" y="4416"/>
                </a:lnTo>
                <a:lnTo>
                  <a:pt x="9331" y="4418"/>
                </a:lnTo>
                <a:lnTo>
                  <a:pt x="9334" y="4420"/>
                </a:lnTo>
                <a:lnTo>
                  <a:pt x="9336" y="4422"/>
                </a:lnTo>
                <a:lnTo>
                  <a:pt x="9338" y="4425"/>
                </a:lnTo>
                <a:lnTo>
                  <a:pt x="9340" y="4428"/>
                </a:lnTo>
                <a:lnTo>
                  <a:pt x="9341" y="4431"/>
                </a:lnTo>
                <a:lnTo>
                  <a:pt x="9343" y="4434"/>
                </a:lnTo>
                <a:lnTo>
                  <a:pt x="9344" y="4437"/>
                </a:lnTo>
                <a:lnTo>
                  <a:pt x="9344" y="4440"/>
                </a:lnTo>
                <a:moveTo>
                  <a:pt x="163" y="4434"/>
                </a:moveTo>
                <a:lnTo>
                  <a:pt x="165" y="4437"/>
                </a:lnTo>
                <a:lnTo>
                  <a:pt x="166" y="4440"/>
                </a:lnTo>
                <a:lnTo>
                  <a:pt x="167" y="4443"/>
                </a:lnTo>
                <a:lnTo>
                  <a:pt x="168" y="4447"/>
                </a:lnTo>
                <a:lnTo>
                  <a:pt x="168" y="4450"/>
                </a:lnTo>
                <a:lnTo>
                  <a:pt x="168" y="4453"/>
                </a:lnTo>
                <a:lnTo>
                  <a:pt x="168" y="4456"/>
                </a:lnTo>
                <a:lnTo>
                  <a:pt x="167" y="4459"/>
                </a:lnTo>
                <a:lnTo>
                  <a:pt x="166" y="4462"/>
                </a:lnTo>
                <a:lnTo>
                  <a:pt x="165" y="4465"/>
                </a:lnTo>
                <a:lnTo>
                  <a:pt x="164" y="4468"/>
                </a:lnTo>
                <a:lnTo>
                  <a:pt x="162" y="4471"/>
                </a:lnTo>
                <a:lnTo>
                  <a:pt x="160" y="4473"/>
                </a:lnTo>
                <a:lnTo>
                  <a:pt x="157" y="4476"/>
                </a:lnTo>
                <a:lnTo>
                  <a:pt x="155" y="4478"/>
                </a:lnTo>
                <a:lnTo>
                  <a:pt x="152" y="4480"/>
                </a:lnTo>
                <a:lnTo>
                  <a:pt x="40" y="4554"/>
                </a:lnTo>
                <a:lnTo>
                  <a:pt x="0" y="4499"/>
                </a:lnTo>
                <a:lnTo>
                  <a:pt x="116" y="4423"/>
                </a:lnTo>
                <a:lnTo>
                  <a:pt x="119" y="4421"/>
                </a:lnTo>
                <a:lnTo>
                  <a:pt x="122" y="4420"/>
                </a:lnTo>
                <a:lnTo>
                  <a:pt x="125" y="4419"/>
                </a:lnTo>
                <a:lnTo>
                  <a:pt x="129" y="4418"/>
                </a:lnTo>
                <a:lnTo>
                  <a:pt x="132" y="4418"/>
                </a:lnTo>
                <a:lnTo>
                  <a:pt x="135" y="4418"/>
                </a:lnTo>
                <a:lnTo>
                  <a:pt x="139" y="4418"/>
                </a:lnTo>
                <a:lnTo>
                  <a:pt x="142" y="4419"/>
                </a:lnTo>
                <a:lnTo>
                  <a:pt x="145" y="4420"/>
                </a:lnTo>
                <a:lnTo>
                  <a:pt x="148" y="4421"/>
                </a:lnTo>
                <a:lnTo>
                  <a:pt x="151" y="4422"/>
                </a:lnTo>
                <a:lnTo>
                  <a:pt x="154" y="4424"/>
                </a:lnTo>
                <a:lnTo>
                  <a:pt x="156" y="4426"/>
                </a:lnTo>
                <a:lnTo>
                  <a:pt x="159" y="4429"/>
                </a:lnTo>
                <a:lnTo>
                  <a:pt x="161" y="4431"/>
                </a:lnTo>
                <a:lnTo>
                  <a:pt x="163" y="4434"/>
                </a:lnTo>
                <a:moveTo>
                  <a:pt x="7887" y="4460"/>
                </a:moveTo>
                <a:lnTo>
                  <a:pt x="7887" y="4457"/>
                </a:lnTo>
                <a:lnTo>
                  <a:pt x="7888" y="4453"/>
                </a:lnTo>
                <a:lnTo>
                  <a:pt x="7890" y="4450"/>
                </a:lnTo>
                <a:lnTo>
                  <a:pt x="7891" y="4447"/>
                </a:lnTo>
                <a:lnTo>
                  <a:pt x="7893" y="4444"/>
                </a:lnTo>
                <a:lnTo>
                  <a:pt x="7895" y="4442"/>
                </a:lnTo>
                <a:lnTo>
                  <a:pt x="7897" y="4439"/>
                </a:lnTo>
                <a:lnTo>
                  <a:pt x="7900" y="4437"/>
                </a:lnTo>
                <a:lnTo>
                  <a:pt x="7902" y="4435"/>
                </a:lnTo>
                <a:lnTo>
                  <a:pt x="7905" y="4434"/>
                </a:lnTo>
                <a:lnTo>
                  <a:pt x="7908" y="4432"/>
                </a:lnTo>
                <a:lnTo>
                  <a:pt x="7911" y="4431"/>
                </a:lnTo>
                <a:lnTo>
                  <a:pt x="7914" y="4430"/>
                </a:lnTo>
                <a:lnTo>
                  <a:pt x="7918" y="4430"/>
                </a:lnTo>
                <a:lnTo>
                  <a:pt x="7921" y="4430"/>
                </a:lnTo>
                <a:lnTo>
                  <a:pt x="7925" y="4430"/>
                </a:lnTo>
                <a:lnTo>
                  <a:pt x="8201" y="4453"/>
                </a:lnTo>
                <a:lnTo>
                  <a:pt x="8204" y="4453"/>
                </a:lnTo>
                <a:lnTo>
                  <a:pt x="8207" y="4454"/>
                </a:lnTo>
                <a:lnTo>
                  <a:pt x="8211" y="4455"/>
                </a:lnTo>
                <a:lnTo>
                  <a:pt x="8214" y="4456"/>
                </a:lnTo>
                <a:lnTo>
                  <a:pt x="8217" y="4458"/>
                </a:lnTo>
                <a:lnTo>
                  <a:pt x="8219" y="4460"/>
                </a:lnTo>
                <a:lnTo>
                  <a:pt x="8222" y="4462"/>
                </a:lnTo>
                <a:lnTo>
                  <a:pt x="8224" y="4464"/>
                </a:lnTo>
                <a:lnTo>
                  <a:pt x="8226" y="4467"/>
                </a:lnTo>
                <a:lnTo>
                  <a:pt x="8228" y="4470"/>
                </a:lnTo>
                <a:lnTo>
                  <a:pt x="8229" y="4472"/>
                </a:lnTo>
                <a:lnTo>
                  <a:pt x="8231" y="4476"/>
                </a:lnTo>
                <a:lnTo>
                  <a:pt x="8232" y="4479"/>
                </a:lnTo>
                <a:lnTo>
                  <a:pt x="8232" y="4482"/>
                </a:lnTo>
                <a:lnTo>
                  <a:pt x="8233" y="4485"/>
                </a:lnTo>
                <a:lnTo>
                  <a:pt x="8233" y="4489"/>
                </a:lnTo>
                <a:lnTo>
                  <a:pt x="8232" y="4492"/>
                </a:lnTo>
                <a:lnTo>
                  <a:pt x="8231" y="4496"/>
                </a:lnTo>
                <a:lnTo>
                  <a:pt x="8230" y="4499"/>
                </a:lnTo>
                <a:lnTo>
                  <a:pt x="8229" y="4502"/>
                </a:lnTo>
                <a:lnTo>
                  <a:pt x="8228" y="4504"/>
                </a:lnTo>
                <a:lnTo>
                  <a:pt x="8226" y="4507"/>
                </a:lnTo>
                <a:lnTo>
                  <a:pt x="8224" y="4509"/>
                </a:lnTo>
                <a:lnTo>
                  <a:pt x="8221" y="4512"/>
                </a:lnTo>
                <a:lnTo>
                  <a:pt x="8219" y="4514"/>
                </a:lnTo>
                <a:lnTo>
                  <a:pt x="8216" y="4515"/>
                </a:lnTo>
                <a:lnTo>
                  <a:pt x="8213" y="4517"/>
                </a:lnTo>
                <a:lnTo>
                  <a:pt x="8210" y="4518"/>
                </a:lnTo>
                <a:lnTo>
                  <a:pt x="8207" y="4519"/>
                </a:lnTo>
                <a:lnTo>
                  <a:pt x="8203" y="4520"/>
                </a:lnTo>
                <a:lnTo>
                  <a:pt x="8200" y="4520"/>
                </a:lnTo>
                <a:lnTo>
                  <a:pt x="8197" y="4520"/>
                </a:lnTo>
                <a:lnTo>
                  <a:pt x="7917" y="4497"/>
                </a:lnTo>
                <a:lnTo>
                  <a:pt x="7913" y="4496"/>
                </a:lnTo>
                <a:lnTo>
                  <a:pt x="7910" y="4496"/>
                </a:lnTo>
                <a:lnTo>
                  <a:pt x="7907" y="4494"/>
                </a:lnTo>
                <a:lnTo>
                  <a:pt x="7904" y="4493"/>
                </a:lnTo>
                <a:lnTo>
                  <a:pt x="7901" y="4491"/>
                </a:lnTo>
                <a:lnTo>
                  <a:pt x="7899" y="4489"/>
                </a:lnTo>
                <a:lnTo>
                  <a:pt x="7896" y="4487"/>
                </a:lnTo>
                <a:lnTo>
                  <a:pt x="7894" y="4485"/>
                </a:lnTo>
                <a:lnTo>
                  <a:pt x="7892" y="4482"/>
                </a:lnTo>
                <a:lnTo>
                  <a:pt x="7890" y="4479"/>
                </a:lnTo>
                <a:lnTo>
                  <a:pt x="7889" y="4476"/>
                </a:lnTo>
                <a:lnTo>
                  <a:pt x="7888" y="4473"/>
                </a:lnTo>
                <a:lnTo>
                  <a:pt x="7887" y="4470"/>
                </a:lnTo>
                <a:lnTo>
                  <a:pt x="7887" y="4467"/>
                </a:lnTo>
                <a:lnTo>
                  <a:pt x="7886" y="4463"/>
                </a:lnTo>
                <a:lnTo>
                  <a:pt x="7887" y="4460"/>
                </a:lnTo>
                <a:moveTo>
                  <a:pt x="8789" y="4490"/>
                </a:moveTo>
                <a:lnTo>
                  <a:pt x="8789" y="4493"/>
                </a:lnTo>
                <a:lnTo>
                  <a:pt x="8789" y="4497"/>
                </a:lnTo>
                <a:lnTo>
                  <a:pt x="8788" y="4500"/>
                </a:lnTo>
                <a:lnTo>
                  <a:pt x="8787" y="4503"/>
                </a:lnTo>
                <a:lnTo>
                  <a:pt x="8786" y="4506"/>
                </a:lnTo>
                <a:lnTo>
                  <a:pt x="8785" y="4509"/>
                </a:lnTo>
                <a:lnTo>
                  <a:pt x="8783" y="4511"/>
                </a:lnTo>
                <a:lnTo>
                  <a:pt x="8781" y="4514"/>
                </a:lnTo>
                <a:lnTo>
                  <a:pt x="8778" y="4516"/>
                </a:lnTo>
                <a:lnTo>
                  <a:pt x="8776" y="4518"/>
                </a:lnTo>
                <a:lnTo>
                  <a:pt x="8773" y="4520"/>
                </a:lnTo>
                <a:lnTo>
                  <a:pt x="8770" y="4522"/>
                </a:lnTo>
                <a:lnTo>
                  <a:pt x="8767" y="4523"/>
                </a:lnTo>
                <a:lnTo>
                  <a:pt x="8764" y="4524"/>
                </a:lnTo>
                <a:lnTo>
                  <a:pt x="8761" y="4525"/>
                </a:lnTo>
                <a:lnTo>
                  <a:pt x="8757" y="4525"/>
                </a:lnTo>
                <a:lnTo>
                  <a:pt x="8477" y="4529"/>
                </a:lnTo>
                <a:lnTo>
                  <a:pt x="8473" y="4529"/>
                </a:lnTo>
                <a:lnTo>
                  <a:pt x="8470" y="4528"/>
                </a:lnTo>
                <a:lnTo>
                  <a:pt x="8466" y="4528"/>
                </a:lnTo>
                <a:lnTo>
                  <a:pt x="8463" y="4526"/>
                </a:lnTo>
                <a:lnTo>
                  <a:pt x="8460" y="4525"/>
                </a:lnTo>
                <a:lnTo>
                  <a:pt x="8457" y="4523"/>
                </a:lnTo>
                <a:lnTo>
                  <a:pt x="8455" y="4521"/>
                </a:lnTo>
                <a:lnTo>
                  <a:pt x="8452" y="4519"/>
                </a:lnTo>
                <a:lnTo>
                  <a:pt x="8450" y="4517"/>
                </a:lnTo>
                <a:lnTo>
                  <a:pt x="8448" y="4514"/>
                </a:lnTo>
                <a:lnTo>
                  <a:pt x="8447" y="4511"/>
                </a:lnTo>
                <a:lnTo>
                  <a:pt x="8445" y="4508"/>
                </a:lnTo>
                <a:lnTo>
                  <a:pt x="8444" y="4505"/>
                </a:lnTo>
                <a:lnTo>
                  <a:pt x="8443" y="4502"/>
                </a:lnTo>
                <a:lnTo>
                  <a:pt x="8443" y="4499"/>
                </a:lnTo>
                <a:lnTo>
                  <a:pt x="8443" y="4495"/>
                </a:lnTo>
                <a:lnTo>
                  <a:pt x="8443" y="4492"/>
                </a:lnTo>
                <a:lnTo>
                  <a:pt x="8443" y="4488"/>
                </a:lnTo>
                <a:lnTo>
                  <a:pt x="8444" y="4485"/>
                </a:lnTo>
                <a:lnTo>
                  <a:pt x="8445" y="4482"/>
                </a:lnTo>
                <a:lnTo>
                  <a:pt x="8447" y="4479"/>
                </a:lnTo>
                <a:lnTo>
                  <a:pt x="8449" y="4477"/>
                </a:lnTo>
                <a:lnTo>
                  <a:pt x="8451" y="4474"/>
                </a:lnTo>
                <a:lnTo>
                  <a:pt x="8453" y="4472"/>
                </a:lnTo>
                <a:lnTo>
                  <a:pt x="8455" y="4470"/>
                </a:lnTo>
                <a:lnTo>
                  <a:pt x="8458" y="4468"/>
                </a:lnTo>
                <a:lnTo>
                  <a:pt x="8461" y="4466"/>
                </a:lnTo>
                <a:lnTo>
                  <a:pt x="8464" y="4465"/>
                </a:lnTo>
                <a:lnTo>
                  <a:pt x="8467" y="4464"/>
                </a:lnTo>
                <a:lnTo>
                  <a:pt x="8471" y="4463"/>
                </a:lnTo>
                <a:lnTo>
                  <a:pt x="8474" y="4462"/>
                </a:lnTo>
                <a:lnTo>
                  <a:pt x="8478" y="4462"/>
                </a:lnTo>
                <a:lnTo>
                  <a:pt x="8754" y="4457"/>
                </a:lnTo>
                <a:lnTo>
                  <a:pt x="8758" y="4457"/>
                </a:lnTo>
                <a:lnTo>
                  <a:pt x="8761" y="4458"/>
                </a:lnTo>
                <a:lnTo>
                  <a:pt x="8765" y="4458"/>
                </a:lnTo>
                <a:lnTo>
                  <a:pt x="8768" y="4460"/>
                </a:lnTo>
                <a:lnTo>
                  <a:pt x="8771" y="4461"/>
                </a:lnTo>
                <a:lnTo>
                  <a:pt x="8774" y="4462"/>
                </a:lnTo>
                <a:lnTo>
                  <a:pt x="8776" y="4464"/>
                </a:lnTo>
                <a:lnTo>
                  <a:pt x="8779" y="4466"/>
                </a:lnTo>
                <a:lnTo>
                  <a:pt x="8781" y="4469"/>
                </a:lnTo>
                <a:lnTo>
                  <a:pt x="8783" y="4471"/>
                </a:lnTo>
                <a:lnTo>
                  <a:pt x="8785" y="4474"/>
                </a:lnTo>
                <a:lnTo>
                  <a:pt x="8786" y="4477"/>
                </a:lnTo>
                <a:lnTo>
                  <a:pt x="8788" y="4480"/>
                </a:lnTo>
                <a:lnTo>
                  <a:pt x="8788" y="4483"/>
                </a:lnTo>
                <a:lnTo>
                  <a:pt x="8789" y="4487"/>
                </a:lnTo>
                <a:lnTo>
                  <a:pt x="8789" y="449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key metrics 1">
  <p:cSld name="CUSTOM_5_3"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3"/>
          <p:cNvSpPr/>
          <p:nvPr/>
        </p:nvSpPr>
        <p:spPr>
          <a:xfrm>
            <a:off x="6657450" y="3158639"/>
            <a:ext cx="289800" cy="289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4" name="Google Shape;444;p33"/>
          <p:cNvSpPr/>
          <p:nvPr/>
        </p:nvSpPr>
        <p:spPr>
          <a:xfrm>
            <a:off x="2272800" y="3158639"/>
            <a:ext cx="289800" cy="289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5" name="Google Shape;445;p33"/>
          <p:cNvSpPr/>
          <p:nvPr/>
        </p:nvSpPr>
        <p:spPr>
          <a:xfrm>
            <a:off x="4458607" y="1368271"/>
            <a:ext cx="289800" cy="289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6" name="Google Shape;446;p33"/>
          <p:cNvSpPr/>
          <p:nvPr/>
        </p:nvSpPr>
        <p:spPr>
          <a:xfrm>
            <a:off x="86707" y="1374410"/>
            <a:ext cx="289800" cy="289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7" name="Google Shape;447;p33"/>
          <p:cNvSpPr/>
          <p:nvPr/>
        </p:nvSpPr>
        <p:spPr>
          <a:xfrm>
            <a:off x="135625" y="1427000"/>
            <a:ext cx="2280000" cy="156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8" name="Google Shape;448;p33"/>
          <p:cNvSpPr/>
          <p:nvPr/>
        </p:nvSpPr>
        <p:spPr>
          <a:xfrm>
            <a:off x="2340000" y="3221125"/>
            <a:ext cx="2280000" cy="156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9" name="Google Shape;449;p33"/>
          <p:cNvSpPr/>
          <p:nvPr/>
        </p:nvSpPr>
        <p:spPr>
          <a:xfrm>
            <a:off x="6724650" y="3221125"/>
            <a:ext cx="2280000" cy="156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0" name="Google Shape;450;p33"/>
          <p:cNvSpPr/>
          <p:nvPr/>
        </p:nvSpPr>
        <p:spPr>
          <a:xfrm>
            <a:off x="4517850" y="1427000"/>
            <a:ext cx="2280000" cy="156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1" name="Google Shape;451;p33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33"/>
          <p:cNvSpPr txBox="1">
            <a:spLocks noGrp="1"/>
          </p:cNvSpPr>
          <p:nvPr>
            <p:ph type="subTitle" idx="1"/>
          </p:nvPr>
        </p:nvSpPr>
        <p:spPr>
          <a:xfrm>
            <a:off x="287663" y="1475175"/>
            <a:ext cx="1975800" cy="5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Dosis SemiBold"/>
              <a:buNone/>
              <a:defRPr sz="12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53" name="Google Shape;453;p33"/>
          <p:cNvSpPr txBox="1">
            <a:spLocks noGrp="1"/>
          </p:cNvSpPr>
          <p:nvPr>
            <p:ph type="body" idx="2"/>
          </p:nvPr>
        </p:nvSpPr>
        <p:spPr>
          <a:xfrm>
            <a:off x="287725" y="1969250"/>
            <a:ext cx="19758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54" name="Google Shape;454;p33"/>
          <p:cNvSpPr txBox="1">
            <a:spLocks noGrp="1"/>
          </p:cNvSpPr>
          <p:nvPr>
            <p:ph type="subTitle" idx="3"/>
          </p:nvPr>
        </p:nvSpPr>
        <p:spPr>
          <a:xfrm>
            <a:off x="4681588" y="1475175"/>
            <a:ext cx="1975800" cy="5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55" name="Google Shape;455;p33"/>
          <p:cNvSpPr txBox="1">
            <a:spLocks noGrp="1"/>
          </p:cNvSpPr>
          <p:nvPr>
            <p:ph type="body" idx="4"/>
          </p:nvPr>
        </p:nvSpPr>
        <p:spPr>
          <a:xfrm>
            <a:off x="4681650" y="1969250"/>
            <a:ext cx="19758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56" name="Google Shape;456;p33"/>
          <p:cNvSpPr txBox="1">
            <a:spLocks noGrp="1"/>
          </p:cNvSpPr>
          <p:nvPr>
            <p:ph type="subTitle" idx="5"/>
          </p:nvPr>
        </p:nvSpPr>
        <p:spPr>
          <a:xfrm>
            <a:off x="2492038" y="3276950"/>
            <a:ext cx="1975800" cy="5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57" name="Google Shape;457;p33"/>
          <p:cNvSpPr txBox="1">
            <a:spLocks noGrp="1"/>
          </p:cNvSpPr>
          <p:nvPr>
            <p:ph type="body" idx="6"/>
          </p:nvPr>
        </p:nvSpPr>
        <p:spPr>
          <a:xfrm>
            <a:off x="2492100" y="3694825"/>
            <a:ext cx="19758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58" name="Google Shape;458;p33"/>
          <p:cNvSpPr txBox="1">
            <a:spLocks noGrp="1"/>
          </p:cNvSpPr>
          <p:nvPr>
            <p:ph type="subTitle" idx="7"/>
          </p:nvPr>
        </p:nvSpPr>
        <p:spPr>
          <a:xfrm>
            <a:off x="6876688" y="3276950"/>
            <a:ext cx="1975800" cy="5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59" name="Google Shape;459;p33"/>
          <p:cNvSpPr txBox="1">
            <a:spLocks noGrp="1"/>
          </p:cNvSpPr>
          <p:nvPr>
            <p:ph type="body" idx="8"/>
          </p:nvPr>
        </p:nvSpPr>
        <p:spPr>
          <a:xfrm>
            <a:off x="6876750" y="3694825"/>
            <a:ext cx="19758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60" name="Google Shape;460;p33"/>
          <p:cNvSpPr/>
          <p:nvPr/>
        </p:nvSpPr>
        <p:spPr>
          <a:xfrm flipH="1">
            <a:off x="6019972" y="203"/>
            <a:ext cx="3125317" cy="14623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33"/>
          <p:cNvSpPr/>
          <p:nvPr/>
        </p:nvSpPr>
        <p:spPr>
          <a:xfrm rot="1675949">
            <a:off x="-278508" y="4419809"/>
            <a:ext cx="4436653" cy="1163638"/>
          </a:xfrm>
          <a:custGeom>
            <a:avLst/>
            <a:gdLst/>
            <a:ahLst/>
            <a:cxnLst/>
            <a:rect l="l" t="t" r="r" b="b"/>
            <a:pathLst>
              <a:path w="17363" h="4554" extrusionOk="0">
                <a:moveTo>
                  <a:pt x="17363" y="48"/>
                </a:moveTo>
                <a:lnTo>
                  <a:pt x="17265" y="142"/>
                </a:lnTo>
                <a:lnTo>
                  <a:pt x="17262" y="144"/>
                </a:lnTo>
                <a:lnTo>
                  <a:pt x="17259" y="146"/>
                </a:lnTo>
                <a:lnTo>
                  <a:pt x="17256" y="148"/>
                </a:lnTo>
                <a:lnTo>
                  <a:pt x="17253" y="149"/>
                </a:lnTo>
                <a:lnTo>
                  <a:pt x="17250" y="150"/>
                </a:lnTo>
                <a:lnTo>
                  <a:pt x="17247" y="151"/>
                </a:lnTo>
                <a:lnTo>
                  <a:pt x="17244" y="151"/>
                </a:lnTo>
                <a:lnTo>
                  <a:pt x="17241" y="151"/>
                </a:lnTo>
                <a:lnTo>
                  <a:pt x="17237" y="151"/>
                </a:lnTo>
                <a:lnTo>
                  <a:pt x="17234" y="150"/>
                </a:lnTo>
                <a:lnTo>
                  <a:pt x="17231" y="150"/>
                </a:lnTo>
                <a:lnTo>
                  <a:pt x="17228" y="148"/>
                </a:lnTo>
                <a:lnTo>
                  <a:pt x="17225" y="147"/>
                </a:lnTo>
                <a:lnTo>
                  <a:pt x="17222" y="145"/>
                </a:lnTo>
                <a:lnTo>
                  <a:pt x="17219" y="143"/>
                </a:lnTo>
                <a:lnTo>
                  <a:pt x="17216" y="141"/>
                </a:lnTo>
                <a:lnTo>
                  <a:pt x="17214" y="138"/>
                </a:lnTo>
                <a:lnTo>
                  <a:pt x="17212" y="136"/>
                </a:lnTo>
                <a:lnTo>
                  <a:pt x="17210" y="133"/>
                </a:lnTo>
                <a:lnTo>
                  <a:pt x="17209" y="130"/>
                </a:lnTo>
                <a:lnTo>
                  <a:pt x="17208" y="127"/>
                </a:lnTo>
                <a:lnTo>
                  <a:pt x="17207" y="124"/>
                </a:lnTo>
                <a:lnTo>
                  <a:pt x="17207" y="120"/>
                </a:lnTo>
                <a:lnTo>
                  <a:pt x="17207" y="117"/>
                </a:lnTo>
                <a:lnTo>
                  <a:pt x="17207" y="114"/>
                </a:lnTo>
                <a:lnTo>
                  <a:pt x="17208" y="111"/>
                </a:lnTo>
                <a:lnTo>
                  <a:pt x="17208" y="108"/>
                </a:lnTo>
                <a:lnTo>
                  <a:pt x="17210" y="105"/>
                </a:lnTo>
                <a:lnTo>
                  <a:pt x="17211" y="102"/>
                </a:lnTo>
                <a:lnTo>
                  <a:pt x="17213" y="99"/>
                </a:lnTo>
                <a:lnTo>
                  <a:pt x="17215" y="96"/>
                </a:lnTo>
                <a:lnTo>
                  <a:pt x="17217" y="94"/>
                </a:lnTo>
                <a:lnTo>
                  <a:pt x="17315" y="0"/>
                </a:lnTo>
                <a:lnTo>
                  <a:pt x="17363" y="48"/>
                </a:lnTo>
                <a:moveTo>
                  <a:pt x="17063" y="284"/>
                </a:moveTo>
                <a:lnTo>
                  <a:pt x="17065" y="286"/>
                </a:lnTo>
                <a:lnTo>
                  <a:pt x="17067" y="289"/>
                </a:lnTo>
                <a:lnTo>
                  <a:pt x="17069" y="292"/>
                </a:lnTo>
                <a:lnTo>
                  <a:pt x="17070" y="295"/>
                </a:lnTo>
                <a:lnTo>
                  <a:pt x="17071" y="298"/>
                </a:lnTo>
                <a:lnTo>
                  <a:pt x="17072" y="301"/>
                </a:lnTo>
                <a:lnTo>
                  <a:pt x="17072" y="304"/>
                </a:lnTo>
                <a:lnTo>
                  <a:pt x="17072" y="307"/>
                </a:lnTo>
                <a:lnTo>
                  <a:pt x="17072" y="311"/>
                </a:lnTo>
                <a:lnTo>
                  <a:pt x="17071" y="314"/>
                </a:lnTo>
                <a:lnTo>
                  <a:pt x="17071" y="317"/>
                </a:lnTo>
                <a:lnTo>
                  <a:pt x="17069" y="320"/>
                </a:lnTo>
                <a:lnTo>
                  <a:pt x="17068" y="323"/>
                </a:lnTo>
                <a:lnTo>
                  <a:pt x="17066" y="326"/>
                </a:lnTo>
                <a:lnTo>
                  <a:pt x="17064" y="328"/>
                </a:lnTo>
                <a:lnTo>
                  <a:pt x="17062" y="331"/>
                </a:lnTo>
                <a:lnTo>
                  <a:pt x="16855" y="517"/>
                </a:lnTo>
                <a:lnTo>
                  <a:pt x="16852" y="519"/>
                </a:lnTo>
                <a:lnTo>
                  <a:pt x="16849" y="521"/>
                </a:lnTo>
                <a:lnTo>
                  <a:pt x="16847" y="522"/>
                </a:lnTo>
                <a:lnTo>
                  <a:pt x="16843" y="523"/>
                </a:lnTo>
                <a:lnTo>
                  <a:pt x="16840" y="524"/>
                </a:lnTo>
                <a:lnTo>
                  <a:pt x="16837" y="525"/>
                </a:lnTo>
                <a:lnTo>
                  <a:pt x="16834" y="525"/>
                </a:lnTo>
                <a:lnTo>
                  <a:pt x="16831" y="525"/>
                </a:lnTo>
                <a:lnTo>
                  <a:pt x="16827" y="525"/>
                </a:lnTo>
                <a:lnTo>
                  <a:pt x="16824" y="524"/>
                </a:lnTo>
                <a:lnTo>
                  <a:pt x="16821" y="523"/>
                </a:lnTo>
                <a:lnTo>
                  <a:pt x="16818" y="522"/>
                </a:lnTo>
                <a:lnTo>
                  <a:pt x="16815" y="520"/>
                </a:lnTo>
                <a:lnTo>
                  <a:pt x="16812" y="519"/>
                </a:lnTo>
                <a:lnTo>
                  <a:pt x="16810" y="516"/>
                </a:lnTo>
                <a:lnTo>
                  <a:pt x="16807" y="514"/>
                </a:lnTo>
                <a:lnTo>
                  <a:pt x="16805" y="511"/>
                </a:lnTo>
                <a:lnTo>
                  <a:pt x="16803" y="508"/>
                </a:lnTo>
                <a:lnTo>
                  <a:pt x="16802" y="505"/>
                </a:lnTo>
                <a:lnTo>
                  <a:pt x="16800" y="502"/>
                </a:lnTo>
                <a:lnTo>
                  <a:pt x="16800" y="499"/>
                </a:lnTo>
                <a:lnTo>
                  <a:pt x="16799" y="496"/>
                </a:lnTo>
                <a:lnTo>
                  <a:pt x="16799" y="493"/>
                </a:lnTo>
                <a:lnTo>
                  <a:pt x="16799" y="490"/>
                </a:lnTo>
                <a:lnTo>
                  <a:pt x="16799" y="486"/>
                </a:lnTo>
                <a:lnTo>
                  <a:pt x="16800" y="483"/>
                </a:lnTo>
                <a:lnTo>
                  <a:pt x="16801" y="480"/>
                </a:lnTo>
                <a:lnTo>
                  <a:pt x="16802" y="477"/>
                </a:lnTo>
                <a:lnTo>
                  <a:pt x="16804" y="474"/>
                </a:lnTo>
                <a:lnTo>
                  <a:pt x="16805" y="472"/>
                </a:lnTo>
                <a:lnTo>
                  <a:pt x="16808" y="469"/>
                </a:lnTo>
                <a:lnTo>
                  <a:pt x="16810" y="467"/>
                </a:lnTo>
                <a:lnTo>
                  <a:pt x="17015" y="282"/>
                </a:lnTo>
                <a:lnTo>
                  <a:pt x="17018" y="280"/>
                </a:lnTo>
                <a:lnTo>
                  <a:pt x="17021" y="278"/>
                </a:lnTo>
                <a:lnTo>
                  <a:pt x="17024" y="276"/>
                </a:lnTo>
                <a:lnTo>
                  <a:pt x="17027" y="275"/>
                </a:lnTo>
                <a:lnTo>
                  <a:pt x="17030" y="274"/>
                </a:lnTo>
                <a:lnTo>
                  <a:pt x="17033" y="273"/>
                </a:lnTo>
                <a:lnTo>
                  <a:pt x="17036" y="273"/>
                </a:lnTo>
                <a:lnTo>
                  <a:pt x="17040" y="273"/>
                </a:lnTo>
                <a:lnTo>
                  <a:pt x="17043" y="273"/>
                </a:lnTo>
                <a:lnTo>
                  <a:pt x="17046" y="274"/>
                </a:lnTo>
                <a:lnTo>
                  <a:pt x="17049" y="275"/>
                </a:lnTo>
                <a:lnTo>
                  <a:pt x="17052" y="276"/>
                </a:lnTo>
                <a:lnTo>
                  <a:pt x="17055" y="277"/>
                </a:lnTo>
                <a:lnTo>
                  <a:pt x="17058" y="279"/>
                </a:lnTo>
                <a:lnTo>
                  <a:pt x="17061" y="281"/>
                </a:lnTo>
                <a:lnTo>
                  <a:pt x="17063" y="284"/>
                </a:lnTo>
                <a:moveTo>
                  <a:pt x="16649" y="652"/>
                </a:moveTo>
                <a:lnTo>
                  <a:pt x="16651" y="655"/>
                </a:lnTo>
                <a:lnTo>
                  <a:pt x="16653" y="657"/>
                </a:lnTo>
                <a:lnTo>
                  <a:pt x="16655" y="660"/>
                </a:lnTo>
                <a:lnTo>
                  <a:pt x="16656" y="663"/>
                </a:lnTo>
                <a:lnTo>
                  <a:pt x="16657" y="667"/>
                </a:lnTo>
                <a:lnTo>
                  <a:pt x="16657" y="670"/>
                </a:lnTo>
                <a:lnTo>
                  <a:pt x="16658" y="673"/>
                </a:lnTo>
                <a:lnTo>
                  <a:pt x="16658" y="676"/>
                </a:lnTo>
                <a:lnTo>
                  <a:pt x="16657" y="679"/>
                </a:lnTo>
                <a:lnTo>
                  <a:pt x="16657" y="682"/>
                </a:lnTo>
                <a:lnTo>
                  <a:pt x="16656" y="685"/>
                </a:lnTo>
                <a:lnTo>
                  <a:pt x="16654" y="688"/>
                </a:lnTo>
                <a:lnTo>
                  <a:pt x="16653" y="691"/>
                </a:lnTo>
                <a:lnTo>
                  <a:pt x="16651" y="694"/>
                </a:lnTo>
                <a:lnTo>
                  <a:pt x="16649" y="696"/>
                </a:lnTo>
                <a:lnTo>
                  <a:pt x="16646" y="699"/>
                </a:lnTo>
                <a:lnTo>
                  <a:pt x="16434" y="879"/>
                </a:lnTo>
                <a:lnTo>
                  <a:pt x="16431" y="881"/>
                </a:lnTo>
                <a:lnTo>
                  <a:pt x="16428" y="883"/>
                </a:lnTo>
                <a:lnTo>
                  <a:pt x="16425" y="884"/>
                </a:lnTo>
                <a:lnTo>
                  <a:pt x="16422" y="885"/>
                </a:lnTo>
                <a:lnTo>
                  <a:pt x="16419" y="886"/>
                </a:lnTo>
                <a:lnTo>
                  <a:pt x="16416" y="887"/>
                </a:lnTo>
                <a:lnTo>
                  <a:pt x="16413" y="887"/>
                </a:lnTo>
                <a:lnTo>
                  <a:pt x="16409" y="887"/>
                </a:lnTo>
                <a:lnTo>
                  <a:pt x="16406" y="886"/>
                </a:lnTo>
                <a:lnTo>
                  <a:pt x="16403" y="885"/>
                </a:lnTo>
                <a:lnTo>
                  <a:pt x="16400" y="884"/>
                </a:lnTo>
                <a:lnTo>
                  <a:pt x="16397" y="883"/>
                </a:lnTo>
                <a:lnTo>
                  <a:pt x="16394" y="881"/>
                </a:lnTo>
                <a:lnTo>
                  <a:pt x="16391" y="879"/>
                </a:lnTo>
                <a:lnTo>
                  <a:pt x="16388" y="877"/>
                </a:lnTo>
                <a:lnTo>
                  <a:pt x="16386" y="875"/>
                </a:lnTo>
                <a:lnTo>
                  <a:pt x="16384" y="872"/>
                </a:lnTo>
                <a:lnTo>
                  <a:pt x="16382" y="869"/>
                </a:lnTo>
                <a:lnTo>
                  <a:pt x="16381" y="866"/>
                </a:lnTo>
                <a:lnTo>
                  <a:pt x="16380" y="863"/>
                </a:lnTo>
                <a:lnTo>
                  <a:pt x="16379" y="860"/>
                </a:lnTo>
                <a:lnTo>
                  <a:pt x="16378" y="857"/>
                </a:lnTo>
                <a:lnTo>
                  <a:pt x="16378" y="854"/>
                </a:lnTo>
                <a:lnTo>
                  <a:pt x="16378" y="851"/>
                </a:lnTo>
                <a:lnTo>
                  <a:pt x="16379" y="847"/>
                </a:lnTo>
                <a:lnTo>
                  <a:pt x="16379" y="844"/>
                </a:lnTo>
                <a:lnTo>
                  <a:pt x="16381" y="841"/>
                </a:lnTo>
                <a:lnTo>
                  <a:pt x="16382" y="838"/>
                </a:lnTo>
                <a:lnTo>
                  <a:pt x="16383" y="835"/>
                </a:lnTo>
                <a:lnTo>
                  <a:pt x="16385" y="833"/>
                </a:lnTo>
                <a:lnTo>
                  <a:pt x="16388" y="830"/>
                </a:lnTo>
                <a:lnTo>
                  <a:pt x="16390" y="828"/>
                </a:lnTo>
                <a:lnTo>
                  <a:pt x="16601" y="649"/>
                </a:lnTo>
                <a:lnTo>
                  <a:pt x="16604" y="647"/>
                </a:lnTo>
                <a:lnTo>
                  <a:pt x="16607" y="645"/>
                </a:lnTo>
                <a:lnTo>
                  <a:pt x="16610" y="643"/>
                </a:lnTo>
                <a:lnTo>
                  <a:pt x="16613" y="642"/>
                </a:lnTo>
                <a:lnTo>
                  <a:pt x="16616" y="641"/>
                </a:lnTo>
                <a:lnTo>
                  <a:pt x="16620" y="640"/>
                </a:lnTo>
                <a:lnTo>
                  <a:pt x="16623" y="640"/>
                </a:lnTo>
                <a:lnTo>
                  <a:pt x="16626" y="640"/>
                </a:lnTo>
                <a:lnTo>
                  <a:pt x="16629" y="641"/>
                </a:lnTo>
                <a:lnTo>
                  <a:pt x="16633" y="641"/>
                </a:lnTo>
                <a:lnTo>
                  <a:pt x="16636" y="642"/>
                </a:lnTo>
                <a:lnTo>
                  <a:pt x="16639" y="644"/>
                </a:lnTo>
                <a:lnTo>
                  <a:pt x="16641" y="645"/>
                </a:lnTo>
                <a:lnTo>
                  <a:pt x="16644" y="647"/>
                </a:lnTo>
                <a:lnTo>
                  <a:pt x="16647" y="649"/>
                </a:lnTo>
                <a:lnTo>
                  <a:pt x="16649" y="652"/>
                </a:lnTo>
                <a:moveTo>
                  <a:pt x="16224" y="1009"/>
                </a:moveTo>
                <a:lnTo>
                  <a:pt x="16226" y="1011"/>
                </a:lnTo>
                <a:lnTo>
                  <a:pt x="16228" y="1014"/>
                </a:lnTo>
                <a:lnTo>
                  <a:pt x="16229" y="1017"/>
                </a:lnTo>
                <a:lnTo>
                  <a:pt x="16230" y="1020"/>
                </a:lnTo>
                <a:lnTo>
                  <a:pt x="16231" y="1023"/>
                </a:lnTo>
                <a:lnTo>
                  <a:pt x="16232" y="1027"/>
                </a:lnTo>
                <a:lnTo>
                  <a:pt x="16232" y="1030"/>
                </a:lnTo>
                <a:lnTo>
                  <a:pt x="16232" y="1033"/>
                </a:lnTo>
                <a:lnTo>
                  <a:pt x="16231" y="1036"/>
                </a:lnTo>
                <a:lnTo>
                  <a:pt x="16231" y="1039"/>
                </a:lnTo>
                <a:lnTo>
                  <a:pt x="16230" y="1042"/>
                </a:lnTo>
                <a:lnTo>
                  <a:pt x="16228" y="1045"/>
                </a:lnTo>
                <a:lnTo>
                  <a:pt x="16227" y="1048"/>
                </a:lnTo>
                <a:lnTo>
                  <a:pt x="16225" y="1051"/>
                </a:lnTo>
                <a:lnTo>
                  <a:pt x="16223" y="1053"/>
                </a:lnTo>
                <a:lnTo>
                  <a:pt x="16220" y="1056"/>
                </a:lnTo>
                <a:lnTo>
                  <a:pt x="16003" y="1229"/>
                </a:lnTo>
                <a:lnTo>
                  <a:pt x="16000" y="1231"/>
                </a:lnTo>
                <a:lnTo>
                  <a:pt x="15997" y="1233"/>
                </a:lnTo>
                <a:lnTo>
                  <a:pt x="15994" y="1234"/>
                </a:lnTo>
                <a:lnTo>
                  <a:pt x="15991" y="1235"/>
                </a:lnTo>
                <a:lnTo>
                  <a:pt x="15988" y="1236"/>
                </a:lnTo>
                <a:lnTo>
                  <a:pt x="15984" y="1236"/>
                </a:lnTo>
                <a:lnTo>
                  <a:pt x="15981" y="1237"/>
                </a:lnTo>
                <a:lnTo>
                  <a:pt x="15978" y="1236"/>
                </a:lnTo>
                <a:lnTo>
                  <a:pt x="15975" y="1236"/>
                </a:lnTo>
                <a:lnTo>
                  <a:pt x="15972" y="1235"/>
                </a:lnTo>
                <a:lnTo>
                  <a:pt x="15969" y="1234"/>
                </a:lnTo>
                <a:lnTo>
                  <a:pt x="15966" y="1233"/>
                </a:lnTo>
                <a:lnTo>
                  <a:pt x="15963" y="1231"/>
                </a:lnTo>
                <a:lnTo>
                  <a:pt x="15960" y="1229"/>
                </a:lnTo>
                <a:lnTo>
                  <a:pt x="15957" y="1226"/>
                </a:lnTo>
                <a:lnTo>
                  <a:pt x="15955" y="1224"/>
                </a:lnTo>
                <a:lnTo>
                  <a:pt x="15953" y="1221"/>
                </a:lnTo>
                <a:lnTo>
                  <a:pt x="15951" y="1218"/>
                </a:lnTo>
                <a:lnTo>
                  <a:pt x="15950" y="1215"/>
                </a:lnTo>
                <a:lnTo>
                  <a:pt x="15949" y="1212"/>
                </a:lnTo>
                <a:lnTo>
                  <a:pt x="15948" y="1209"/>
                </a:lnTo>
                <a:lnTo>
                  <a:pt x="15948" y="1206"/>
                </a:lnTo>
                <a:lnTo>
                  <a:pt x="15948" y="1203"/>
                </a:lnTo>
                <a:lnTo>
                  <a:pt x="15948" y="1199"/>
                </a:lnTo>
                <a:lnTo>
                  <a:pt x="15948" y="1196"/>
                </a:lnTo>
                <a:lnTo>
                  <a:pt x="15949" y="1193"/>
                </a:lnTo>
                <a:lnTo>
                  <a:pt x="15950" y="1190"/>
                </a:lnTo>
                <a:lnTo>
                  <a:pt x="15952" y="1187"/>
                </a:lnTo>
                <a:lnTo>
                  <a:pt x="15953" y="1184"/>
                </a:lnTo>
                <a:lnTo>
                  <a:pt x="15955" y="1182"/>
                </a:lnTo>
                <a:lnTo>
                  <a:pt x="15958" y="1179"/>
                </a:lnTo>
                <a:lnTo>
                  <a:pt x="15960" y="1177"/>
                </a:lnTo>
                <a:lnTo>
                  <a:pt x="16176" y="1004"/>
                </a:lnTo>
                <a:lnTo>
                  <a:pt x="16179" y="1002"/>
                </a:lnTo>
                <a:lnTo>
                  <a:pt x="16182" y="1000"/>
                </a:lnTo>
                <a:lnTo>
                  <a:pt x="16185" y="999"/>
                </a:lnTo>
                <a:lnTo>
                  <a:pt x="16188" y="997"/>
                </a:lnTo>
                <a:lnTo>
                  <a:pt x="16191" y="997"/>
                </a:lnTo>
                <a:lnTo>
                  <a:pt x="16195" y="996"/>
                </a:lnTo>
                <a:lnTo>
                  <a:pt x="16198" y="996"/>
                </a:lnTo>
                <a:lnTo>
                  <a:pt x="16201" y="996"/>
                </a:lnTo>
                <a:lnTo>
                  <a:pt x="16204" y="997"/>
                </a:lnTo>
                <a:lnTo>
                  <a:pt x="16208" y="997"/>
                </a:lnTo>
                <a:lnTo>
                  <a:pt x="16211" y="999"/>
                </a:lnTo>
                <a:lnTo>
                  <a:pt x="16214" y="1000"/>
                </a:lnTo>
                <a:lnTo>
                  <a:pt x="16216" y="1002"/>
                </a:lnTo>
                <a:lnTo>
                  <a:pt x="16219" y="1004"/>
                </a:lnTo>
                <a:lnTo>
                  <a:pt x="16222" y="1006"/>
                </a:lnTo>
                <a:lnTo>
                  <a:pt x="16224" y="1009"/>
                </a:lnTo>
                <a:moveTo>
                  <a:pt x="15791" y="1353"/>
                </a:moveTo>
                <a:lnTo>
                  <a:pt x="15793" y="1355"/>
                </a:lnTo>
                <a:lnTo>
                  <a:pt x="15795" y="1358"/>
                </a:lnTo>
                <a:lnTo>
                  <a:pt x="15796" y="1361"/>
                </a:lnTo>
                <a:lnTo>
                  <a:pt x="15797" y="1364"/>
                </a:lnTo>
                <a:lnTo>
                  <a:pt x="15798" y="1367"/>
                </a:lnTo>
                <a:lnTo>
                  <a:pt x="15798" y="1371"/>
                </a:lnTo>
                <a:lnTo>
                  <a:pt x="15798" y="1374"/>
                </a:lnTo>
                <a:lnTo>
                  <a:pt x="15798" y="1377"/>
                </a:lnTo>
                <a:lnTo>
                  <a:pt x="15797" y="1380"/>
                </a:lnTo>
                <a:lnTo>
                  <a:pt x="15796" y="1383"/>
                </a:lnTo>
                <a:lnTo>
                  <a:pt x="15795" y="1386"/>
                </a:lnTo>
                <a:lnTo>
                  <a:pt x="15794" y="1389"/>
                </a:lnTo>
                <a:lnTo>
                  <a:pt x="15792" y="1392"/>
                </a:lnTo>
                <a:lnTo>
                  <a:pt x="15790" y="1395"/>
                </a:lnTo>
                <a:lnTo>
                  <a:pt x="15788" y="1397"/>
                </a:lnTo>
                <a:lnTo>
                  <a:pt x="15785" y="1400"/>
                </a:lnTo>
                <a:lnTo>
                  <a:pt x="15564" y="1568"/>
                </a:lnTo>
                <a:lnTo>
                  <a:pt x="15561" y="1570"/>
                </a:lnTo>
                <a:lnTo>
                  <a:pt x="15558" y="1571"/>
                </a:lnTo>
                <a:lnTo>
                  <a:pt x="15555" y="1572"/>
                </a:lnTo>
                <a:lnTo>
                  <a:pt x="15552" y="1573"/>
                </a:lnTo>
                <a:lnTo>
                  <a:pt x="15549" y="1574"/>
                </a:lnTo>
                <a:lnTo>
                  <a:pt x="15545" y="1574"/>
                </a:lnTo>
                <a:lnTo>
                  <a:pt x="15542" y="1574"/>
                </a:lnTo>
                <a:lnTo>
                  <a:pt x="15539" y="1574"/>
                </a:lnTo>
                <a:lnTo>
                  <a:pt x="15535" y="1574"/>
                </a:lnTo>
                <a:lnTo>
                  <a:pt x="15532" y="1573"/>
                </a:lnTo>
                <a:lnTo>
                  <a:pt x="15529" y="1572"/>
                </a:lnTo>
                <a:lnTo>
                  <a:pt x="15526" y="1570"/>
                </a:lnTo>
                <a:lnTo>
                  <a:pt x="15523" y="1569"/>
                </a:lnTo>
                <a:lnTo>
                  <a:pt x="15521" y="1567"/>
                </a:lnTo>
                <a:lnTo>
                  <a:pt x="15518" y="1564"/>
                </a:lnTo>
                <a:lnTo>
                  <a:pt x="15516" y="1562"/>
                </a:lnTo>
                <a:lnTo>
                  <a:pt x="15514" y="1559"/>
                </a:lnTo>
                <a:lnTo>
                  <a:pt x="15513" y="1556"/>
                </a:lnTo>
                <a:lnTo>
                  <a:pt x="15511" y="1553"/>
                </a:lnTo>
                <a:lnTo>
                  <a:pt x="15510" y="1550"/>
                </a:lnTo>
                <a:lnTo>
                  <a:pt x="15510" y="1547"/>
                </a:lnTo>
                <a:lnTo>
                  <a:pt x="15510" y="1543"/>
                </a:lnTo>
                <a:lnTo>
                  <a:pt x="15510" y="1540"/>
                </a:lnTo>
                <a:lnTo>
                  <a:pt x="15510" y="1537"/>
                </a:lnTo>
                <a:lnTo>
                  <a:pt x="15510" y="1533"/>
                </a:lnTo>
                <a:lnTo>
                  <a:pt x="15511" y="1530"/>
                </a:lnTo>
                <a:lnTo>
                  <a:pt x="15513" y="1527"/>
                </a:lnTo>
                <a:lnTo>
                  <a:pt x="15514" y="1524"/>
                </a:lnTo>
                <a:lnTo>
                  <a:pt x="15516" y="1521"/>
                </a:lnTo>
                <a:lnTo>
                  <a:pt x="15518" y="1519"/>
                </a:lnTo>
                <a:lnTo>
                  <a:pt x="15520" y="1516"/>
                </a:lnTo>
                <a:lnTo>
                  <a:pt x="15523" y="1514"/>
                </a:lnTo>
                <a:lnTo>
                  <a:pt x="15743" y="1347"/>
                </a:lnTo>
                <a:lnTo>
                  <a:pt x="15746" y="1345"/>
                </a:lnTo>
                <a:lnTo>
                  <a:pt x="15749" y="1343"/>
                </a:lnTo>
                <a:lnTo>
                  <a:pt x="15752" y="1342"/>
                </a:lnTo>
                <a:lnTo>
                  <a:pt x="15755" y="1341"/>
                </a:lnTo>
                <a:lnTo>
                  <a:pt x="15758" y="1340"/>
                </a:lnTo>
                <a:lnTo>
                  <a:pt x="15762" y="1340"/>
                </a:lnTo>
                <a:lnTo>
                  <a:pt x="15765" y="1340"/>
                </a:lnTo>
                <a:lnTo>
                  <a:pt x="15768" y="1340"/>
                </a:lnTo>
                <a:lnTo>
                  <a:pt x="15771" y="1340"/>
                </a:lnTo>
                <a:lnTo>
                  <a:pt x="15775" y="1341"/>
                </a:lnTo>
                <a:lnTo>
                  <a:pt x="15778" y="1342"/>
                </a:lnTo>
                <a:lnTo>
                  <a:pt x="15781" y="1344"/>
                </a:lnTo>
                <a:lnTo>
                  <a:pt x="15783" y="1346"/>
                </a:lnTo>
                <a:lnTo>
                  <a:pt x="15786" y="1348"/>
                </a:lnTo>
                <a:lnTo>
                  <a:pt x="15789" y="1350"/>
                </a:lnTo>
                <a:lnTo>
                  <a:pt x="15791" y="1353"/>
                </a:lnTo>
                <a:moveTo>
                  <a:pt x="15347" y="1686"/>
                </a:moveTo>
                <a:lnTo>
                  <a:pt x="15349" y="1689"/>
                </a:lnTo>
                <a:lnTo>
                  <a:pt x="15351" y="1692"/>
                </a:lnTo>
                <a:lnTo>
                  <a:pt x="15352" y="1695"/>
                </a:lnTo>
                <a:lnTo>
                  <a:pt x="15353" y="1698"/>
                </a:lnTo>
                <a:lnTo>
                  <a:pt x="15354" y="1701"/>
                </a:lnTo>
                <a:lnTo>
                  <a:pt x="15354" y="1704"/>
                </a:lnTo>
                <a:lnTo>
                  <a:pt x="15354" y="1707"/>
                </a:lnTo>
                <a:lnTo>
                  <a:pt x="15354" y="1711"/>
                </a:lnTo>
                <a:lnTo>
                  <a:pt x="15353" y="1714"/>
                </a:lnTo>
                <a:lnTo>
                  <a:pt x="15353" y="1717"/>
                </a:lnTo>
                <a:lnTo>
                  <a:pt x="15351" y="1720"/>
                </a:lnTo>
                <a:lnTo>
                  <a:pt x="15350" y="1723"/>
                </a:lnTo>
                <a:lnTo>
                  <a:pt x="15348" y="1725"/>
                </a:lnTo>
                <a:lnTo>
                  <a:pt x="15346" y="1728"/>
                </a:lnTo>
                <a:lnTo>
                  <a:pt x="15343" y="1730"/>
                </a:lnTo>
                <a:lnTo>
                  <a:pt x="15340" y="1733"/>
                </a:lnTo>
                <a:lnTo>
                  <a:pt x="15115" y="1896"/>
                </a:lnTo>
                <a:lnTo>
                  <a:pt x="15112" y="1897"/>
                </a:lnTo>
                <a:lnTo>
                  <a:pt x="15109" y="1899"/>
                </a:lnTo>
                <a:lnTo>
                  <a:pt x="15106" y="1900"/>
                </a:lnTo>
                <a:lnTo>
                  <a:pt x="15102" y="1901"/>
                </a:lnTo>
                <a:lnTo>
                  <a:pt x="15099" y="1902"/>
                </a:lnTo>
                <a:lnTo>
                  <a:pt x="15096" y="1902"/>
                </a:lnTo>
                <a:lnTo>
                  <a:pt x="15093" y="1902"/>
                </a:lnTo>
                <a:lnTo>
                  <a:pt x="15089" y="1902"/>
                </a:lnTo>
                <a:lnTo>
                  <a:pt x="15086" y="1901"/>
                </a:lnTo>
                <a:lnTo>
                  <a:pt x="15083" y="1900"/>
                </a:lnTo>
                <a:lnTo>
                  <a:pt x="15080" y="1899"/>
                </a:lnTo>
                <a:lnTo>
                  <a:pt x="15077" y="1897"/>
                </a:lnTo>
                <a:lnTo>
                  <a:pt x="15074" y="1895"/>
                </a:lnTo>
                <a:lnTo>
                  <a:pt x="15072" y="1893"/>
                </a:lnTo>
                <a:lnTo>
                  <a:pt x="15069" y="1890"/>
                </a:lnTo>
                <a:lnTo>
                  <a:pt x="15067" y="1888"/>
                </a:lnTo>
                <a:lnTo>
                  <a:pt x="15065" y="1885"/>
                </a:lnTo>
                <a:lnTo>
                  <a:pt x="15064" y="1882"/>
                </a:lnTo>
                <a:lnTo>
                  <a:pt x="15062" y="1879"/>
                </a:lnTo>
                <a:lnTo>
                  <a:pt x="15061" y="1875"/>
                </a:lnTo>
                <a:lnTo>
                  <a:pt x="15061" y="1872"/>
                </a:lnTo>
                <a:lnTo>
                  <a:pt x="15061" y="1869"/>
                </a:lnTo>
                <a:lnTo>
                  <a:pt x="15061" y="1866"/>
                </a:lnTo>
                <a:lnTo>
                  <a:pt x="15061" y="1863"/>
                </a:lnTo>
                <a:lnTo>
                  <a:pt x="15062" y="1860"/>
                </a:lnTo>
                <a:lnTo>
                  <a:pt x="15063" y="1857"/>
                </a:lnTo>
                <a:lnTo>
                  <a:pt x="15064" y="1854"/>
                </a:lnTo>
                <a:lnTo>
                  <a:pt x="15066" y="1851"/>
                </a:lnTo>
                <a:lnTo>
                  <a:pt x="15068" y="1848"/>
                </a:lnTo>
                <a:lnTo>
                  <a:pt x="15070" y="1846"/>
                </a:lnTo>
                <a:lnTo>
                  <a:pt x="15072" y="1844"/>
                </a:lnTo>
                <a:lnTo>
                  <a:pt x="15075" y="1842"/>
                </a:lnTo>
                <a:lnTo>
                  <a:pt x="15300" y="1679"/>
                </a:lnTo>
                <a:lnTo>
                  <a:pt x="15303" y="1677"/>
                </a:lnTo>
                <a:lnTo>
                  <a:pt x="15306" y="1675"/>
                </a:lnTo>
                <a:lnTo>
                  <a:pt x="15309" y="1674"/>
                </a:lnTo>
                <a:lnTo>
                  <a:pt x="15312" y="1673"/>
                </a:lnTo>
                <a:lnTo>
                  <a:pt x="15315" y="1672"/>
                </a:lnTo>
                <a:lnTo>
                  <a:pt x="15319" y="1672"/>
                </a:lnTo>
                <a:lnTo>
                  <a:pt x="15322" y="1672"/>
                </a:lnTo>
                <a:lnTo>
                  <a:pt x="15325" y="1672"/>
                </a:lnTo>
                <a:lnTo>
                  <a:pt x="15328" y="1673"/>
                </a:lnTo>
                <a:lnTo>
                  <a:pt x="15331" y="1674"/>
                </a:lnTo>
                <a:lnTo>
                  <a:pt x="15334" y="1675"/>
                </a:lnTo>
                <a:lnTo>
                  <a:pt x="15337" y="1677"/>
                </a:lnTo>
                <a:lnTo>
                  <a:pt x="15340" y="1678"/>
                </a:lnTo>
                <a:lnTo>
                  <a:pt x="15343" y="1681"/>
                </a:lnTo>
                <a:lnTo>
                  <a:pt x="15345" y="1683"/>
                </a:lnTo>
                <a:lnTo>
                  <a:pt x="15347" y="1686"/>
                </a:lnTo>
                <a:moveTo>
                  <a:pt x="14896" y="2008"/>
                </a:moveTo>
                <a:lnTo>
                  <a:pt x="14898" y="2010"/>
                </a:lnTo>
                <a:lnTo>
                  <a:pt x="14900" y="2013"/>
                </a:lnTo>
                <a:lnTo>
                  <a:pt x="14901" y="2017"/>
                </a:lnTo>
                <a:lnTo>
                  <a:pt x="14902" y="2020"/>
                </a:lnTo>
                <a:lnTo>
                  <a:pt x="14902" y="2023"/>
                </a:lnTo>
                <a:lnTo>
                  <a:pt x="14902" y="2026"/>
                </a:lnTo>
                <a:lnTo>
                  <a:pt x="14902" y="2029"/>
                </a:lnTo>
                <a:lnTo>
                  <a:pt x="14902" y="2033"/>
                </a:lnTo>
                <a:lnTo>
                  <a:pt x="14901" y="2036"/>
                </a:lnTo>
                <a:lnTo>
                  <a:pt x="14900" y="2039"/>
                </a:lnTo>
                <a:lnTo>
                  <a:pt x="14899" y="2042"/>
                </a:lnTo>
                <a:lnTo>
                  <a:pt x="14897" y="2045"/>
                </a:lnTo>
                <a:lnTo>
                  <a:pt x="14895" y="2047"/>
                </a:lnTo>
                <a:lnTo>
                  <a:pt x="14893" y="2050"/>
                </a:lnTo>
                <a:lnTo>
                  <a:pt x="14891" y="2052"/>
                </a:lnTo>
                <a:lnTo>
                  <a:pt x="14888" y="2055"/>
                </a:lnTo>
                <a:lnTo>
                  <a:pt x="14658" y="2212"/>
                </a:lnTo>
                <a:lnTo>
                  <a:pt x="14655" y="2213"/>
                </a:lnTo>
                <a:lnTo>
                  <a:pt x="14652" y="2215"/>
                </a:lnTo>
                <a:lnTo>
                  <a:pt x="14649" y="2216"/>
                </a:lnTo>
                <a:lnTo>
                  <a:pt x="14646" y="2216"/>
                </a:lnTo>
                <a:lnTo>
                  <a:pt x="14643" y="2217"/>
                </a:lnTo>
                <a:lnTo>
                  <a:pt x="14639" y="2217"/>
                </a:lnTo>
                <a:lnTo>
                  <a:pt x="14636" y="2217"/>
                </a:lnTo>
                <a:lnTo>
                  <a:pt x="14633" y="2216"/>
                </a:lnTo>
                <a:lnTo>
                  <a:pt x="14630" y="2216"/>
                </a:lnTo>
                <a:lnTo>
                  <a:pt x="14626" y="2215"/>
                </a:lnTo>
                <a:lnTo>
                  <a:pt x="14623" y="2213"/>
                </a:lnTo>
                <a:lnTo>
                  <a:pt x="14621" y="2212"/>
                </a:lnTo>
                <a:lnTo>
                  <a:pt x="14618" y="2210"/>
                </a:lnTo>
                <a:lnTo>
                  <a:pt x="14615" y="2208"/>
                </a:lnTo>
                <a:lnTo>
                  <a:pt x="14613" y="2205"/>
                </a:lnTo>
                <a:lnTo>
                  <a:pt x="14611" y="2203"/>
                </a:lnTo>
                <a:lnTo>
                  <a:pt x="14609" y="2199"/>
                </a:lnTo>
                <a:lnTo>
                  <a:pt x="14608" y="2196"/>
                </a:lnTo>
                <a:lnTo>
                  <a:pt x="14607" y="2193"/>
                </a:lnTo>
                <a:lnTo>
                  <a:pt x="14606" y="2190"/>
                </a:lnTo>
                <a:lnTo>
                  <a:pt x="14605" y="2187"/>
                </a:lnTo>
                <a:lnTo>
                  <a:pt x="14605" y="2183"/>
                </a:lnTo>
                <a:lnTo>
                  <a:pt x="14605" y="2180"/>
                </a:lnTo>
                <a:lnTo>
                  <a:pt x="14606" y="2177"/>
                </a:lnTo>
                <a:lnTo>
                  <a:pt x="14606" y="2174"/>
                </a:lnTo>
                <a:lnTo>
                  <a:pt x="14607" y="2171"/>
                </a:lnTo>
                <a:lnTo>
                  <a:pt x="14609" y="2168"/>
                </a:lnTo>
                <a:lnTo>
                  <a:pt x="14610" y="2165"/>
                </a:lnTo>
                <a:lnTo>
                  <a:pt x="14612" y="2162"/>
                </a:lnTo>
                <a:lnTo>
                  <a:pt x="14615" y="2160"/>
                </a:lnTo>
                <a:lnTo>
                  <a:pt x="14617" y="2158"/>
                </a:lnTo>
                <a:lnTo>
                  <a:pt x="14620" y="2156"/>
                </a:lnTo>
                <a:lnTo>
                  <a:pt x="14848" y="2000"/>
                </a:lnTo>
                <a:lnTo>
                  <a:pt x="14851" y="1998"/>
                </a:lnTo>
                <a:lnTo>
                  <a:pt x="14854" y="1996"/>
                </a:lnTo>
                <a:lnTo>
                  <a:pt x="14858" y="1995"/>
                </a:lnTo>
                <a:lnTo>
                  <a:pt x="14861" y="1994"/>
                </a:lnTo>
                <a:lnTo>
                  <a:pt x="14864" y="1994"/>
                </a:lnTo>
                <a:lnTo>
                  <a:pt x="14867" y="1993"/>
                </a:lnTo>
                <a:lnTo>
                  <a:pt x="14871" y="1993"/>
                </a:lnTo>
                <a:lnTo>
                  <a:pt x="14874" y="1994"/>
                </a:lnTo>
                <a:lnTo>
                  <a:pt x="14877" y="1995"/>
                </a:lnTo>
                <a:lnTo>
                  <a:pt x="14880" y="1996"/>
                </a:lnTo>
                <a:lnTo>
                  <a:pt x="14883" y="1997"/>
                </a:lnTo>
                <a:lnTo>
                  <a:pt x="14886" y="1998"/>
                </a:lnTo>
                <a:lnTo>
                  <a:pt x="14889" y="2000"/>
                </a:lnTo>
                <a:lnTo>
                  <a:pt x="14892" y="2002"/>
                </a:lnTo>
                <a:lnTo>
                  <a:pt x="14894" y="2005"/>
                </a:lnTo>
                <a:lnTo>
                  <a:pt x="14896" y="2008"/>
                </a:lnTo>
                <a:moveTo>
                  <a:pt x="14436" y="2318"/>
                </a:moveTo>
                <a:lnTo>
                  <a:pt x="14438" y="2321"/>
                </a:lnTo>
                <a:lnTo>
                  <a:pt x="14439" y="2324"/>
                </a:lnTo>
                <a:lnTo>
                  <a:pt x="14440" y="2327"/>
                </a:lnTo>
                <a:lnTo>
                  <a:pt x="14441" y="2331"/>
                </a:lnTo>
                <a:lnTo>
                  <a:pt x="14442" y="2334"/>
                </a:lnTo>
                <a:lnTo>
                  <a:pt x="14442" y="2337"/>
                </a:lnTo>
                <a:lnTo>
                  <a:pt x="14441" y="2340"/>
                </a:lnTo>
                <a:lnTo>
                  <a:pt x="14441" y="2343"/>
                </a:lnTo>
                <a:lnTo>
                  <a:pt x="14440" y="2346"/>
                </a:lnTo>
                <a:lnTo>
                  <a:pt x="14439" y="2349"/>
                </a:lnTo>
                <a:lnTo>
                  <a:pt x="14438" y="2352"/>
                </a:lnTo>
                <a:lnTo>
                  <a:pt x="14436" y="2355"/>
                </a:lnTo>
                <a:lnTo>
                  <a:pt x="14434" y="2358"/>
                </a:lnTo>
                <a:lnTo>
                  <a:pt x="14432" y="2360"/>
                </a:lnTo>
                <a:lnTo>
                  <a:pt x="14429" y="2362"/>
                </a:lnTo>
                <a:lnTo>
                  <a:pt x="14426" y="2364"/>
                </a:lnTo>
                <a:lnTo>
                  <a:pt x="14192" y="2514"/>
                </a:lnTo>
                <a:lnTo>
                  <a:pt x="14189" y="2516"/>
                </a:lnTo>
                <a:lnTo>
                  <a:pt x="14186" y="2518"/>
                </a:lnTo>
                <a:lnTo>
                  <a:pt x="14183" y="2519"/>
                </a:lnTo>
                <a:lnTo>
                  <a:pt x="14179" y="2519"/>
                </a:lnTo>
                <a:lnTo>
                  <a:pt x="14176" y="2520"/>
                </a:lnTo>
                <a:lnTo>
                  <a:pt x="14173" y="2520"/>
                </a:lnTo>
                <a:lnTo>
                  <a:pt x="14170" y="2520"/>
                </a:lnTo>
                <a:lnTo>
                  <a:pt x="14166" y="2519"/>
                </a:lnTo>
                <a:lnTo>
                  <a:pt x="14163" y="2518"/>
                </a:lnTo>
                <a:lnTo>
                  <a:pt x="14160" y="2517"/>
                </a:lnTo>
                <a:lnTo>
                  <a:pt x="14157" y="2516"/>
                </a:lnTo>
                <a:lnTo>
                  <a:pt x="14154" y="2514"/>
                </a:lnTo>
                <a:lnTo>
                  <a:pt x="14152" y="2512"/>
                </a:lnTo>
                <a:lnTo>
                  <a:pt x="14149" y="2510"/>
                </a:lnTo>
                <a:lnTo>
                  <a:pt x="14147" y="2507"/>
                </a:lnTo>
                <a:lnTo>
                  <a:pt x="14145" y="2504"/>
                </a:lnTo>
                <a:lnTo>
                  <a:pt x="14143" y="2501"/>
                </a:lnTo>
                <a:lnTo>
                  <a:pt x="14142" y="2498"/>
                </a:lnTo>
                <a:lnTo>
                  <a:pt x="14141" y="2495"/>
                </a:lnTo>
                <a:lnTo>
                  <a:pt x="14140" y="2492"/>
                </a:lnTo>
                <a:lnTo>
                  <a:pt x="14140" y="2489"/>
                </a:lnTo>
                <a:lnTo>
                  <a:pt x="14140" y="2486"/>
                </a:lnTo>
                <a:lnTo>
                  <a:pt x="14140" y="2483"/>
                </a:lnTo>
                <a:lnTo>
                  <a:pt x="14140" y="2479"/>
                </a:lnTo>
                <a:lnTo>
                  <a:pt x="14141" y="2476"/>
                </a:lnTo>
                <a:lnTo>
                  <a:pt x="14142" y="2473"/>
                </a:lnTo>
                <a:lnTo>
                  <a:pt x="14144" y="2470"/>
                </a:lnTo>
                <a:lnTo>
                  <a:pt x="14145" y="2468"/>
                </a:lnTo>
                <a:lnTo>
                  <a:pt x="14147" y="2465"/>
                </a:lnTo>
                <a:lnTo>
                  <a:pt x="14150" y="2463"/>
                </a:lnTo>
                <a:lnTo>
                  <a:pt x="14152" y="2460"/>
                </a:lnTo>
                <a:lnTo>
                  <a:pt x="14155" y="2458"/>
                </a:lnTo>
                <a:lnTo>
                  <a:pt x="14388" y="2308"/>
                </a:lnTo>
                <a:lnTo>
                  <a:pt x="14391" y="2307"/>
                </a:lnTo>
                <a:lnTo>
                  <a:pt x="14394" y="2305"/>
                </a:lnTo>
                <a:lnTo>
                  <a:pt x="14398" y="2304"/>
                </a:lnTo>
                <a:lnTo>
                  <a:pt x="14401" y="2304"/>
                </a:lnTo>
                <a:lnTo>
                  <a:pt x="14404" y="2303"/>
                </a:lnTo>
                <a:lnTo>
                  <a:pt x="14407" y="2303"/>
                </a:lnTo>
                <a:lnTo>
                  <a:pt x="14411" y="2303"/>
                </a:lnTo>
                <a:lnTo>
                  <a:pt x="14414" y="2304"/>
                </a:lnTo>
                <a:lnTo>
                  <a:pt x="14417" y="2305"/>
                </a:lnTo>
                <a:lnTo>
                  <a:pt x="14420" y="2306"/>
                </a:lnTo>
                <a:lnTo>
                  <a:pt x="14423" y="2307"/>
                </a:lnTo>
                <a:lnTo>
                  <a:pt x="14426" y="2309"/>
                </a:lnTo>
                <a:lnTo>
                  <a:pt x="14429" y="2311"/>
                </a:lnTo>
                <a:lnTo>
                  <a:pt x="14432" y="2313"/>
                </a:lnTo>
                <a:lnTo>
                  <a:pt x="14434" y="2316"/>
                </a:lnTo>
                <a:lnTo>
                  <a:pt x="14436" y="2318"/>
                </a:lnTo>
                <a:moveTo>
                  <a:pt x="13967" y="2615"/>
                </a:moveTo>
                <a:lnTo>
                  <a:pt x="13969" y="2618"/>
                </a:lnTo>
                <a:lnTo>
                  <a:pt x="13970" y="2622"/>
                </a:lnTo>
                <a:lnTo>
                  <a:pt x="13971" y="2625"/>
                </a:lnTo>
                <a:lnTo>
                  <a:pt x="13972" y="2628"/>
                </a:lnTo>
                <a:lnTo>
                  <a:pt x="13972" y="2631"/>
                </a:lnTo>
                <a:lnTo>
                  <a:pt x="13972" y="2634"/>
                </a:lnTo>
                <a:lnTo>
                  <a:pt x="13972" y="2638"/>
                </a:lnTo>
                <a:lnTo>
                  <a:pt x="13971" y="2641"/>
                </a:lnTo>
                <a:lnTo>
                  <a:pt x="13971" y="2644"/>
                </a:lnTo>
                <a:lnTo>
                  <a:pt x="13969" y="2647"/>
                </a:lnTo>
                <a:lnTo>
                  <a:pt x="13968" y="2650"/>
                </a:lnTo>
                <a:lnTo>
                  <a:pt x="13966" y="2652"/>
                </a:lnTo>
                <a:lnTo>
                  <a:pt x="13964" y="2655"/>
                </a:lnTo>
                <a:lnTo>
                  <a:pt x="13962" y="2657"/>
                </a:lnTo>
                <a:lnTo>
                  <a:pt x="13959" y="2659"/>
                </a:lnTo>
                <a:lnTo>
                  <a:pt x="13956" y="2661"/>
                </a:lnTo>
                <a:lnTo>
                  <a:pt x="13718" y="2805"/>
                </a:lnTo>
                <a:lnTo>
                  <a:pt x="13715" y="2807"/>
                </a:lnTo>
                <a:lnTo>
                  <a:pt x="13712" y="2808"/>
                </a:lnTo>
                <a:lnTo>
                  <a:pt x="13709" y="2809"/>
                </a:lnTo>
                <a:lnTo>
                  <a:pt x="13706" y="2810"/>
                </a:lnTo>
                <a:lnTo>
                  <a:pt x="13702" y="2810"/>
                </a:lnTo>
                <a:lnTo>
                  <a:pt x="13699" y="2810"/>
                </a:lnTo>
                <a:lnTo>
                  <a:pt x="13696" y="2809"/>
                </a:lnTo>
                <a:lnTo>
                  <a:pt x="13692" y="2809"/>
                </a:lnTo>
                <a:lnTo>
                  <a:pt x="13689" y="2808"/>
                </a:lnTo>
                <a:lnTo>
                  <a:pt x="13686" y="2807"/>
                </a:lnTo>
                <a:lnTo>
                  <a:pt x="13683" y="2805"/>
                </a:lnTo>
                <a:lnTo>
                  <a:pt x="13681" y="2803"/>
                </a:lnTo>
                <a:lnTo>
                  <a:pt x="13678" y="2801"/>
                </a:lnTo>
                <a:lnTo>
                  <a:pt x="13675" y="2799"/>
                </a:lnTo>
                <a:lnTo>
                  <a:pt x="13673" y="2796"/>
                </a:lnTo>
                <a:lnTo>
                  <a:pt x="13671" y="2793"/>
                </a:lnTo>
                <a:lnTo>
                  <a:pt x="13670" y="2790"/>
                </a:lnTo>
                <a:lnTo>
                  <a:pt x="13668" y="2787"/>
                </a:lnTo>
                <a:lnTo>
                  <a:pt x="13667" y="2784"/>
                </a:lnTo>
                <a:lnTo>
                  <a:pt x="13667" y="2781"/>
                </a:lnTo>
                <a:lnTo>
                  <a:pt x="13666" y="2778"/>
                </a:lnTo>
                <a:lnTo>
                  <a:pt x="13666" y="2774"/>
                </a:lnTo>
                <a:lnTo>
                  <a:pt x="13667" y="2771"/>
                </a:lnTo>
                <a:lnTo>
                  <a:pt x="13667" y="2768"/>
                </a:lnTo>
                <a:lnTo>
                  <a:pt x="13668" y="2765"/>
                </a:lnTo>
                <a:lnTo>
                  <a:pt x="13670" y="2762"/>
                </a:lnTo>
                <a:lnTo>
                  <a:pt x="13671" y="2759"/>
                </a:lnTo>
                <a:lnTo>
                  <a:pt x="13673" y="2757"/>
                </a:lnTo>
                <a:lnTo>
                  <a:pt x="13675" y="2754"/>
                </a:lnTo>
                <a:lnTo>
                  <a:pt x="13678" y="2752"/>
                </a:lnTo>
                <a:lnTo>
                  <a:pt x="13680" y="2749"/>
                </a:lnTo>
                <a:lnTo>
                  <a:pt x="13683" y="2747"/>
                </a:lnTo>
                <a:lnTo>
                  <a:pt x="13920" y="2604"/>
                </a:lnTo>
                <a:lnTo>
                  <a:pt x="13923" y="2603"/>
                </a:lnTo>
                <a:lnTo>
                  <a:pt x="13926" y="2601"/>
                </a:lnTo>
                <a:lnTo>
                  <a:pt x="13930" y="2600"/>
                </a:lnTo>
                <a:lnTo>
                  <a:pt x="13933" y="2600"/>
                </a:lnTo>
                <a:lnTo>
                  <a:pt x="13936" y="2599"/>
                </a:lnTo>
                <a:lnTo>
                  <a:pt x="13939" y="2599"/>
                </a:lnTo>
                <a:lnTo>
                  <a:pt x="13943" y="2600"/>
                </a:lnTo>
                <a:lnTo>
                  <a:pt x="13946" y="2600"/>
                </a:lnTo>
                <a:lnTo>
                  <a:pt x="13949" y="2601"/>
                </a:lnTo>
                <a:lnTo>
                  <a:pt x="13952" y="2602"/>
                </a:lnTo>
                <a:lnTo>
                  <a:pt x="13955" y="2604"/>
                </a:lnTo>
                <a:lnTo>
                  <a:pt x="13958" y="2606"/>
                </a:lnTo>
                <a:lnTo>
                  <a:pt x="13961" y="2608"/>
                </a:lnTo>
                <a:lnTo>
                  <a:pt x="13963" y="2610"/>
                </a:lnTo>
                <a:lnTo>
                  <a:pt x="13965" y="2613"/>
                </a:lnTo>
                <a:lnTo>
                  <a:pt x="13967" y="2615"/>
                </a:lnTo>
                <a:moveTo>
                  <a:pt x="13490" y="2899"/>
                </a:moveTo>
                <a:lnTo>
                  <a:pt x="13492" y="2902"/>
                </a:lnTo>
                <a:lnTo>
                  <a:pt x="13493" y="2906"/>
                </a:lnTo>
                <a:lnTo>
                  <a:pt x="13494" y="2909"/>
                </a:lnTo>
                <a:lnTo>
                  <a:pt x="13494" y="2912"/>
                </a:lnTo>
                <a:lnTo>
                  <a:pt x="13495" y="2915"/>
                </a:lnTo>
                <a:lnTo>
                  <a:pt x="13495" y="2919"/>
                </a:lnTo>
                <a:lnTo>
                  <a:pt x="13494" y="2922"/>
                </a:lnTo>
                <a:lnTo>
                  <a:pt x="13493" y="2925"/>
                </a:lnTo>
                <a:lnTo>
                  <a:pt x="13492" y="2928"/>
                </a:lnTo>
                <a:lnTo>
                  <a:pt x="13491" y="2931"/>
                </a:lnTo>
                <a:lnTo>
                  <a:pt x="13490" y="2934"/>
                </a:lnTo>
                <a:lnTo>
                  <a:pt x="13488" y="2937"/>
                </a:lnTo>
                <a:lnTo>
                  <a:pt x="13486" y="2939"/>
                </a:lnTo>
                <a:lnTo>
                  <a:pt x="13483" y="2941"/>
                </a:lnTo>
                <a:lnTo>
                  <a:pt x="13480" y="2944"/>
                </a:lnTo>
                <a:lnTo>
                  <a:pt x="13477" y="2945"/>
                </a:lnTo>
                <a:lnTo>
                  <a:pt x="13235" y="3081"/>
                </a:lnTo>
                <a:lnTo>
                  <a:pt x="13232" y="3083"/>
                </a:lnTo>
                <a:lnTo>
                  <a:pt x="13229" y="3084"/>
                </a:lnTo>
                <a:lnTo>
                  <a:pt x="13225" y="3085"/>
                </a:lnTo>
                <a:lnTo>
                  <a:pt x="13222" y="3085"/>
                </a:lnTo>
                <a:lnTo>
                  <a:pt x="13219" y="3086"/>
                </a:lnTo>
                <a:lnTo>
                  <a:pt x="13215" y="3085"/>
                </a:lnTo>
                <a:lnTo>
                  <a:pt x="13212" y="3085"/>
                </a:lnTo>
                <a:lnTo>
                  <a:pt x="13209" y="3084"/>
                </a:lnTo>
                <a:lnTo>
                  <a:pt x="13206" y="3083"/>
                </a:lnTo>
                <a:lnTo>
                  <a:pt x="13203" y="3082"/>
                </a:lnTo>
                <a:lnTo>
                  <a:pt x="13200" y="3080"/>
                </a:lnTo>
                <a:lnTo>
                  <a:pt x="13197" y="3078"/>
                </a:lnTo>
                <a:lnTo>
                  <a:pt x="13195" y="3076"/>
                </a:lnTo>
                <a:lnTo>
                  <a:pt x="13192" y="3074"/>
                </a:lnTo>
                <a:lnTo>
                  <a:pt x="13190" y="3071"/>
                </a:lnTo>
                <a:lnTo>
                  <a:pt x="13188" y="3068"/>
                </a:lnTo>
                <a:lnTo>
                  <a:pt x="13187" y="3065"/>
                </a:lnTo>
                <a:lnTo>
                  <a:pt x="13185" y="3062"/>
                </a:lnTo>
                <a:lnTo>
                  <a:pt x="13185" y="3059"/>
                </a:lnTo>
                <a:lnTo>
                  <a:pt x="13184" y="3056"/>
                </a:lnTo>
                <a:lnTo>
                  <a:pt x="13184" y="3052"/>
                </a:lnTo>
                <a:lnTo>
                  <a:pt x="13184" y="3049"/>
                </a:lnTo>
                <a:lnTo>
                  <a:pt x="13184" y="3046"/>
                </a:lnTo>
                <a:lnTo>
                  <a:pt x="13185" y="3043"/>
                </a:lnTo>
                <a:lnTo>
                  <a:pt x="13186" y="3040"/>
                </a:lnTo>
                <a:lnTo>
                  <a:pt x="13188" y="3037"/>
                </a:lnTo>
                <a:lnTo>
                  <a:pt x="13190" y="3034"/>
                </a:lnTo>
                <a:lnTo>
                  <a:pt x="13192" y="3031"/>
                </a:lnTo>
                <a:lnTo>
                  <a:pt x="13194" y="3029"/>
                </a:lnTo>
                <a:lnTo>
                  <a:pt x="13196" y="3026"/>
                </a:lnTo>
                <a:lnTo>
                  <a:pt x="13199" y="3024"/>
                </a:lnTo>
                <a:lnTo>
                  <a:pt x="13202" y="3022"/>
                </a:lnTo>
                <a:lnTo>
                  <a:pt x="13443" y="2887"/>
                </a:lnTo>
                <a:lnTo>
                  <a:pt x="13446" y="2886"/>
                </a:lnTo>
                <a:lnTo>
                  <a:pt x="13449" y="2884"/>
                </a:lnTo>
                <a:lnTo>
                  <a:pt x="13453" y="2883"/>
                </a:lnTo>
                <a:lnTo>
                  <a:pt x="13456" y="2883"/>
                </a:lnTo>
                <a:lnTo>
                  <a:pt x="13459" y="2882"/>
                </a:lnTo>
                <a:lnTo>
                  <a:pt x="13462" y="2883"/>
                </a:lnTo>
                <a:lnTo>
                  <a:pt x="13466" y="2883"/>
                </a:lnTo>
                <a:lnTo>
                  <a:pt x="13469" y="2884"/>
                </a:lnTo>
                <a:lnTo>
                  <a:pt x="13472" y="2885"/>
                </a:lnTo>
                <a:lnTo>
                  <a:pt x="13475" y="2886"/>
                </a:lnTo>
                <a:lnTo>
                  <a:pt x="13478" y="2887"/>
                </a:lnTo>
                <a:lnTo>
                  <a:pt x="13481" y="2889"/>
                </a:lnTo>
                <a:lnTo>
                  <a:pt x="13484" y="2891"/>
                </a:lnTo>
                <a:lnTo>
                  <a:pt x="13486" y="2894"/>
                </a:lnTo>
                <a:lnTo>
                  <a:pt x="13488" y="2896"/>
                </a:lnTo>
                <a:lnTo>
                  <a:pt x="13490" y="2899"/>
                </a:lnTo>
                <a:moveTo>
                  <a:pt x="13004" y="3168"/>
                </a:moveTo>
                <a:lnTo>
                  <a:pt x="13006" y="3171"/>
                </a:lnTo>
                <a:lnTo>
                  <a:pt x="13007" y="3175"/>
                </a:lnTo>
                <a:lnTo>
                  <a:pt x="13008" y="3178"/>
                </a:lnTo>
                <a:lnTo>
                  <a:pt x="13008" y="3181"/>
                </a:lnTo>
                <a:lnTo>
                  <a:pt x="13008" y="3184"/>
                </a:lnTo>
                <a:lnTo>
                  <a:pt x="13008" y="3187"/>
                </a:lnTo>
                <a:lnTo>
                  <a:pt x="13008" y="3191"/>
                </a:lnTo>
                <a:lnTo>
                  <a:pt x="13007" y="3194"/>
                </a:lnTo>
                <a:lnTo>
                  <a:pt x="13006" y="3197"/>
                </a:lnTo>
                <a:lnTo>
                  <a:pt x="13005" y="3200"/>
                </a:lnTo>
                <a:lnTo>
                  <a:pt x="13003" y="3203"/>
                </a:lnTo>
                <a:lnTo>
                  <a:pt x="13001" y="3205"/>
                </a:lnTo>
                <a:lnTo>
                  <a:pt x="12999" y="3208"/>
                </a:lnTo>
                <a:lnTo>
                  <a:pt x="12996" y="3210"/>
                </a:lnTo>
                <a:lnTo>
                  <a:pt x="12993" y="3212"/>
                </a:lnTo>
                <a:lnTo>
                  <a:pt x="12990" y="3213"/>
                </a:lnTo>
                <a:lnTo>
                  <a:pt x="12743" y="3341"/>
                </a:lnTo>
                <a:lnTo>
                  <a:pt x="12740" y="3343"/>
                </a:lnTo>
                <a:lnTo>
                  <a:pt x="12737" y="3344"/>
                </a:lnTo>
                <a:lnTo>
                  <a:pt x="12733" y="3345"/>
                </a:lnTo>
                <a:lnTo>
                  <a:pt x="12730" y="3345"/>
                </a:lnTo>
                <a:lnTo>
                  <a:pt x="12727" y="3345"/>
                </a:lnTo>
                <a:lnTo>
                  <a:pt x="12723" y="3345"/>
                </a:lnTo>
                <a:lnTo>
                  <a:pt x="12720" y="3344"/>
                </a:lnTo>
                <a:lnTo>
                  <a:pt x="12717" y="3344"/>
                </a:lnTo>
                <a:lnTo>
                  <a:pt x="12714" y="3343"/>
                </a:lnTo>
                <a:lnTo>
                  <a:pt x="12711" y="3341"/>
                </a:lnTo>
                <a:lnTo>
                  <a:pt x="12708" y="3339"/>
                </a:lnTo>
                <a:lnTo>
                  <a:pt x="12705" y="3337"/>
                </a:lnTo>
                <a:lnTo>
                  <a:pt x="12703" y="3335"/>
                </a:lnTo>
                <a:lnTo>
                  <a:pt x="12701" y="3333"/>
                </a:lnTo>
                <a:lnTo>
                  <a:pt x="12699" y="3330"/>
                </a:lnTo>
                <a:lnTo>
                  <a:pt x="12697" y="3327"/>
                </a:lnTo>
                <a:lnTo>
                  <a:pt x="12696" y="3324"/>
                </a:lnTo>
                <a:lnTo>
                  <a:pt x="12695" y="3321"/>
                </a:lnTo>
                <a:lnTo>
                  <a:pt x="12694" y="3317"/>
                </a:lnTo>
                <a:lnTo>
                  <a:pt x="12693" y="3314"/>
                </a:lnTo>
                <a:lnTo>
                  <a:pt x="12693" y="3311"/>
                </a:lnTo>
                <a:lnTo>
                  <a:pt x="12694" y="3308"/>
                </a:lnTo>
                <a:lnTo>
                  <a:pt x="12694" y="3304"/>
                </a:lnTo>
                <a:lnTo>
                  <a:pt x="12695" y="3301"/>
                </a:lnTo>
                <a:lnTo>
                  <a:pt x="12696" y="3298"/>
                </a:lnTo>
                <a:lnTo>
                  <a:pt x="12698" y="3296"/>
                </a:lnTo>
                <a:lnTo>
                  <a:pt x="12699" y="3293"/>
                </a:lnTo>
                <a:lnTo>
                  <a:pt x="12701" y="3290"/>
                </a:lnTo>
                <a:lnTo>
                  <a:pt x="12704" y="3288"/>
                </a:lnTo>
                <a:lnTo>
                  <a:pt x="12706" y="3286"/>
                </a:lnTo>
                <a:lnTo>
                  <a:pt x="12709" y="3284"/>
                </a:lnTo>
                <a:lnTo>
                  <a:pt x="12712" y="3282"/>
                </a:lnTo>
                <a:lnTo>
                  <a:pt x="12958" y="3154"/>
                </a:lnTo>
                <a:lnTo>
                  <a:pt x="12961" y="3153"/>
                </a:lnTo>
                <a:lnTo>
                  <a:pt x="12964" y="3152"/>
                </a:lnTo>
                <a:lnTo>
                  <a:pt x="12968" y="3151"/>
                </a:lnTo>
                <a:lnTo>
                  <a:pt x="12971" y="3150"/>
                </a:lnTo>
                <a:lnTo>
                  <a:pt x="12974" y="3150"/>
                </a:lnTo>
                <a:lnTo>
                  <a:pt x="12977" y="3150"/>
                </a:lnTo>
                <a:lnTo>
                  <a:pt x="12981" y="3151"/>
                </a:lnTo>
                <a:lnTo>
                  <a:pt x="12984" y="3152"/>
                </a:lnTo>
                <a:lnTo>
                  <a:pt x="12987" y="3153"/>
                </a:lnTo>
                <a:lnTo>
                  <a:pt x="12990" y="3154"/>
                </a:lnTo>
                <a:lnTo>
                  <a:pt x="12993" y="3156"/>
                </a:lnTo>
                <a:lnTo>
                  <a:pt x="12996" y="3158"/>
                </a:lnTo>
                <a:lnTo>
                  <a:pt x="12998" y="3160"/>
                </a:lnTo>
                <a:lnTo>
                  <a:pt x="13000" y="3162"/>
                </a:lnTo>
                <a:lnTo>
                  <a:pt x="13002" y="3165"/>
                </a:lnTo>
                <a:lnTo>
                  <a:pt x="13004" y="3168"/>
                </a:lnTo>
                <a:moveTo>
                  <a:pt x="12509" y="3420"/>
                </a:moveTo>
                <a:lnTo>
                  <a:pt x="12511" y="3423"/>
                </a:lnTo>
                <a:lnTo>
                  <a:pt x="12512" y="3427"/>
                </a:lnTo>
                <a:lnTo>
                  <a:pt x="12512" y="3430"/>
                </a:lnTo>
                <a:lnTo>
                  <a:pt x="12513" y="3433"/>
                </a:lnTo>
                <a:lnTo>
                  <a:pt x="12513" y="3437"/>
                </a:lnTo>
                <a:lnTo>
                  <a:pt x="12512" y="3440"/>
                </a:lnTo>
                <a:lnTo>
                  <a:pt x="12512" y="3443"/>
                </a:lnTo>
                <a:lnTo>
                  <a:pt x="12511" y="3446"/>
                </a:lnTo>
                <a:lnTo>
                  <a:pt x="12509" y="3449"/>
                </a:lnTo>
                <a:lnTo>
                  <a:pt x="12508" y="3452"/>
                </a:lnTo>
                <a:lnTo>
                  <a:pt x="12506" y="3455"/>
                </a:lnTo>
                <a:lnTo>
                  <a:pt x="12504" y="3457"/>
                </a:lnTo>
                <a:lnTo>
                  <a:pt x="12502" y="3460"/>
                </a:lnTo>
                <a:lnTo>
                  <a:pt x="12499" y="3462"/>
                </a:lnTo>
                <a:lnTo>
                  <a:pt x="12496" y="3464"/>
                </a:lnTo>
                <a:lnTo>
                  <a:pt x="12493" y="3465"/>
                </a:lnTo>
                <a:lnTo>
                  <a:pt x="12241" y="3584"/>
                </a:lnTo>
                <a:lnTo>
                  <a:pt x="12238" y="3586"/>
                </a:lnTo>
                <a:lnTo>
                  <a:pt x="12235" y="3587"/>
                </a:lnTo>
                <a:lnTo>
                  <a:pt x="12232" y="3587"/>
                </a:lnTo>
                <a:lnTo>
                  <a:pt x="12228" y="3587"/>
                </a:lnTo>
                <a:lnTo>
                  <a:pt x="12225" y="3587"/>
                </a:lnTo>
                <a:lnTo>
                  <a:pt x="12222" y="3587"/>
                </a:lnTo>
                <a:lnTo>
                  <a:pt x="12219" y="3587"/>
                </a:lnTo>
                <a:lnTo>
                  <a:pt x="12215" y="3586"/>
                </a:lnTo>
                <a:lnTo>
                  <a:pt x="12212" y="3584"/>
                </a:lnTo>
                <a:lnTo>
                  <a:pt x="12210" y="3583"/>
                </a:lnTo>
                <a:lnTo>
                  <a:pt x="12207" y="3581"/>
                </a:lnTo>
                <a:lnTo>
                  <a:pt x="12204" y="3579"/>
                </a:lnTo>
                <a:lnTo>
                  <a:pt x="12202" y="3577"/>
                </a:lnTo>
                <a:lnTo>
                  <a:pt x="12200" y="3574"/>
                </a:lnTo>
                <a:lnTo>
                  <a:pt x="12198" y="3571"/>
                </a:lnTo>
                <a:lnTo>
                  <a:pt x="12196" y="3568"/>
                </a:lnTo>
                <a:lnTo>
                  <a:pt x="12195" y="3565"/>
                </a:lnTo>
                <a:lnTo>
                  <a:pt x="12194" y="3562"/>
                </a:lnTo>
                <a:lnTo>
                  <a:pt x="12193" y="3558"/>
                </a:lnTo>
                <a:lnTo>
                  <a:pt x="12193" y="3555"/>
                </a:lnTo>
                <a:lnTo>
                  <a:pt x="12193" y="3552"/>
                </a:lnTo>
                <a:lnTo>
                  <a:pt x="12193" y="3549"/>
                </a:lnTo>
                <a:lnTo>
                  <a:pt x="12194" y="3545"/>
                </a:lnTo>
                <a:lnTo>
                  <a:pt x="12195" y="3542"/>
                </a:lnTo>
                <a:lnTo>
                  <a:pt x="12196" y="3539"/>
                </a:lnTo>
                <a:lnTo>
                  <a:pt x="12198" y="3536"/>
                </a:lnTo>
                <a:lnTo>
                  <a:pt x="12199" y="3534"/>
                </a:lnTo>
                <a:lnTo>
                  <a:pt x="12202" y="3531"/>
                </a:lnTo>
                <a:lnTo>
                  <a:pt x="12204" y="3529"/>
                </a:lnTo>
                <a:lnTo>
                  <a:pt x="12206" y="3527"/>
                </a:lnTo>
                <a:lnTo>
                  <a:pt x="12209" y="3525"/>
                </a:lnTo>
                <a:lnTo>
                  <a:pt x="12212" y="3523"/>
                </a:lnTo>
                <a:lnTo>
                  <a:pt x="12463" y="3405"/>
                </a:lnTo>
                <a:lnTo>
                  <a:pt x="12467" y="3404"/>
                </a:lnTo>
                <a:lnTo>
                  <a:pt x="12470" y="3403"/>
                </a:lnTo>
                <a:lnTo>
                  <a:pt x="12473" y="3402"/>
                </a:lnTo>
                <a:lnTo>
                  <a:pt x="12476" y="3402"/>
                </a:lnTo>
                <a:lnTo>
                  <a:pt x="12480" y="3402"/>
                </a:lnTo>
                <a:lnTo>
                  <a:pt x="12483" y="3402"/>
                </a:lnTo>
                <a:lnTo>
                  <a:pt x="12486" y="3403"/>
                </a:lnTo>
                <a:lnTo>
                  <a:pt x="12489" y="3404"/>
                </a:lnTo>
                <a:lnTo>
                  <a:pt x="12492" y="3405"/>
                </a:lnTo>
                <a:lnTo>
                  <a:pt x="12495" y="3406"/>
                </a:lnTo>
                <a:lnTo>
                  <a:pt x="12498" y="3408"/>
                </a:lnTo>
                <a:lnTo>
                  <a:pt x="12501" y="3410"/>
                </a:lnTo>
                <a:lnTo>
                  <a:pt x="12503" y="3412"/>
                </a:lnTo>
                <a:lnTo>
                  <a:pt x="12505" y="3415"/>
                </a:lnTo>
                <a:lnTo>
                  <a:pt x="12507" y="3417"/>
                </a:lnTo>
                <a:lnTo>
                  <a:pt x="12509" y="3420"/>
                </a:lnTo>
                <a:moveTo>
                  <a:pt x="12005" y="3654"/>
                </a:moveTo>
                <a:lnTo>
                  <a:pt x="12006" y="3657"/>
                </a:lnTo>
                <a:lnTo>
                  <a:pt x="12007" y="3661"/>
                </a:lnTo>
                <a:lnTo>
                  <a:pt x="12008" y="3664"/>
                </a:lnTo>
                <a:lnTo>
                  <a:pt x="12008" y="3667"/>
                </a:lnTo>
                <a:lnTo>
                  <a:pt x="12008" y="3671"/>
                </a:lnTo>
                <a:lnTo>
                  <a:pt x="12007" y="3674"/>
                </a:lnTo>
                <a:lnTo>
                  <a:pt x="12006" y="3677"/>
                </a:lnTo>
                <a:lnTo>
                  <a:pt x="12005" y="3680"/>
                </a:lnTo>
                <a:lnTo>
                  <a:pt x="12004" y="3683"/>
                </a:lnTo>
                <a:lnTo>
                  <a:pt x="12002" y="3686"/>
                </a:lnTo>
                <a:lnTo>
                  <a:pt x="12000" y="3689"/>
                </a:lnTo>
                <a:lnTo>
                  <a:pt x="11998" y="3691"/>
                </a:lnTo>
                <a:lnTo>
                  <a:pt x="11996" y="3694"/>
                </a:lnTo>
                <a:lnTo>
                  <a:pt x="11993" y="3696"/>
                </a:lnTo>
                <a:lnTo>
                  <a:pt x="11990" y="3698"/>
                </a:lnTo>
                <a:lnTo>
                  <a:pt x="11987" y="3699"/>
                </a:lnTo>
                <a:lnTo>
                  <a:pt x="11731" y="3807"/>
                </a:lnTo>
                <a:lnTo>
                  <a:pt x="11728" y="3808"/>
                </a:lnTo>
                <a:lnTo>
                  <a:pt x="11725" y="3809"/>
                </a:lnTo>
                <a:lnTo>
                  <a:pt x="11721" y="3810"/>
                </a:lnTo>
                <a:lnTo>
                  <a:pt x="11718" y="3810"/>
                </a:lnTo>
                <a:lnTo>
                  <a:pt x="11714" y="3810"/>
                </a:lnTo>
                <a:lnTo>
                  <a:pt x="11711" y="3810"/>
                </a:lnTo>
                <a:lnTo>
                  <a:pt x="11708" y="3809"/>
                </a:lnTo>
                <a:lnTo>
                  <a:pt x="11705" y="3808"/>
                </a:lnTo>
                <a:lnTo>
                  <a:pt x="11702" y="3807"/>
                </a:lnTo>
                <a:lnTo>
                  <a:pt x="11699" y="3805"/>
                </a:lnTo>
                <a:lnTo>
                  <a:pt x="11696" y="3803"/>
                </a:lnTo>
                <a:lnTo>
                  <a:pt x="11694" y="3801"/>
                </a:lnTo>
                <a:lnTo>
                  <a:pt x="11692" y="3798"/>
                </a:lnTo>
                <a:lnTo>
                  <a:pt x="11690" y="3795"/>
                </a:lnTo>
                <a:lnTo>
                  <a:pt x="11688" y="3792"/>
                </a:lnTo>
                <a:lnTo>
                  <a:pt x="11686" y="3789"/>
                </a:lnTo>
                <a:lnTo>
                  <a:pt x="11685" y="3786"/>
                </a:lnTo>
                <a:lnTo>
                  <a:pt x="11684" y="3783"/>
                </a:lnTo>
                <a:lnTo>
                  <a:pt x="11684" y="3779"/>
                </a:lnTo>
                <a:lnTo>
                  <a:pt x="11684" y="3776"/>
                </a:lnTo>
                <a:lnTo>
                  <a:pt x="11684" y="3773"/>
                </a:lnTo>
                <a:lnTo>
                  <a:pt x="11684" y="3770"/>
                </a:lnTo>
                <a:lnTo>
                  <a:pt x="11685" y="3767"/>
                </a:lnTo>
                <a:lnTo>
                  <a:pt x="11686" y="3764"/>
                </a:lnTo>
                <a:lnTo>
                  <a:pt x="11688" y="3761"/>
                </a:lnTo>
                <a:lnTo>
                  <a:pt x="11689" y="3758"/>
                </a:lnTo>
                <a:lnTo>
                  <a:pt x="11691" y="3756"/>
                </a:lnTo>
                <a:lnTo>
                  <a:pt x="11693" y="3753"/>
                </a:lnTo>
                <a:lnTo>
                  <a:pt x="11696" y="3751"/>
                </a:lnTo>
                <a:lnTo>
                  <a:pt x="11698" y="3749"/>
                </a:lnTo>
                <a:lnTo>
                  <a:pt x="11701" y="3747"/>
                </a:lnTo>
                <a:lnTo>
                  <a:pt x="11704" y="3745"/>
                </a:lnTo>
                <a:lnTo>
                  <a:pt x="11959" y="3637"/>
                </a:lnTo>
                <a:lnTo>
                  <a:pt x="11963" y="3636"/>
                </a:lnTo>
                <a:lnTo>
                  <a:pt x="11966" y="3635"/>
                </a:lnTo>
                <a:lnTo>
                  <a:pt x="11970" y="3635"/>
                </a:lnTo>
                <a:lnTo>
                  <a:pt x="11973" y="3635"/>
                </a:lnTo>
                <a:lnTo>
                  <a:pt x="11976" y="3635"/>
                </a:lnTo>
                <a:lnTo>
                  <a:pt x="11980" y="3635"/>
                </a:lnTo>
                <a:lnTo>
                  <a:pt x="11983" y="3636"/>
                </a:lnTo>
                <a:lnTo>
                  <a:pt x="11986" y="3637"/>
                </a:lnTo>
                <a:lnTo>
                  <a:pt x="11989" y="3638"/>
                </a:lnTo>
                <a:lnTo>
                  <a:pt x="11992" y="3640"/>
                </a:lnTo>
                <a:lnTo>
                  <a:pt x="11995" y="3641"/>
                </a:lnTo>
                <a:lnTo>
                  <a:pt x="11997" y="3643"/>
                </a:lnTo>
                <a:lnTo>
                  <a:pt x="12000" y="3646"/>
                </a:lnTo>
                <a:lnTo>
                  <a:pt x="12002" y="3648"/>
                </a:lnTo>
                <a:lnTo>
                  <a:pt x="12004" y="3651"/>
                </a:lnTo>
                <a:lnTo>
                  <a:pt x="12005" y="3654"/>
                </a:lnTo>
                <a:moveTo>
                  <a:pt x="3554" y="3669"/>
                </a:moveTo>
                <a:lnTo>
                  <a:pt x="3554" y="3666"/>
                </a:lnTo>
                <a:lnTo>
                  <a:pt x="3554" y="3662"/>
                </a:lnTo>
                <a:lnTo>
                  <a:pt x="3555" y="3659"/>
                </a:lnTo>
                <a:lnTo>
                  <a:pt x="3556" y="3656"/>
                </a:lnTo>
                <a:lnTo>
                  <a:pt x="3558" y="3653"/>
                </a:lnTo>
                <a:lnTo>
                  <a:pt x="3560" y="3650"/>
                </a:lnTo>
                <a:lnTo>
                  <a:pt x="3561" y="3647"/>
                </a:lnTo>
                <a:lnTo>
                  <a:pt x="3564" y="3645"/>
                </a:lnTo>
                <a:lnTo>
                  <a:pt x="3566" y="3643"/>
                </a:lnTo>
                <a:lnTo>
                  <a:pt x="3569" y="3641"/>
                </a:lnTo>
                <a:lnTo>
                  <a:pt x="3571" y="3639"/>
                </a:lnTo>
                <a:lnTo>
                  <a:pt x="3574" y="3638"/>
                </a:lnTo>
                <a:lnTo>
                  <a:pt x="3578" y="3637"/>
                </a:lnTo>
                <a:lnTo>
                  <a:pt x="3581" y="3636"/>
                </a:lnTo>
                <a:lnTo>
                  <a:pt x="3584" y="3635"/>
                </a:lnTo>
                <a:lnTo>
                  <a:pt x="3588" y="3635"/>
                </a:lnTo>
                <a:lnTo>
                  <a:pt x="3865" y="3642"/>
                </a:lnTo>
                <a:lnTo>
                  <a:pt x="3868" y="3642"/>
                </a:lnTo>
                <a:lnTo>
                  <a:pt x="3872" y="3643"/>
                </a:lnTo>
                <a:lnTo>
                  <a:pt x="3875" y="3644"/>
                </a:lnTo>
                <a:lnTo>
                  <a:pt x="3878" y="3645"/>
                </a:lnTo>
                <a:lnTo>
                  <a:pt x="3881" y="3646"/>
                </a:lnTo>
                <a:lnTo>
                  <a:pt x="3884" y="3648"/>
                </a:lnTo>
                <a:lnTo>
                  <a:pt x="3886" y="3650"/>
                </a:lnTo>
                <a:lnTo>
                  <a:pt x="3889" y="3652"/>
                </a:lnTo>
                <a:lnTo>
                  <a:pt x="3891" y="3655"/>
                </a:lnTo>
                <a:lnTo>
                  <a:pt x="3893" y="3658"/>
                </a:lnTo>
                <a:lnTo>
                  <a:pt x="3894" y="3660"/>
                </a:lnTo>
                <a:lnTo>
                  <a:pt x="3896" y="3663"/>
                </a:lnTo>
                <a:lnTo>
                  <a:pt x="3897" y="3666"/>
                </a:lnTo>
                <a:lnTo>
                  <a:pt x="3897" y="3670"/>
                </a:lnTo>
                <a:lnTo>
                  <a:pt x="3898" y="3673"/>
                </a:lnTo>
                <a:lnTo>
                  <a:pt x="3898" y="3676"/>
                </a:lnTo>
                <a:lnTo>
                  <a:pt x="3897" y="3680"/>
                </a:lnTo>
                <a:lnTo>
                  <a:pt x="3897" y="3683"/>
                </a:lnTo>
                <a:lnTo>
                  <a:pt x="3896" y="3686"/>
                </a:lnTo>
                <a:lnTo>
                  <a:pt x="3894" y="3689"/>
                </a:lnTo>
                <a:lnTo>
                  <a:pt x="3893" y="3692"/>
                </a:lnTo>
                <a:lnTo>
                  <a:pt x="3891" y="3695"/>
                </a:lnTo>
                <a:lnTo>
                  <a:pt x="3889" y="3698"/>
                </a:lnTo>
                <a:lnTo>
                  <a:pt x="3887" y="3700"/>
                </a:lnTo>
                <a:lnTo>
                  <a:pt x="3884" y="3702"/>
                </a:lnTo>
                <a:lnTo>
                  <a:pt x="3881" y="3704"/>
                </a:lnTo>
                <a:lnTo>
                  <a:pt x="3878" y="3705"/>
                </a:lnTo>
                <a:lnTo>
                  <a:pt x="3875" y="3707"/>
                </a:lnTo>
                <a:lnTo>
                  <a:pt x="3872" y="3708"/>
                </a:lnTo>
                <a:lnTo>
                  <a:pt x="3869" y="3709"/>
                </a:lnTo>
                <a:lnTo>
                  <a:pt x="3865" y="3709"/>
                </a:lnTo>
                <a:lnTo>
                  <a:pt x="3862" y="3709"/>
                </a:lnTo>
                <a:lnTo>
                  <a:pt x="3588" y="3703"/>
                </a:lnTo>
                <a:lnTo>
                  <a:pt x="3584" y="3703"/>
                </a:lnTo>
                <a:lnTo>
                  <a:pt x="3581" y="3702"/>
                </a:lnTo>
                <a:lnTo>
                  <a:pt x="3578" y="3701"/>
                </a:lnTo>
                <a:lnTo>
                  <a:pt x="3574" y="3700"/>
                </a:lnTo>
                <a:lnTo>
                  <a:pt x="3571" y="3698"/>
                </a:lnTo>
                <a:lnTo>
                  <a:pt x="3569" y="3697"/>
                </a:lnTo>
                <a:lnTo>
                  <a:pt x="3566" y="3695"/>
                </a:lnTo>
                <a:lnTo>
                  <a:pt x="3564" y="3693"/>
                </a:lnTo>
                <a:lnTo>
                  <a:pt x="3561" y="3690"/>
                </a:lnTo>
                <a:lnTo>
                  <a:pt x="3560" y="3688"/>
                </a:lnTo>
                <a:lnTo>
                  <a:pt x="3558" y="3685"/>
                </a:lnTo>
                <a:lnTo>
                  <a:pt x="3556" y="3682"/>
                </a:lnTo>
                <a:lnTo>
                  <a:pt x="3555" y="3679"/>
                </a:lnTo>
                <a:lnTo>
                  <a:pt x="3554" y="3676"/>
                </a:lnTo>
                <a:lnTo>
                  <a:pt x="3554" y="3673"/>
                </a:lnTo>
                <a:lnTo>
                  <a:pt x="3554" y="3669"/>
                </a:lnTo>
                <a:moveTo>
                  <a:pt x="3346" y="3670"/>
                </a:moveTo>
                <a:lnTo>
                  <a:pt x="3346" y="3674"/>
                </a:lnTo>
                <a:lnTo>
                  <a:pt x="3345" y="3677"/>
                </a:lnTo>
                <a:lnTo>
                  <a:pt x="3345" y="3680"/>
                </a:lnTo>
                <a:lnTo>
                  <a:pt x="3344" y="3684"/>
                </a:lnTo>
                <a:lnTo>
                  <a:pt x="3342" y="3687"/>
                </a:lnTo>
                <a:lnTo>
                  <a:pt x="3341" y="3689"/>
                </a:lnTo>
                <a:lnTo>
                  <a:pt x="3339" y="3692"/>
                </a:lnTo>
                <a:lnTo>
                  <a:pt x="3337" y="3694"/>
                </a:lnTo>
                <a:lnTo>
                  <a:pt x="3334" y="3697"/>
                </a:lnTo>
                <a:lnTo>
                  <a:pt x="3332" y="3699"/>
                </a:lnTo>
                <a:lnTo>
                  <a:pt x="3329" y="3700"/>
                </a:lnTo>
                <a:lnTo>
                  <a:pt x="3326" y="3702"/>
                </a:lnTo>
                <a:lnTo>
                  <a:pt x="3323" y="3703"/>
                </a:lnTo>
                <a:lnTo>
                  <a:pt x="3320" y="3704"/>
                </a:lnTo>
                <a:lnTo>
                  <a:pt x="3316" y="3705"/>
                </a:lnTo>
                <a:lnTo>
                  <a:pt x="3313" y="3705"/>
                </a:lnTo>
                <a:lnTo>
                  <a:pt x="3038" y="3715"/>
                </a:lnTo>
                <a:lnTo>
                  <a:pt x="3034" y="3715"/>
                </a:lnTo>
                <a:lnTo>
                  <a:pt x="3031" y="3715"/>
                </a:lnTo>
                <a:lnTo>
                  <a:pt x="3028" y="3714"/>
                </a:lnTo>
                <a:lnTo>
                  <a:pt x="3024" y="3713"/>
                </a:lnTo>
                <a:lnTo>
                  <a:pt x="3021" y="3712"/>
                </a:lnTo>
                <a:lnTo>
                  <a:pt x="3018" y="3711"/>
                </a:lnTo>
                <a:lnTo>
                  <a:pt x="3016" y="3709"/>
                </a:lnTo>
                <a:lnTo>
                  <a:pt x="3013" y="3707"/>
                </a:lnTo>
                <a:lnTo>
                  <a:pt x="3011" y="3704"/>
                </a:lnTo>
                <a:lnTo>
                  <a:pt x="3009" y="3702"/>
                </a:lnTo>
                <a:lnTo>
                  <a:pt x="3007" y="3699"/>
                </a:lnTo>
                <a:lnTo>
                  <a:pt x="3005" y="3696"/>
                </a:lnTo>
                <a:lnTo>
                  <a:pt x="3004" y="3693"/>
                </a:lnTo>
                <a:lnTo>
                  <a:pt x="3003" y="3690"/>
                </a:lnTo>
                <a:lnTo>
                  <a:pt x="3002" y="3687"/>
                </a:lnTo>
                <a:lnTo>
                  <a:pt x="3002" y="3683"/>
                </a:lnTo>
                <a:lnTo>
                  <a:pt x="3002" y="3680"/>
                </a:lnTo>
                <a:lnTo>
                  <a:pt x="3002" y="3677"/>
                </a:lnTo>
                <a:lnTo>
                  <a:pt x="3003" y="3673"/>
                </a:lnTo>
                <a:lnTo>
                  <a:pt x="3004" y="3670"/>
                </a:lnTo>
                <a:lnTo>
                  <a:pt x="3005" y="3667"/>
                </a:lnTo>
                <a:lnTo>
                  <a:pt x="3007" y="3664"/>
                </a:lnTo>
                <a:lnTo>
                  <a:pt x="3009" y="3662"/>
                </a:lnTo>
                <a:lnTo>
                  <a:pt x="3011" y="3659"/>
                </a:lnTo>
                <a:lnTo>
                  <a:pt x="3013" y="3657"/>
                </a:lnTo>
                <a:lnTo>
                  <a:pt x="3016" y="3655"/>
                </a:lnTo>
                <a:lnTo>
                  <a:pt x="3019" y="3653"/>
                </a:lnTo>
                <a:lnTo>
                  <a:pt x="3022" y="3652"/>
                </a:lnTo>
                <a:lnTo>
                  <a:pt x="3025" y="3650"/>
                </a:lnTo>
                <a:lnTo>
                  <a:pt x="3028" y="3649"/>
                </a:lnTo>
                <a:lnTo>
                  <a:pt x="3031" y="3649"/>
                </a:lnTo>
                <a:lnTo>
                  <a:pt x="3035" y="3648"/>
                </a:lnTo>
                <a:lnTo>
                  <a:pt x="3311" y="3637"/>
                </a:lnTo>
                <a:lnTo>
                  <a:pt x="3314" y="3637"/>
                </a:lnTo>
                <a:lnTo>
                  <a:pt x="3318" y="3638"/>
                </a:lnTo>
                <a:lnTo>
                  <a:pt x="3321" y="3639"/>
                </a:lnTo>
                <a:lnTo>
                  <a:pt x="3324" y="3640"/>
                </a:lnTo>
                <a:lnTo>
                  <a:pt x="3327" y="3641"/>
                </a:lnTo>
                <a:lnTo>
                  <a:pt x="3330" y="3643"/>
                </a:lnTo>
                <a:lnTo>
                  <a:pt x="3333" y="3645"/>
                </a:lnTo>
                <a:lnTo>
                  <a:pt x="3335" y="3647"/>
                </a:lnTo>
                <a:lnTo>
                  <a:pt x="3338" y="3649"/>
                </a:lnTo>
                <a:lnTo>
                  <a:pt x="3340" y="3652"/>
                </a:lnTo>
                <a:lnTo>
                  <a:pt x="3342" y="3655"/>
                </a:lnTo>
                <a:lnTo>
                  <a:pt x="3343" y="3657"/>
                </a:lnTo>
                <a:lnTo>
                  <a:pt x="3344" y="3660"/>
                </a:lnTo>
                <a:lnTo>
                  <a:pt x="3345" y="3664"/>
                </a:lnTo>
                <a:lnTo>
                  <a:pt x="3346" y="3667"/>
                </a:lnTo>
                <a:lnTo>
                  <a:pt x="3346" y="3670"/>
                </a:lnTo>
                <a:moveTo>
                  <a:pt x="4105" y="3687"/>
                </a:moveTo>
                <a:lnTo>
                  <a:pt x="4105" y="3684"/>
                </a:lnTo>
                <a:lnTo>
                  <a:pt x="4106" y="3680"/>
                </a:lnTo>
                <a:lnTo>
                  <a:pt x="4107" y="3677"/>
                </a:lnTo>
                <a:lnTo>
                  <a:pt x="4108" y="3674"/>
                </a:lnTo>
                <a:lnTo>
                  <a:pt x="4110" y="3671"/>
                </a:lnTo>
                <a:lnTo>
                  <a:pt x="4112" y="3669"/>
                </a:lnTo>
                <a:lnTo>
                  <a:pt x="4114" y="3666"/>
                </a:lnTo>
                <a:lnTo>
                  <a:pt x="4117" y="3664"/>
                </a:lnTo>
                <a:lnTo>
                  <a:pt x="4119" y="3662"/>
                </a:lnTo>
                <a:lnTo>
                  <a:pt x="4122" y="3660"/>
                </a:lnTo>
                <a:lnTo>
                  <a:pt x="4125" y="3659"/>
                </a:lnTo>
                <a:lnTo>
                  <a:pt x="4128" y="3658"/>
                </a:lnTo>
                <a:lnTo>
                  <a:pt x="4131" y="3657"/>
                </a:lnTo>
                <a:lnTo>
                  <a:pt x="4135" y="3656"/>
                </a:lnTo>
                <a:lnTo>
                  <a:pt x="4138" y="3656"/>
                </a:lnTo>
                <a:lnTo>
                  <a:pt x="4142" y="3656"/>
                </a:lnTo>
                <a:lnTo>
                  <a:pt x="4417" y="3677"/>
                </a:lnTo>
                <a:lnTo>
                  <a:pt x="4420" y="3678"/>
                </a:lnTo>
                <a:lnTo>
                  <a:pt x="4424" y="3679"/>
                </a:lnTo>
                <a:lnTo>
                  <a:pt x="4427" y="3680"/>
                </a:lnTo>
                <a:lnTo>
                  <a:pt x="4430" y="3681"/>
                </a:lnTo>
                <a:lnTo>
                  <a:pt x="4433" y="3683"/>
                </a:lnTo>
                <a:lnTo>
                  <a:pt x="4435" y="3685"/>
                </a:lnTo>
                <a:lnTo>
                  <a:pt x="4438" y="3687"/>
                </a:lnTo>
                <a:lnTo>
                  <a:pt x="4440" y="3689"/>
                </a:lnTo>
                <a:lnTo>
                  <a:pt x="4442" y="3692"/>
                </a:lnTo>
                <a:lnTo>
                  <a:pt x="4444" y="3695"/>
                </a:lnTo>
                <a:lnTo>
                  <a:pt x="4445" y="3698"/>
                </a:lnTo>
                <a:lnTo>
                  <a:pt x="4446" y="3701"/>
                </a:lnTo>
                <a:lnTo>
                  <a:pt x="4447" y="3704"/>
                </a:lnTo>
                <a:lnTo>
                  <a:pt x="4448" y="3707"/>
                </a:lnTo>
                <a:lnTo>
                  <a:pt x="4448" y="3711"/>
                </a:lnTo>
                <a:lnTo>
                  <a:pt x="4448" y="3714"/>
                </a:lnTo>
                <a:lnTo>
                  <a:pt x="4447" y="3718"/>
                </a:lnTo>
                <a:lnTo>
                  <a:pt x="4446" y="3721"/>
                </a:lnTo>
                <a:lnTo>
                  <a:pt x="4445" y="3724"/>
                </a:lnTo>
                <a:lnTo>
                  <a:pt x="4444" y="3727"/>
                </a:lnTo>
                <a:lnTo>
                  <a:pt x="4442" y="3730"/>
                </a:lnTo>
                <a:lnTo>
                  <a:pt x="4440" y="3732"/>
                </a:lnTo>
                <a:lnTo>
                  <a:pt x="4438" y="3735"/>
                </a:lnTo>
                <a:lnTo>
                  <a:pt x="4436" y="3737"/>
                </a:lnTo>
                <a:lnTo>
                  <a:pt x="4433" y="3739"/>
                </a:lnTo>
                <a:lnTo>
                  <a:pt x="4430" y="3740"/>
                </a:lnTo>
                <a:lnTo>
                  <a:pt x="4427" y="3742"/>
                </a:lnTo>
                <a:lnTo>
                  <a:pt x="4424" y="3743"/>
                </a:lnTo>
                <a:lnTo>
                  <a:pt x="4421" y="3744"/>
                </a:lnTo>
                <a:lnTo>
                  <a:pt x="4418" y="3744"/>
                </a:lnTo>
                <a:lnTo>
                  <a:pt x="4414" y="3744"/>
                </a:lnTo>
                <a:lnTo>
                  <a:pt x="4411" y="3744"/>
                </a:lnTo>
                <a:lnTo>
                  <a:pt x="4137" y="3723"/>
                </a:lnTo>
                <a:lnTo>
                  <a:pt x="4133" y="3723"/>
                </a:lnTo>
                <a:lnTo>
                  <a:pt x="4130" y="3722"/>
                </a:lnTo>
                <a:lnTo>
                  <a:pt x="4127" y="3721"/>
                </a:lnTo>
                <a:lnTo>
                  <a:pt x="4124" y="3719"/>
                </a:lnTo>
                <a:lnTo>
                  <a:pt x="4121" y="3718"/>
                </a:lnTo>
                <a:lnTo>
                  <a:pt x="4118" y="3716"/>
                </a:lnTo>
                <a:lnTo>
                  <a:pt x="4116" y="3714"/>
                </a:lnTo>
                <a:lnTo>
                  <a:pt x="4113" y="3711"/>
                </a:lnTo>
                <a:lnTo>
                  <a:pt x="4111" y="3709"/>
                </a:lnTo>
                <a:lnTo>
                  <a:pt x="4109" y="3706"/>
                </a:lnTo>
                <a:lnTo>
                  <a:pt x="4108" y="3703"/>
                </a:lnTo>
                <a:lnTo>
                  <a:pt x="4107" y="3700"/>
                </a:lnTo>
                <a:lnTo>
                  <a:pt x="4106" y="3697"/>
                </a:lnTo>
                <a:lnTo>
                  <a:pt x="4105" y="3694"/>
                </a:lnTo>
                <a:lnTo>
                  <a:pt x="4105" y="3691"/>
                </a:lnTo>
                <a:lnTo>
                  <a:pt x="4105" y="3687"/>
                </a:lnTo>
                <a:moveTo>
                  <a:pt x="2795" y="3697"/>
                </a:moveTo>
                <a:lnTo>
                  <a:pt x="2795" y="3701"/>
                </a:lnTo>
                <a:lnTo>
                  <a:pt x="2795" y="3704"/>
                </a:lnTo>
                <a:lnTo>
                  <a:pt x="2794" y="3707"/>
                </a:lnTo>
                <a:lnTo>
                  <a:pt x="2794" y="3711"/>
                </a:lnTo>
                <a:lnTo>
                  <a:pt x="2792" y="3714"/>
                </a:lnTo>
                <a:lnTo>
                  <a:pt x="2791" y="3717"/>
                </a:lnTo>
                <a:lnTo>
                  <a:pt x="2789" y="3719"/>
                </a:lnTo>
                <a:lnTo>
                  <a:pt x="2787" y="3722"/>
                </a:lnTo>
                <a:lnTo>
                  <a:pt x="2785" y="3724"/>
                </a:lnTo>
                <a:lnTo>
                  <a:pt x="2783" y="3727"/>
                </a:lnTo>
                <a:lnTo>
                  <a:pt x="2780" y="3729"/>
                </a:lnTo>
                <a:lnTo>
                  <a:pt x="2777" y="3730"/>
                </a:lnTo>
                <a:lnTo>
                  <a:pt x="2774" y="3732"/>
                </a:lnTo>
                <a:lnTo>
                  <a:pt x="2771" y="3733"/>
                </a:lnTo>
                <a:lnTo>
                  <a:pt x="2767" y="3734"/>
                </a:lnTo>
                <a:lnTo>
                  <a:pt x="2764" y="3734"/>
                </a:lnTo>
                <a:lnTo>
                  <a:pt x="2491" y="3761"/>
                </a:lnTo>
                <a:lnTo>
                  <a:pt x="2487" y="3761"/>
                </a:lnTo>
                <a:lnTo>
                  <a:pt x="2484" y="3761"/>
                </a:lnTo>
                <a:lnTo>
                  <a:pt x="2481" y="3761"/>
                </a:lnTo>
                <a:lnTo>
                  <a:pt x="2478" y="3760"/>
                </a:lnTo>
                <a:lnTo>
                  <a:pt x="2475" y="3759"/>
                </a:lnTo>
                <a:lnTo>
                  <a:pt x="2472" y="3758"/>
                </a:lnTo>
                <a:lnTo>
                  <a:pt x="2469" y="3756"/>
                </a:lnTo>
                <a:lnTo>
                  <a:pt x="2466" y="3754"/>
                </a:lnTo>
                <a:lnTo>
                  <a:pt x="2464" y="3752"/>
                </a:lnTo>
                <a:lnTo>
                  <a:pt x="2461" y="3750"/>
                </a:lnTo>
                <a:lnTo>
                  <a:pt x="2459" y="3748"/>
                </a:lnTo>
                <a:lnTo>
                  <a:pt x="2457" y="3745"/>
                </a:lnTo>
                <a:lnTo>
                  <a:pt x="2456" y="3742"/>
                </a:lnTo>
                <a:lnTo>
                  <a:pt x="2454" y="3739"/>
                </a:lnTo>
                <a:lnTo>
                  <a:pt x="2453" y="3736"/>
                </a:lnTo>
                <a:lnTo>
                  <a:pt x="2453" y="3732"/>
                </a:lnTo>
                <a:lnTo>
                  <a:pt x="2453" y="3729"/>
                </a:lnTo>
                <a:lnTo>
                  <a:pt x="2453" y="3725"/>
                </a:lnTo>
                <a:lnTo>
                  <a:pt x="2453" y="3722"/>
                </a:lnTo>
                <a:lnTo>
                  <a:pt x="2454" y="3719"/>
                </a:lnTo>
                <a:lnTo>
                  <a:pt x="2455" y="3716"/>
                </a:lnTo>
                <a:lnTo>
                  <a:pt x="2457" y="3713"/>
                </a:lnTo>
                <a:lnTo>
                  <a:pt x="2458" y="3710"/>
                </a:lnTo>
                <a:lnTo>
                  <a:pt x="2460" y="3707"/>
                </a:lnTo>
                <a:lnTo>
                  <a:pt x="2462" y="3705"/>
                </a:lnTo>
                <a:lnTo>
                  <a:pt x="2465" y="3703"/>
                </a:lnTo>
                <a:lnTo>
                  <a:pt x="2467" y="3701"/>
                </a:lnTo>
                <a:lnTo>
                  <a:pt x="2470" y="3699"/>
                </a:lnTo>
                <a:lnTo>
                  <a:pt x="2473" y="3697"/>
                </a:lnTo>
                <a:lnTo>
                  <a:pt x="2476" y="3696"/>
                </a:lnTo>
                <a:lnTo>
                  <a:pt x="2480" y="3695"/>
                </a:lnTo>
                <a:lnTo>
                  <a:pt x="2483" y="3694"/>
                </a:lnTo>
                <a:lnTo>
                  <a:pt x="2758" y="3667"/>
                </a:lnTo>
                <a:lnTo>
                  <a:pt x="2761" y="3667"/>
                </a:lnTo>
                <a:lnTo>
                  <a:pt x="2765" y="3667"/>
                </a:lnTo>
                <a:lnTo>
                  <a:pt x="2768" y="3668"/>
                </a:lnTo>
                <a:lnTo>
                  <a:pt x="2771" y="3669"/>
                </a:lnTo>
                <a:lnTo>
                  <a:pt x="2775" y="3670"/>
                </a:lnTo>
                <a:lnTo>
                  <a:pt x="2778" y="3671"/>
                </a:lnTo>
                <a:lnTo>
                  <a:pt x="2780" y="3673"/>
                </a:lnTo>
                <a:lnTo>
                  <a:pt x="2783" y="3675"/>
                </a:lnTo>
                <a:lnTo>
                  <a:pt x="2786" y="3677"/>
                </a:lnTo>
                <a:lnTo>
                  <a:pt x="2788" y="3679"/>
                </a:lnTo>
                <a:lnTo>
                  <a:pt x="2790" y="3682"/>
                </a:lnTo>
                <a:lnTo>
                  <a:pt x="2791" y="3685"/>
                </a:lnTo>
                <a:lnTo>
                  <a:pt x="2793" y="3688"/>
                </a:lnTo>
                <a:lnTo>
                  <a:pt x="2794" y="3691"/>
                </a:lnTo>
                <a:lnTo>
                  <a:pt x="2794" y="3694"/>
                </a:lnTo>
                <a:lnTo>
                  <a:pt x="2795" y="3697"/>
                </a:lnTo>
                <a:moveTo>
                  <a:pt x="4655" y="3736"/>
                </a:moveTo>
                <a:lnTo>
                  <a:pt x="4655" y="3733"/>
                </a:lnTo>
                <a:lnTo>
                  <a:pt x="4656" y="3729"/>
                </a:lnTo>
                <a:lnTo>
                  <a:pt x="4657" y="3726"/>
                </a:lnTo>
                <a:lnTo>
                  <a:pt x="4659" y="3723"/>
                </a:lnTo>
                <a:lnTo>
                  <a:pt x="4661" y="3720"/>
                </a:lnTo>
                <a:lnTo>
                  <a:pt x="4663" y="3718"/>
                </a:lnTo>
                <a:lnTo>
                  <a:pt x="4665" y="3715"/>
                </a:lnTo>
                <a:lnTo>
                  <a:pt x="4667" y="3713"/>
                </a:lnTo>
                <a:lnTo>
                  <a:pt x="4670" y="3711"/>
                </a:lnTo>
                <a:lnTo>
                  <a:pt x="4673" y="3710"/>
                </a:lnTo>
                <a:lnTo>
                  <a:pt x="4676" y="3708"/>
                </a:lnTo>
                <a:lnTo>
                  <a:pt x="4679" y="3707"/>
                </a:lnTo>
                <a:lnTo>
                  <a:pt x="4682" y="3707"/>
                </a:lnTo>
                <a:lnTo>
                  <a:pt x="4686" y="3706"/>
                </a:lnTo>
                <a:lnTo>
                  <a:pt x="4689" y="3706"/>
                </a:lnTo>
                <a:lnTo>
                  <a:pt x="4693" y="3706"/>
                </a:lnTo>
                <a:lnTo>
                  <a:pt x="4967" y="3743"/>
                </a:lnTo>
                <a:lnTo>
                  <a:pt x="4970" y="3744"/>
                </a:lnTo>
                <a:lnTo>
                  <a:pt x="4973" y="3745"/>
                </a:lnTo>
                <a:lnTo>
                  <a:pt x="4976" y="3746"/>
                </a:lnTo>
                <a:lnTo>
                  <a:pt x="4979" y="3748"/>
                </a:lnTo>
                <a:lnTo>
                  <a:pt x="4982" y="3750"/>
                </a:lnTo>
                <a:lnTo>
                  <a:pt x="4984" y="3752"/>
                </a:lnTo>
                <a:lnTo>
                  <a:pt x="4987" y="3754"/>
                </a:lnTo>
                <a:lnTo>
                  <a:pt x="4989" y="3757"/>
                </a:lnTo>
                <a:lnTo>
                  <a:pt x="4991" y="3759"/>
                </a:lnTo>
                <a:lnTo>
                  <a:pt x="4992" y="3762"/>
                </a:lnTo>
                <a:lnTo>
                  <a:pt x="4993" y="3765"/>
                </a:lnTo>
                <a:lnTo>
                  <a:pt x="4995" y="3768"/>
                </a:lnTo>
                <a:lnTo>
                  <a:pt x="4995" y="3771"/>
                </a:lnTo>
                <a:lnTo>
                  <a:pt x="4996" y="3774"/>
                </a:lnTo>
                <a:lnTo>
                  <a:pt x="4996" y="3778"/>
                </a:lnTo>
                <a:lnTo>
                  <a:pt x="4996" y="3781"/>
                </a:lnTo>
                <a:lnTo>
                  <a:pt x="4995" y="3784"/>
                </a:lnTo>
                <a:lnTo>
                  <a:pt x="4994" y="3788"/>
                </a:lnTo>
                <a:lnTo>
                  <a:pt x="4993" y="3791"/>
                </a:lnTo>
                <a:lnTo>
                  <a:pt x="4991" y="3794"/>
                </a:lnTo>
                <a:lnTo>
                  <a:pt x="4989" y="3796"/>
                </a:lnTo>
                <a:lnTo>
                  <a:pt x="4987" y="3799"/>
                </a:lnTo>
                <a:lnTo>
                  <a:pt x="4984" y="3801"/>
                </a:lnTo>
                <a:lnTo>
                  <a:pt x="4982" y="3803"/>
                </a:lnTo>
                <a:lnTo>
                  <a:pt x="4979" y="3805"/>
                </a:lnTo>
                <a:lnTo>
                  <a:pt x="4976" y="3806"/>
                </a:lnTo>
                <a:lnTo>
                  <a:pt x="4973" y="3808"/>
                </a:lnTo>
                <a:lnTo>
                  <a:pt x="4970" y="3809"/>
                </a:lnTo>
                <a:lnTo>
                  <a:pt x="4967" y="3809"/>
                </a:lnTo>
                <a:lnTo>
                  <a:pt x="4963" y="3810"/>
                </a:lnTo>
                <a:lnTo>
                  <a:pt x="4960" y="3810"/>
                </a:lnTo>
                <a:lnTo>
                  <a:pt x="4957" y="3809"/>
                </a:lnTo>
                <a:lnTo>
                  <a:pt x="4684" y="3773"/>
                </a:lnTo>
                <a:lnTo>
                  <a:pt x="4680" y="3773"/>
                </a:lnTo>
                <a:lnTo>
                  <a:pt x="4677" y="3772"/>
                </a:lnTo>
                <a:lnTo>
                  <a:pt x="4674" y="3771"/>
                </a:lnTo>
                <a:lnTo>
                  <a:pt x="4671" y="3769"/>
                </a:lnTo>
                <a:lnTo>
                  <a:pt x="4668" y="3767"/>
                </a:lnTo>
                <a:lnTo>
                  <a:pt x="4666" y="3765"/>
                </a:lnTo>
                <a:lnTo>
                  <a:pt x="4663" y="3763"/>
                </a:lnTo>
                <a:lnTo>
                  <a:pt x="4661" y="3761"/>
                </a:lnTo>
                <a:lnTo>
                  <a:pt x="4659" y="3758"/>
                </a:lnTo>
                <a:lnTo>
                  <a:pt x="4658" y="3755"/>
                </a:lnTo>
                <a:lnTo>
                  <a:pt x="4657" y="3752"/>
                </a:lnTo>
                <a:lnTo>
                  <a:pt x="4655" y="3749"/>
                </a:lnTo>
                <a:lnTo>
                  <a:pt x="4655" y="3746"/>
                </a:lnTo>
                <a:lnTo>
                  <a:pt x="4654" y="3743"/>
                </a:lnTo>
                <a:lnTo>
                  <a:pt x="4654" y="3740"/>
                </a:lnTo>
                <a:lnTo>
                  <a:pt x="4655" y="3736"/>
                </a:lnTo>
                <a:moveTo>
                  <a:pt x="2248" y="3759"/>
                </a:moveTo>
                <a:lnTo>
                  <a:pt x="2248" y="3763"/>
                </a:lnTo>
                <a:lnTo>
                  <a:pt x="2248" y="3766"/>
                </a:lnTo>
                <a:lnTo>
                  <a:pt x="2248" y="3770"/>
                </a:lnTo>
                <a:lnTo>
                  <a:pt x="2247" y="3773"/>
                </a:lnTo>
                <a:lnTo>
                  <a:pt x="2246" y="3776"/>
                </a:lnTo>
                <a:lnTo>
                  <a:pt x="2245" y="3779"/>
                </a:lnTo>
                <a:lnTo>
                  <a:pt x="2243" y="3782"/>
                </a:lnTo>
                <a:lnTo>
                  <a:pt x="2241" y="3785"/>
                </a:lnTo>
                <a:lnTo>
                  <a:pt x="2239" y="3787"/>
                </a:lnTo>
                <a:lnTo>
                  <a:pt x="2237" y="3790"/>
                </a:lnTo>
                <a:lnTo>
                  <a:pt x="2234" y="3792"/>
                </a:lnTo>
                <a:lnTo>
                  <a:pt x="2232" y="3793"/>
                </a:lnTo>
                <a:lnTo>
                  <a:pt x="2229" y="3795"/>
                </a:lnTo>
                <a:lnTo>
                  <a:pt x="2226" y="3796"/>
                </a:lnTo>
                <a:lnTo>
                  <a:pt x="2222" y="3797"/>
                </a:lnTo>
                <a:lnTo>
                  <a:pt x="2219" y="3798"/>
                </a:lnTo>
                <a:lnTo>
                  <a:pt x="1948" y="3844"/>
                </a:lnTo>
                <a:lnTo>
                  <a:pt x="1945" y="3845"/>
                </a:lnTo>
                <a:lnTo>
                  <a:pt x="1941" y="3845"/>
                </a:lnTo>
                <a:lnTo>
                  <a:pt x="1938" y="3844"/>
                </a:lnTo>
                <a:lnTo>
                  <a:pt x="1935" y="3844"/>
                </a:lnTo>
                <a:lnTo>
                  <a:pt x="1931" y="3843"/>
                </a:lnTo>
                <a:lnTo>
                  <a:pt x="1928" y="3842"/>
                </a:lnTo>
                <a:lnTo>
                  <a:pt x="1925" y="3840"/>
                </a:lnTo>
                <a:lnTo>
                  <a:pt x="1923" y="3839"/>
                </a:lnTo>
                <a:lnTo>
                  <a:pt x="1920" y="3837"/>
                </a:lnTo>
                <a:lnTo>
                  <a:pt x="1918" y="3834"/>
                </a:lnTo>
                <a:lnTo>
                  <a:pt x="1915" y="3832"/>
                </a:lnTo>
                <a:lnTo>
                  <a:pt x="1913" y="3829"/>
                </a:lnTo>
                <a:lnTo>
                  <a:pt x="1912" y="3827"/>
                </a:lnTo>
                <a:lnTo>
                  <a:pt x="1910" y="3824"/>
                </a:lnTo>
                <a:lnTo>
                  <a:pt x="1909" y="3820"/>
                </a:lnTo>
                <a:lnTo>
                  <a:pt x="1908" y="3817"/>
                </a:lnTo>
                <a:lnTo>
                  <a:pt x="1908" y="3814"/>
                </a:lnTo>
                <a:lnTo>
                  <a:pt x="1907" y="3810"/>
                </a:lnTo>
                <a:lnTo>
                  <a:pt x="1908" y="3807"/>
                </a:lnTo>
                <a:lnTo>
                  <a:pt x="1908" y="3804"/>
                </a:lnTo>
                <a:lnTo>
                  <a:pt x="1909" y="3801"/>
                </a:lnTo>
                <a:lnTo>
                  <a:pt x="1910" y="3798"/>
                </a:lnTo>
                <a:lnTo>
                  <a:pt x="1912" y="3795"/>
                </a:lnTo>
                <a:lnTo>
                  <a:pt x="1914" y="3792"/>
                </a:lnTo>
                <a:lnTo>
                  <a:pt x="1915" y="3789"/>
                </a:lnTo>
                <a:lnTo>
                  <a:pt x="1918" y="3787"/>
                </a:lnTo>
                <a:lnTo>
                  <a:pt x="1920" y="3785"/>
                </a:lnTo>
                <a:lnTo>
                  <a:pt x="1923" y="3783"/>
                </a:lnTo>
                <a:lnTo>
                  <a:pt x="1925" y="3781"/>
                </a:lnTo>
                <a:lnTo>
                  <a:pt x="1928" y="3780"/>
                </a:lnTo>
                <a:lnTo>
                  <a:pt x="1932" y="3779"/>
                </a:lnTo>
                <a:lnTo>
                  <a:pt x="1935" y="3778"/>
                </a:lnTo>
                <a:lnTo>
                  <a:pt x="2209" y="3731"/>
                </a:lnTo>
                <a:lnTo>
                  <a:pt x="2212" y="3731"/>
                </a:lnTo>
                <a:lnTo>
                  <a:pt x="2216" y="3731"/>
                </a:lnTo>
                <a:lnTo>
                  <a:pt x="2219" y="3731"/>
                </a:lnTo>
                <a:lnTo>
                  <a:pt x="2222" y="3732"/>
                </a:lnTo>
                <a:lnTo>
                  <a:pt x="2225" y="3733"/>
                </a:lnTo>
                <a:lnTo>
                  <a:pt x="2228" y="3734"/>
                </a:lnTo>
                <a:lnTo>
                  <a:pt x="2231" y="3736"/>
                </a:lnTo>
                <a:lnTo>
                  <a:pt x="2234" y="3738"/>
                </a:lnTo>
                <a:lnTo>
                  <a:pt x="2237" y="3740"/>
                </a:lnTo>
                <a:lnTo>
                  <a:pt x="2239" y="3742"/>
                </a:lnTo>
                <a:lnTo>
                  <a:pt x="2241" y="3744"/>
                </a:lnTo>
                <a:lnTo>
                  <a:pt x="2243" y="3747"/>
                </a:lnTo>
                <a:lnTo>
                  <a:pt x="2245" y="3750"/>
                </a:lnTo>
                <a:lnTo>
                  <a:pt x="2246" y="3753"/>
                </a:lnTo>
                <a:lnTo>
                  <a:pt x="2247" y="3756"/>
                </a:lnTo>
                <a:lnTo>
                  <a:pt x="2248" y="3759"/>
                </a:lnTo>
                <a:moveTo>
                  <a:pt x="5200" y="3814"/>
                </a:moveTo>
                <a:lnTo>
                  <a:pt x="5201" y="3811"/>
                </a:lnTo>
                <a:lnTo>
                  <a:pt x="5202" y="3807"/>
                </a:lnTo>
                <a:lnTo>
                  <a:pt x="5203" y="3804"/>
                </a:lnTo>
                <a:lnTo>
                  <a:pt x="5205" y="3801"/>
                </a:lnTo>
                <a:lnTo>
                  <a:pt x="5207" y="3799"/>
                </a:lnTo>
                <a:lnTo>
                  <a:pt x="5209" y="3796"/>
                </a:lnTo>
                <a:lnTo>
                  <a:pt x="5211" y="3794"/>
                </a:lnTo>
                <a:lnTo>
                  <a:pt x="5214" y="3792"/>
                </a:lnTo>
                <a:lnTo>
                  <a:pt x="5217" y="3790"/>
                </a:lnTo>
                <a:lnTo>
                  <a:pt x="5220" y="3789"/>
                </a:lnTo>
                <a:lnTo>
                  <a:pt x="5223" y="3788"/>
                </a:lnTo>
                <a:lnTo>
                  <a:pt x="5226" y="3787"/>
                </a:lnTo>
                <a:lnTo>
                  <a:pt x="5229" y="3786"/>
                </a:lnTo>
                <a:lnTo>
                  <a:pt x="5233" y="3786"/>
                </a:lnTo>
                <a:lnTo>
                  <a:pt x="5236" y="3786"/>
                </a:lnTo>
                <a:lnTo>
                  <a:pt x="5240" y="3786"/>
                </a:lnTo>
                <a:lnTo>
                  <a:pt x="5512" y="3836"/>
                </a:lnTo>
                <a:lnTo>
                  <a:pt x="5515" y="3837"/>
                </a:lnTo>
                <a:lnTo>
                  <a:pt x="5518" y="3838"/>
                </a:lnTo>
                <a:lnTo>
                  <a:pt x="5521" y="3840"/>
                </a:lnTo>
                <a:lnTo>
                  <a:pt x="5524" y="3842"/>
                </a:lnTo>
                <a:lnTo>
                  <a:pt x="5527" y="3844"/>
                </a:lnTo>
                <a:lnTo>
                  <a:pt x="5529" y="3846"/>
                </a:lnTo>
                <a:lnTo>
                  <a:pt x="5531" y="3848"/>
                </a:lnTo>
                <a:lnTo>
                  <a:pt x="5533" y="3851"/>
                </a:lnTo>
                <a:lnTo>
                  <a:pt x="5535" y="3854"/>
                </a:lnTo>
                <a:lnTo>
                  <a:pt x="5536" y="3857"/>
                </a:lnTo>
                <a:lnTo>
                  <a:pt x="5537" y="3860"/>
                </a:lnTo>
                <a:lnTo>
                  <a:pt x="5538" y="3863"/>
                </a:lnTo>
                <a:lnTo>
                  <a:pt x="5539" y="3866"/>
                </a:lnTo>
                <a:lnTo>
                  <a:pt x="5539" y="3869"/>
                </a:lnTo>
                <a:lnTo>
                  <a:pt x="5539" y="3873"/>
                </a:lnTo>
                <a:lnTo>
                  <a:pt x="5539" y="3876"/>
                </a:lnTo>
                <a:lnTo>
                  <a:pt x="5538" y="3879"/>
                </a:lnTo>
                <a:lnTo>
                  <a:pt x="5537" y="3883"/>
                </a:lnTo>
                <a:lnTo>
                  <a:pt x="5535" y="3886"/>
                </a:lnTo>
                <a:lnTo>
                  <a:pt x="5533" y="3888"/>
                </a:lnTo>
                <a:lnTo>
                  <a:pt x="5531" y="3891"/>
                </a:lnTo>
                <a:lnTo>
                  <a:pt x="5529" y="3893"/>
                </a:lnTo>
                <a:lnTo>
                  <a:pt x="5526" y="3895"/>
                </a:lnTo>
                <a:lnTo>
                  <a:pt x="5524" y="3897"/>
                </a:lnTo>
                <a:lnTo>
                  <a:pt x="5521" y="3899"/>
                </a:lnTo>
                <a:lnTo>
                  <a:pt x="5518" y="3900"/>
                </a:lnTo>
                <a:lnTo>
                  <a:pt x="5515" y="3902"/>
                </a:lnTo>
                <a:lnTo>
                  <a:pt x="5512" y="3902"/>
                </a:lnTo>
                <a:lnTo>
                  <a:pt x="5508" y="3903"/>
                </a:lnTo>
                <a:lnTo>
                  <a:pt x="5505" y="3903"/>
                </a:lnTo>
                <a:lnTo>
                  <a:pt x="5501" y="3903"/>
                </a:lnTo>
                <a:lnTo>
                  <a:pt x="5498" y="3902"/>
                </a:lnTo>
                <a:lnTo>
                  <a:pt x="5228" y="3852"/>
                </a:lnTo>
                <a:lnTo>
                  <a:pt x="5224" y="3851"/>
                </a:lnTo>
                <a:lnTo>
                  <a:pt x="5221" y="3850"/>
                </a:lnTo>
                <a:lnTo>
                  <a:pt x="5218" y="3849"/>
                </a:lnTo>
                <a:lnTo>
                  <a:pt x="5215" y="3847"/>
                </a:lnTo>
                <a:lnTo>
                  <a:pt x="5213" y="3846"/>
                </a:lnTo>
                <a:lnTo>
                  <a:pt x="5210" y="3844"/>
                </a:lnTo>
                <a:lnTo>
                  <a:pt x="5208" y="3841"/>
                </a:lnTo>
                <a:lnTo>
                  <a:pt x="5206" y="3839"/>
                </a:lnTo>
                <a:lnTo>
                  <a:pt x="5204" y="3836"/>
                </a:lnTo>
                <a:lnTo>
                  <a:pt x="5202" y="3833"/>
                </a:lnTo>
                <a:lnTo>
                  <a:pt x="5201" y="3830"/>
                </a:lnTo>
                <a:lnTo>
                  <a:pt x="5200" y="3827"/>
                </a:lnTo>
                <a:lnTo>
                  <a:pt x="5200" y="3824"/>
                </a:lnTo>
                <a:lnTo>
                  <a:pt x="5199" y="3821"/>
                </a:lnTo>
                <a:lnTo>
                  <a:pt x="5199" y="3818"/>
                </a:lnTo>
                <a:lnTo>
                  <a:pt x="5200" y="3814"/>
                </a:lnTo>
                <a:moveTo>
                  <a:pt x="1705" y="3859"/>
                </a:moveTo>
                <a:lnTo>
                  <a:pt x="1706" y="3863"/>
                </a:lnTo>
                <a:lnTo>
                  <a:pt x="1706" y="3866"/>
                </a:lnTo>
                <a:lnTo>
                  <a:pt x="1706" y="3869"/>
                </a:lnTo>
                <a:lnTo>
                  <a:pt x="1706" y="3872"/>
                </a:lnTo>
                <a:lnTo>
                  <a:pt x="1705" y="3876"/>
                </a:lnTo>
                <a:lnTo>
                  <a:pt x="1704" y="3879"/>
                </a:lnTo>
                <a:lnTo>
                  <a:pt x="1703" y="3882"/>
                </a:lnTo>
                <a:lnTo>
                  <a:pt x="1701" y="3885"/>
                </a:lnTo>
                <a:lnTo>
                  <a:pt x="1699" y="3887"/>
                </a:lnTo>
                <a:lnTo>
                  <a:pt x="1697" y="3890"/>
                </a:lnTo>
                <a:lnTo>
                  <a:pt x="1695" y="3892"/>
                </a:lnTo>
                <a:lnTo>
                  <a:pt x="1692" y="3894"/>
                </a:lnTo>
                <a:lnTo>
                  <a:pt x="1689" y="3896"/>
                </a:lnTo>
                <a:lnTo>
                  <a:pt x="1686" y="3898"/>
                </a:lnTo>
                <a:lnTo>
                  <a:pt x="1683" y="3899"/>
                </a:lnTo>
                <a:lnTo>
                  <a:pt x="1680" y="3900"/>
                </a:lnTo>
                <a:lnTo>
                  <a:pt x="1413" y="3966"/>
                </a:lnTo>
                <a:lnTo>
                  <a:pt x="1410" y="3967"/>
                </a:lnTo>
                <a:lnTo>
                  <a:pt x="1406" y="3967"/>
                </a:lnTo>
                <a:lnTo>
                  <a:pt x="1403" y="3967"/>
                </a:lnTo>
                <a:lnTo>
                  <a:pt x="1399" y="3967"/>
                </a:lnTo>
                <a:lnTo>
                  <a:pt x="1396" y="3966"/>
                </a:lnTo>
                <a:lnTo>
                  <a:pt x="1393" y="3965"/>
                </a:lnTo>
                <a:lnTo>
                  <a:pt x="1390" y="3964"/>
                </a:lnTo>
                <a:lnTo>
                  <a:pt x="1387" y="3963"/>
                </a:lnTo>
                <a:lnTo>
                  <a:pt x="1384" y="3961"/>
                </a:lnTo>
                <a:lnTo>
                  <a:pt x="1382" y="3959"/>
                </a:lnTo>
                <a:lnTo>
                  <a:pt x="1379" y="3957"/>
                </a:lnTo>
                <a:lnTo>
                  <a:pt x="1377" y="3954"/>
                </a:lnTo>
                <a:lnTo>
                  <a:pt x="1375" y="3951"/>
                </a:lnTo>
                <a:lnTo>
                  <a:pt x="1373" y="3949"/>
                </a:lnTo>
                <a:lnTo>
                  <a:pt x="1372" y="3945"/>
                </a:lnTo>
                <a:lnTo>
                  <a:pt x="1371" y="3942"/>
                </a:lnTo>
                <a:lnTo>
                  <a:pt x="1370" y="3939"/>
                </a:lnTo>
                <a:lnTo>
                  <a:pt x="1370" y="3935"/>
                </a:lnTo>
                <a:lnTo>
                  <a:pt x="1370" y="3932"/>
                </a:lnTo>
                <a:lnTo>
                  <a:pt x="1370" y="3929"/>
                </a:lnTo>
                <a:lnTo>
                  <a:pt x="1371" y="3926"/>
                </a:lnTo>
                <a:lnTo>
                  <a:pt x="1372" y="3923"/>
                </a:lnTo>
                <a:lnTo>
                  <a:pt x="1373" y="3920"/>
                </a:lnTo>
                <a:lnTo>
                  <a:pt x="1374" y="3917"/>
                </a:lnTo>
                <a:lnTo>
                  <a:pt x="1376" y="3914"/>
                </a:lnTo>
                <a:lnTo>
                  <a:pt x="1378" y="3912"/>
                </a:lnTo>
                <a:lnTo>
                  <a:pt x="1380" y="3909"/>
                </a:lnTo>
                <a:lnTo>
                  <a:pt x="1383" y="3907"/>
                </a:lnTo>
                <a:lnTo>
                  <a:pt x="1386" y="3905"/>
                </a:lnTo>
                <a:lnTo>
                  <a:pt x="1389" y="3904"/>
                </a:lnTo>
                <a:lnTo>
                  <a:pt x="1392" y="3902"/>
                </a:lnTo>
                <a:lnTo>
                  <a:pt x="1395" y="3901"/>
                </a:lnTo>
                <a:lnTo>
                  <a:pt x="1664" y="3834"/>
                </a:lnTo>
                <a:lnTo>
                  <a:pt x="1667" y="3834"/>
                </a:lnTo>
                <a:lnTo>
                  <a:pt x="1671" y="3833"/>
                </a:lnTo>
                <a:lnTo>
                  <a:pt x="1674" y="3833"/>
                </a:lnTo>
                <a:lnTo>
                  <a:pt x="1678" y="3834"/>
                </a:lnTo>
                <a:lnTo>
                  <a:pt x="1681" y="3835"/>
                </a:lnTo>
                <a:lnTo>
                  <a:pt x="1684" y="3836"/>
                </a:lnTo>
                <a:lnTo>
                  <a:pt x="1687" y="3837"/>
                </a:lnTo>
                <a:lnTo>
                  <a:pt x="1690" y="3838"/>
                </a:lnTo>
                <a:lnTo>
                  <a:pt x="1693" y="3840"/>
                </a:lnTo>
                <a:lnTo>
                  <a:pt x="1695" y="3842"/>
                </a:lnTo>
                <a:lnTo>
                  <a:pt x="1697" y="3845"/>
                </a:lnTo>
                <a:lnTo>
                  <a:pt x="1699" y="3847"/>
                </a:lnTo>
                <a:lnTo>
                  <a:pt x="1701" y="3850"/>
                </a:lnTo>
                <a:lnTo>
                  <a:pt x="1703" y="3853"/>
                </a:lnTo>
                <a:lnTo>
                  <a:pt x="1704" y="3856"/>
                </a:lnTo>
                <a:lnTo>
                  <a:pt x="1705" y="3859"/>
                </a:lnTo>
                <a:moveTo>
                  <a:pt x="11491" y="3867"/>
                </a:moveTo>
                <a:lnTo>
                  <a:pt x="11492" y="3871"/>
                </a:lnTo>
                <a:lnTo>
                  <a:pt x="11493" y="3874"/>
                </a:lnTo>
                <a:lnTo>
                  <a:pt x="11493" y="3877"/>
                </a:lnTo>
                <a:lnTo>
                  <a:pt x="11493" y="3881"/>
                </a:lnTo>
                <a:lnTo>
                  <a:pt x="11493" y="3884"/>
                </a:lnTo>
                <a:lnTo>
                  <a:pt x="11492" y="3887"/>
                </a:lnTo>
                <a:lnTo>
                  <a:pt x="11492" y="3890"/>
                </a:lnTo>
                <a:lnTo>
                  <a:pt x="11490" y="3893"/>
                </a:lnTo>
                <a:lnTo>
                  <a:pt x="11489" y="3896"/>
                </a:lnTo>
                <a:lnTo>
                  <a:pt x="11487" y="3899"/>
                </a:lnTo>
                <a:lnTo>
                  <a:pt x="11485" y="3901"/>
                </a:lnTo>
                <a:lnTo>
                  <a:pt x="11483" y="3904"/>
                </a:lnTo>
                <a:lnTo>
                  <a:pt x="11480" y="3906"/>
                </a:lnTo>
                <a:lnTo>
                  <a:pt x="11478" y="3908"/>
                </a:lnTo>
                <a:lnTo>
                  <a:pt x="11475" y="3910"/>
                </a:lnTo>
                <a:lnTo>
                  <a:pt x="11471" y="3911"/>
                </a:lnTo>
                <a:lnTo>
                  <a:pt x="11210" y="4008"/>
                </a:lnTo>
                <a:lnTo>
                  <a:pt x="11207" y="4009"/>
                </a:lnTo>
                <a:lnTo>
                  <a:pt x="11204" y="4010"/>
                </a:lnTo>
                <a:lnTo>
                  <a:pt x="11200" y="4010"/>
                </a:lnTo>
                <a:lnTo>
                  <a:pt x="11197" y="4010"/>
                </a:lnTo>
                <a:lnTo>
                  <a:pt x="11194" y="4010"/>
                </a:lnTo>
                <a:lnTo>
                  <a:pt x="11190" y="4009"/>
                </a:lnTo>
                <a:lnTo>
                  <a:pt x="11187" y="4008"/>
                </a:lnTo>
                <a:lnTo>
                  <a:pt x="11184" y="4007"/>
                </a:lnTo>
                <a:lnTo>
                  <a:pt x="11181" y="4005"/>
                </a:lnTo>
                <a:lnTo>
                  <a:pt x="11179" y="4004"/>
                </a:lnTo>
                <a:lnTo>
                  <a:pt x="11176" y="4002"/>
                </a:lnTo>
                <a:lnTo>
                  <a:pt x="11174" y="3999"/>
                </a:lnTo>
                <a:lnTo>
                  <a:pt x="11171" y="3997"/>
                </a:lnTo>
                <a:lnTo>
                  <a:pt x="11170" y="3994"/>
                </a:lnTo>
                <a:lnTo>
                  <a:pt x="11168" y="3991"/>
                </a:lnTo>
                <a:lnTo>
                  <a:pt x="11166" y="3988"/>
                </a:lnTo>
                <a:lnTo>
                  <a:pt x="11165" y="3985"/>
                </a:lnTo>
                <a:lnTo>
                  <a:pt x="11165" y="3982"/>
                </a:lnTo>
                <a:lnTo>
                  <a:pt x="11165" y="3978"/>
                </a:lnTo>
                <a:lnTo>
                  <a:pt x="11165" y="3975"/>
                </a:lnTo>
                <a:lnTo>
                  <a:pt x="11165" y="3972"/>
                </a:lnTo>
                <a:lnTo>
                  <a:pt x="11166" y="3969"/>
                </a:lnTo>
                <a:lnTo>
                  <a:pt x="11167" y="3966"/>
                </a:lnTo>
                <a:lnTo>
                  <a:pt x="11168" y="3963"/>
                </a:lnTo>
                <a:lnTo>
                  <a:pt x="11169" y="3960"/>
                </a:lnTo>
                <a:lnTo>
                  <a:pt x="11171" y="3957"/>
                </a:lnTo>
                <a:lnTo>
                  <a:pt x="11173" y="3954"/>
                </a:lnTo>
                <a:lnTo>
                  <a:pt x="11176" y="3952"/>
                </a:lnTo>
                <a:lnTo>
                  <a:pt x="11178" y="3950"/>
                </a:lnTo>
                <a:lnTo>
                  <a:pt x="11181" y="3948"/>
                </a:lnTo>
                <a:lnTo>
                  <a:pt x="11184" y="3946"/>
                </a:lnTo>
                <a:lnTo>
                  <a:pt x="11187" y="3945"/>
                </a:lnTo>
                <a:lnTo>
                  <a:pt x="11446" y="3848"/>
                </a:lnTo>
                <a:lnTo>
                  <a:pt x="11450" y="3847"/>
                </a:lnTo>
                <a:lnTo>
                  <a:pt x="11453" y="3846"/>
                </a:lnTo>
                <a:lnTo>
                  <a:pt x="11457" y="3846"/>
                </a:lnTo>
                <a:lnTo>
                  <a:pt x="11460" y="3846"/>
                </a:lnTo>
                <a:lnTo>
                  <a:pt x="11463" y="3846"/>
                </a:lnTo>
                <a:lnTo>
                  <a:pt x="11467" y="3847"/>
                </a:lnTo>
                <a:lnTo>
                  <a:pt x="11470" y="3847"/>
                </a:lnTo>
                <a:lnTo>
                  <a:pt x="11473" y="3849"/>
                </a:lnTo>
                <a:lnTo>
                  <a:pt x="11476" y="3850"/>
                </a:lnTo>
                <a:lnTo>
                  <a:pt x="11479" y="3852"/>
                </a:lnTo>
                <a:lnTo>
                  <a:pt x="11481" y="3854"/>
                </a:lnTo>
                <a:lnTo>
                  <a:pt x="11484" y="3856"/>
                </a:lnTo>
                <a:lnTo>
                  <a:pt x="11486" y="3858"/>
                </a:lnTo>
                <a:lnTo>
                  <a:pt x="11488" y="3861"/>
                </a:lnTo>
                <a:lnTo>
                  <a:pt x="11490" y="3864"/>
                </a:lnTo>
                <a:lnTo>
                  <a:pt x="11491" y="3867"/>
                </a:lnTo>
                <a:moveTo>
                  <a:pt x="5742" y="3919"/>
                </a:moveTo>
                <a:lnTo>
                  <a:pt x="5743" y="3916"/>
                </a:lnTo>
                <a:lnTo>
                  <a:pt x="5744" y="3913"/>
                </a:lnTo>
                <a:lnTo>
                  <a:pt x="5745" y="3910"/>
                </a:lnTo>
                <a:lnTo>
                  <a:pt x="5747" y="3907"/>
                </a:lnTo>
                <a:lnTo>
                  <a:pt x="5749" y="3904"/>
                </a:lnTo>
                <a:lnTo>
                  <a:pt x="5751" y="3902"/>
                </a:lnTo>
                <a:lnTo>
                  <a:pt x="5754" y="3900"/>
                </a:lnTo>
                <a:lnTo>
                  <a:pt x="5757" y="3898"/>
                </a:lnTo>
                <a:lnTo>
                  <a:pt x="5759" y="3896"/>
                </a:lnTo>
                <a:lnTo>
                  <a:pt x="5762" y="3895"/>
                </a:lnTo>
                <a:lnTo>
                  <a:pt x="5766" y="3894"/>
                </a:lnTo>
                <a:lnTo>
                  <a:pt x="5769" y="3893"/>
                </a:lnTo>
                <a:lnTo>
                  <a:pt x="5772" y="3893"/>
                </a:lnTo>
                <a:lnTo>
                  <a:pt x="5776" y="3892"/>
                </a:lnTo>
                <a:lnTo>
                  <a:pt x="5779" y="3893"/>
                </a:lnTo>
                <a:lnTo>
                  <a:pt x="5783" y="3893"/>
                </a:lnTo>
                <a:lnTo>
                  <a:pt x="6052" y="3957"/>
                </a:lnTo>
                <a:lnTo>
                  <a:pt x="6055" y="3958"/>
                </a:lnTo>
                <a:lnTo>
                  <a:pt x="6058" y="3959"/>
                </a:lnTo>
                <a:lnTo>
                  <a:pt x="6061" y="3961"/>
                </a:lnTo>
                <a:lnTo>
                  <a:pt x="6064" y="3963"/>
                </a:lnTo>
                <a:lnTo>
                  <a:pt x="6066" y="3965"/>
                </a:lnTo>
                <a:lnTo>
                  <a:pt x="6069" y="3967"/>
                </a:lnTo>
                <a:lnTo>
                  <a:pt x="6071" y="3969"/>
                </a:lnTo>
                <a:lnTo>
                  <a:pt x="6072" y="3972"/>
                </a:lnTo>
                <a:lnTo>
                  <a:pt x="6074" y="3975"/>
                </a:lnTo>
                <a:lnTo>
                  <a:pt x="6075" y="3978"/>
                </a:lnTo>
                <a:lnTo>
                  <a:pt x="6076" y="3981"/>
                </a:lnTo>
                <a:lnTo>
                  <a:pt x="6077" y="3984"/>
                </a:lnTo>
                <a:lnTo>
                  <a:pt x="6077" y="3987"/>
                </a:lnTo>
                <a:lnTo>
                  <a:pt x="6077" y="3990"/>
                </a:lnTo>
                <a:lnTo>
                  <a:pt x="6077" y="3994"/>
                </a:lnTo>
                <a:lnTo>
                  <a:pt x="6077" y="3997"/>
                </a:lnTo>
                <a:lnTo>
                  <a:pt x="6076" y="4000"/>
                </a:lnTo>
                <a:lnTo>
                  <a:pt x="6074" y="4004"/>
                </a:lnTo>
                <a:lnTo>
                  <a:pt x="6073" y="4006"/>
                </a:lnTo>
                <a:lnTo>
                  <a:pt x="6071" y="4009"/>
                </a:lnTo>
                <a:lnTo>
                  <a:pt x="6069" y="4012"/>
                </a:lnTo>
                <a:lnTo>
                  <a:pt x="6066" y="4014"/>
                </a:lnTo>
                <a:lnTo>
                  <a:pt x="6064" y="4016"/>
                </a:lnTo>
                <a:lnTo>
                  <a:pt x="6061" y="4018"/>
                </a:lnTo>
                <a:lnTo>
                  <a:pt x="6058" y="4019"/>
                </a:lnTo>
                <a:lnTo>
                  <a:pt x="6055" y="4021"/>
                </a:lnTo>
                <a:lnTo>
                  <a:pt x="6052" y="4022"/>
                </a:lnTo>
                <a:lnTo>
                  <a:pt x="6049" y="4022"/>
                </a:lnTo>
                <a:lnTo>
                  <a:pt x="6045" y="4023"/>
                </a:lnTo>
                <a:lnTo>
                  <a:pt x="6042" y="4023"/>
                </a:lnTo>
                <a:lnTo>
                  <a:pt x="6038" y="4023"/>
                </a:lnTo>
                <a:lnTo>
                  <a:pt x="6035" y="4022"/>
                </a:lnTo>
                <a:lnTo>
                  <a:pt x="5768" y="3959"/>
                </a:lnTo>
                <a:lnTo>
                  <a:pt x="5764" y="3958"/>
                </a:lnTo>
                <a:lnTo>
                  <a:pt x="5761" y="3957"/>
                </a:lnTo>
                <a:lnTo>
                  <a:pt x="5758" y="3956"/>
                </a:lnTo>
                <a:lnTo>
                  <a:pt x="5755" y="3954"/>
                </a:lnTo>
                <a:lnTo>
                  <a:pt x="5752" y="3952"/>
                </a:lnTo>
                <a:lnTo>
                  <a:pt x="5750" y="3949"/>
                </a:lnTo>
                <a:lnTo>
                  <a:pt x="5748" y="3947"/>
                </a:lnTo>
                <a:lnTo>
                  <a:pt x="5746" y="3944"/>
                </a:lnTo>
                <a:lnTo>
                  <a:pt x="5744" y="3942"/>
                </a:lnTo>
                <a:lnTo>
                  <a:pt x="5743" y="3939"/>
                </a:lnTo>
                <a:lnTo>
                  <a:pt x="5742" y="3936"/>
                </a:lnTo>
                <a:lnTo>
                  <a:pt x="5741" y="3932"/>
                </a:lnTo>
                <a:lnTo>
                  <a:pt x="5741" y="3929"/>
                </a:lnTo>
                <a:lnTo>
                  <a:pt x="5741" y="3926"/>
                </a:lnTo>
                <a:lnTo>
                  <a:pt x="5741" y="3923"/>
                </a:lnTo>
                <a:lnTo>
                  <a:pt x="5742" y="3919"/>
                </a:lnTo>
                <a:moveTo>
                  <a:pt x="1173" y="4000"/>
                </a:moveTo>
                <a:lnTo>
                  <a:pt x="1174" y="4004"/>
                </a:lnTo>
                <a:lnTo>
                  <a:pt x="1174" y="4007"/>
                </a:lnTo>
                <a:lnTo>
                  <a:pt x="1174" y="4010"/>
                </a:lnTo>
                <a:lnTo>
                  <a:pt x="1174" y="4014"/>
                </a:lnTo>
                <a:lnTo>
                  <a:pt x="1173" y="4017"/>
                </a:lnTo>
                <a:lnTo>
                  <a:pt x="1173" y="4020"/>
                </a:lnTo>
                <a:lnTo>
                  <a:pt x="1171" y="4023"/>
                </a:lnTo>
                <a:lnTo>
                  <a:pt x="1170" y="4026"/>
                </a:lnTo>
                <a:lnTo>
                  <a:pt x="1168" y="4029"/>
                </a:lnTo>
                <a:lnTo>
                  <a:pt x="1166" y="4032"/>
                </a:lnTo>
                <a:lnTo>
                  <a:pt x="1164" y="4034"/>
                </a:lnTo>
                <a:lnTo>
                  <a:pt x="1162" y="4036"/>
                </a:lnTo>
                <a:lnTo>
                  <a:pt x="1159" y="4038"/>
                </a:lnTo>
                <a:lnTo>
                  <a:pt x="1156" y="4040"/>
                </a:lnTo>
                <a:lnTo>
                  <a:pt x="1153" y="4042"/>
                </a:lnTo>
                <a:lnTo>
                  <a:pt x="1150" y="4043"/>
                </a:lnTo>
                <a:lnTo>
                  <a:pt x="891" y="4131"/>
                </a:lnTo>
                <a:lnTo>
                  <a:pt x="888" y="4132"/>
                </a:lnTo>
                <a:lnTo>
                  <a:pt x="884" y="4133"/>
                </a:lnTo>
                <a:lnTo>
                  <a:pt x="881" y="4133"/>
                </a:lnTo>
                <a:lnTo>
                  <a:pt x="877" y="4133"/>
                </a:lnTo>
                <a:lnTo>
                  <a:pt x="874" y="4133"/>
                </a:lnTo>
                <a:lnTo>
                  <a:pt x="871" y="4133"/>
                </a:lnTo>
                <a:lnTo>
                  <a:pt x="868" y="4132"/>
                </a:lnTo>
                <a:lnTo>
                  <a:pt x="865" y="4130"/>
                </a:lnTo>
                <a:lnTo>
                  <a:pt x="862" y="4129"/>
                </a:lnTo>
                <a:lnTo>
                  <a:pt x="859" y="4127"/>
                </a:lnTo>
                <a:lnTo>
                  <a:pt x="857" y="4125"/>
                </a:lnTo>
                <a:lnTo>
                  <a:pt x="854" y="4123"/>
                </a:lnTo>
                <a:lnTo>
                  <a:pt x="852" y="4120"/>
                </a:lnTo>
                <a:lnTo>
                  <a:pt x="850" y="4117"/>
                </a:lnTo>
                <a:lnTo>
                  <a:pt x="848" y="4114"/>
                </a:lnTo>
                <a:lnTo>
                  <a:pt x="847" y="4111"/>
                </a:lnTo>
                <a:lnTo>
                  <a:pt x="846" y="4108"/>
                </a:lnTo>
                <a:lnTo>
                  <a:pt x="845" y="4105"/>
                </a:lnTo>
                <a:lnTo>
                  <a:pt x="845" y="4101"/>
                </a:lnTo>
                <a:lnTo>
                  <a:pt x="845" y="4098"/>
                </a:lnTo>
                <a:lnTo>
                  <a:pt x="845" y="4095"/>
                </a:lnTo>
                <a:lnTo>
                  <a:pt x="845" y="4092"/>
                </a:lnTo>
                <a:lnTo>
                  <a:pt x="846" y="4089"/>
                </a:lnTo>
                <a:lnTo>
                  <a:pt x="848" y="4086"/>
                </a:lnTo>
                <a:lnTo>
                  <a:pt x="849" y="4083"/>
                </a:lnTo>
                <a:lnTo>
                  <a:pt x="851" y="4080"/>
                </a:lnTo>
                <a:lnTo>
                  <a:pt x="853" y="4078"/>
                </a:lnTo>
                <a:lnTo>
                  <a:pt x="855" y="4075"/>
                </a:lnTo>
                <a:lnTo>
                  <a:pt x="858" y="4073"/>
                </a:lnTo>
                <a:lnTo>
                  <a:pt x="861" y="4071"/>
                </a:lnTo>
                <a:lnTo>
                  <a:pt x="864" y="4070"/>
                </a:lnTo>
                <a:lnTo>
                  <a:pt x="867" y="4068"/>
                </a:lnTo>
                <a:lnTo>
                  <a:pt x="1130" y="3978"/>
                </a:lnTo>
                <a:lnTo>
                  <a:pt x="1133" y="3977"/>
                </a:lnTo>
                <a:lnTo>
                  <a:pt x="1137" y="3977"/>
                </a:lnTo>
                <a:lnTo>
                  <a:pt x="1140" y="3977"/>
                </a:lnTo>
                <a:lnTo>
                  <a:pt x="1143" y="3977"/>
                </a:lnTo>
                <a:lnTo>
                  <a:pt x="1147" y="3978"/>
                </a:lnTo>
                <a:lnTo>
                  <a:pt x="1150" y="3978"/>
                </a:lnTo>
                <a:lnTo>
                  <a:pt x="1153" y="3980"/>
                </a:lnTo>
                <a:lnTo>
                  <a:pt x="1156" y="3981"/>
                </a:lnTo>
                <a:lnTo>
                  <a:pt x="1159" y="3983"/>
                </a:lnTo>
                <a:lnTo>
                  <a:pt x="1161" y="3984"/>
                </a:lnTo>
                <a:lnTo>
                  <a:pt x="1164" y="3986"/>
                </a:lnTo>
                <a:lnTo>
                  <a:pt x="1166" y="3989"/>
                </a:lnTo>
                <a:lnTo>
                  <a:pt x="1168" y="3991"/>
                </a:lnTo>
                <a:lnTo>
                  <a:pt x="1170" y="3994"/>
                </a:lnTo>
                <a:lnTo>
                  <a:pt x="1172" y="3997"/>
                </a:lnTo>
                <a:lnTo>
                  <a:pt x="1173" y="4000"/>
                </a:lnTo>
                <a:moveTo>
                  <a:pt x="6278" y="4050"/>
                </a:moveTo>
                <a:lnTo>
                  <a:pt x="6279" y="4047"/>
                </a:lnTo>
                <a:lnTo>
                  <a:pt x="6280" y="4044"/>
                </a:lnTo>
                <a:lnTo>
                  <a:pt x="6282" y="4041"/>
                </a:lnTo>
                <a:lnTo>
                  <a:pt x="6284" y="4038"/>
                </a:lnTo>
                <a:lnTo>
                  <a:pt x="6286" y="4036"/>
                </a:lnTo>
                <a:lnTo>
                  <a:pt x="6288" y="4033"/>
                </a:lnTo>
                <a:lnTo>
                  <a:pt x="6291" y="4031"/>
                </a:lnTo>
                <a:lnTo>
                  <a:pt x="6294" y="4029"/>
                </a:lnTo>
                <a:lnTo>
                  <a:pt x="6297" y="4028"/>
                </a:lnTo>
                <a:lnTo>
                  <a:pt x="6300" y="4027"/>
                </a:lnTo>
                <a:lnTo>
                  <a:pt x="6303" y="4026"/>
                </a:lnTo>
                <a:lnTo>
                  <a:pt x="6306" y="4025"/>
                </a:lnTo>
                <a:lnTo>
                  <a:pt x="6310" y="4025"/>
                </a:lnTo>
                <a:lnTo>
                  <a:pt x="6313" y="4025"/>
                </a:lnTo>
                <a:lnTo>
                  <a:pt x="6316" y="4025"/>
                </a:lnTo>
                <a:lnTo>
                  <a:pt x="6320" y="4026"/>
                </a:lnTo>
                <a:lnTo>
                  <a:pt x="6585" y="4102"/>
                </a:lnTo>
                <a:lnTo>
                  <a:pt x="6588" y="4103"/>
                </a:lnTo>
                <a:lnTo>
                  <a:pt x="6591" y="4105"/>
                </a:lnTo>
                <a:lnTo>
                  <a:pt x="6594" y="4106"/>
                </a:lnTo>
                <a:lnTo>
                  <a:pt x="6597" y="4108"/>
                </a:lnTo>
                <a:lnTo>
                  <a:pt x="6599" y="4110"/>
                </a:lnTo>
                <a:lnTo>
                  <a:pt x="6601" y="4113"/>
                </a:lnTo>
                <a:lnTo>
                  <a:pt x="6603" y="4115"/>
                </a:lnTo>
                <a:lnTo>
                  <a:pt x="6605" y="4118"/>
                </a:lnTo>
                <a:lnTo>
                  <a:pt x="6607" y="4121"/>
                </a:lnTo>
                <a:lnTo>
                  <a:pt x="6608" y="4124"/>
                </a:lnTo>
                <a:lnTo>
                  <a:pt x="6609" y="4127"/>
                </a:lnTo>
                <a:lnTo>
                  <a:pt x="6609" y="4130"/>
                </a:lnTo>
                <a:lnTo>
                  <a:pt x="6609" y="4133"/>
                </a:lnTo>
                <a:lnTo>
                  <a:pt x="6609" y="4137"/>
                </a:lnTo>
                <a:lnTo>
                  <a:pt x="6609" y="4140"/>
                </a:lnTo>
                <a:lnTo>
                  <a:pt x="6608" y="4143"/>
                </a:lnTo>
                <a:lnTo>
                  <a:pt x="6607" y="4146"/>
                </a:lnTo>
                <a:lnTo>
                  <a:pt x="6605" y="4149"/>
                </a:lnTo>
                <a:lnTo>
                  <a:pt x="6603" y="4152"/>
                </a:lnTo>
                <a:lnTo>
                  <a:pt x="6601" y="4155"/>
                </a:lnTo>
                <a:lnTo>
                  <a:pt x="6599" y="4157"/>
                </a:lnTo>
                <a:lnTo>
                  <a:pt x="6597" y="4160"/>
                </a:lnTo>
                <a:lnTo>
                  <a:pt x="6594" y="4162"/>
                </a:lnTo>
                <a:lnTo>
                  <a:pt x="6591" y="4163"/>
                </a:lnTo>
                <a:lnTo>
                  <a:pt x="6589" y="4165"/>
                </a:lnTo>
                <a:lnTo>
                  <a:pt x="6586" y="4166"/>
                </a:lnTo>
                <a:lnTo>
                  <a:pt x="6582" y="4167"/>
                </a:lnTo>
                <a:lnTo>
                  <a:pt x="6579" y="4167"/>
                </a:lnTo>
                <a:lnTo>
                  <a:pt x="6576" y="4167"/>
                </a:lnTo>
                <a:lnTo>
                  <a:pt x="6572" y="4167"/>
                </a:lnTo>
                <a:lnTo>
                  <a:pt x="6569" y="4167"/>
                </a:lnTo>
                <a:lnTo>
                  <a:pt x="6566" y="4166"/>
                </a:lnTo>
                <a:lnTo>
                  <a:pt x="6302" y="4091"/>
                </a:lnTo>
                <a:lnTo>
                  <a:pt x="6298" y="4090"/>
                </a:lnTo>
                <a:lnTo>
                  <a:pt x="6295" y="4089"/>
                </a:lnTo>
                <a:lnTo>
                  <a:pt x="6292" y="4087"/>
                </a:lnTo>
                <a:lnTo>
                  <a:pt x="6290" y="4085"/>
                </a:lnTo>
                <a:lnTo>
                  <a:pt x="6287" y="4083"/>
                </a:lnTo>
                <a:lnTo>
                  <a:pt x="6285" y="4081"/>
                </a:lnTo>
                <a:lnTo>
                  <a:pt x="6283" y="4078"/>
                </a:lnTo>
                <a:lnTo>
                  <a:pt x="6281" y="4075"/>
                </a:lnTo>
                <a:lnTo>
                  <a:pt x="6280" y="4073"/>
                </a:lnTo>
                <a:lnTo>
                  <a:pt x="6278" y="4070"/>
                </a:lnTo>
                <a:lnTo>
                  <a:pt x="6277" y="4067"/>
                </a:lnTo>
                <a:lnTo>
                  <a:pt x="6277" y="4063"/>
                </a:lnTo>
                <a:lnTo>
                  <a:pt x="6276" y="4060"/>
                </a:lnTo>
                <a:lnTo>
                  <a:pt x="6276" y="4057"/>
                </a:lnTo>
                <a:lnTo>
                  <a:pt x="6277" y="4053"/>
                </a:lnTo>
                <a:lnTo>
                  <a:pt x="6278" y="4050"/>
                </a:lnTo>
                <a:moveTo>
                  <a:pt x="10968" y="4056"/>
                </a:moveTo>
                <a:lnTo>
                  <a:pt x="10969" y="4059"/>
                </a:lnTo>
                <a:lnTo>
                  <a:pt x="10970" y="4063"/>
                </a:lnTo>
                <a:lnTo>
                  <a:pt x="10970" y="4066"/>
                </a:lnTo>
                <a:lnTo>
                  <a:pt x="10970" y="4070"/>
                </a:lnTo>
                <a:lnTo>
                  <a:pt x="10970" y="4073"/>
                </a:lnTo>
                <a:lnTo>
                  <a:pt x="10969" y="4076"/>
                </a:lnTo>
                <a:lnTo>
                  <a:pt x="10968" y="4079"/>
                </a:lnTo>
                <a:lnTo>
                  <a:pt x="10966" y="4082"/>
                </a:lnTo>
                <a:lnTo>
                  <a:pt x="10965" y="4085"/>
                </a:lnTo>
                <a:lnTo>
                  <a:pt x="10963" y="4088"/>
                </a:lnTo>
                <a:lnTo>
                  <a:pt x="10961" y="4090"/>
                </a:lnTo>
                <a:lnTo>
                  <a:pt x="10958" y="4092"/>
                </a:lnTo>
                <a:lnTo>
                  <a:pt x="10956" y="4094"/>
                </a:lnTo>
                <a:lnTo>
                  <a:pt x="10953" y="4096"/>
                </a:lnTo>
                <a:lnTo>
                  <a:pt x="10950" y="4098"/>
                </a:lnTo>
                <a:lnTo>
                  <a:pt x="10946" y="4099"/>
                </a:lnTo>
                <a:lnTo>
                  <a:pt x="10680" y="4183"/>
                </a:lnTo>
                <a:lnTo>
                  <a:pt x="10677" y="4184"/>
                </a:lnTo>
                <a:lnTo>
                  <a:pt x="10674" y="4184"/>
                </a:lnTo>
                <a:lnTo>
                  <a:pt x="10670" y="4184"/>
                </a:lnTo>
                <a:lnTo>
                  <a:pt x="10667" y="4184"/>
                </a:lnTo>
                <a:lnTo>
                  <a:pt x="10663" y="4184"/>
                </a:lnTo>
                <a:lnTo>
                  <a:pt x="10660" y="4183"/>
                </a:lnTo>
                <a:lnTo>
                  <a:pt x="10657" y="4182"/>
                </a:lnTo>
                <a:lnTo>
                  <a:pt x="10654" y="4180"/>
                </a:lnTo>
                <a:lnTo>
                  <a:pt x="10651" y="4179"/>
                </a:lnTo>
                <a:lnTo>
                  <a:pt x="10648" y="4177"/>
                </a:lnTo>
                <a:lnTo>
                  <a:pt x="10646" y="4175"/>
                </a:lnTo>
                <a:lnTo>
                  <a:pt x="10644" y="4172"/>
                </a:lnTo>
                <a:lnTo>
                  <a:pt x="10642" y="4170"/>
                </a:lnTo>
                <a:lnTo>
                  <a:pt x="10640" y="4167"/>
                </a:lnTo>
                <a:lnTo>
                  <a:pt x="10638" y="4164"/>
                </a:lnTo>
                <a:lnTo>
                  <a:pt x="10637" y="4161"/>
                </a:lnTo>
                <a:lnTo>
                  <a:pt x="10636" y="4158"/>
                </a:lnTo>
                <a:lnTo>
                  <a:pt x="10636" y="4154"/>
                </a:lnTo>
                <a:lnTo>
                  <a:pt x="10636" y="4151"/>
                </a:lnTo>
                <a:lnTo>
                  <a:pt x="10636" y="4148"/>
                </a:lnTo>
                <a:lnTo>
                  <a:pt x="10636" y="4144"/>
                </a:lnTo>
                <a:lnTo>
                  <a:pt x="10637" y="4141"/>
                </a:lnTo>
                <a:lnTo>
                  <a:pt x="10638" y="4138"/>
                </a:lnTo>
                <a:lnTo>
                  <a:pt x="10640" y="4135"/>
                </a:lnTo>
                <a:lnTo>
                  <a:pt x="10642" y="4132"/>
                </a:lnTo>
                <a:lnTo>
                  <a:pt x="10644" y="4130"/>
                </a:lnTo>
                <a:lnTo>
                  <a:pt x="10646" y="4127"/>
                </a:lnTo>
                <a:lnTo>
                  <a:pt x="10648" y="4125"/>
                </a:lnTo>
                <a:lnTo>
                  <a:pt x="10651" y="4123"/>
                </a:lnTo>
                <a:lnTo>
                  <a:pt x="10654" y="4122"/>
                </a:lnTo>
                <a:lnTo>
                  <a:pt x="10657" y="4120"/>
                </a:lnTo>
                <a:lnTo>
                  <a:pt x="10660" y="4119"/>
                </a:lnTo>
                <a:lnTo>
                  <a:pt x="10925" y="4035"/>
                </a:lnTo>
                <a:lnTo>
                  <a:pt x="10929" y="4034"/>
                </a:lnTo>
                <a:lnTo>
                  <a:pt x="10932" y="4034"/>
                </a:lnTo>
                <a:lnTo>
                  <a:pt x="10935" y="4033"/>
                </a:lnTo>
                <a:lnTo>
                  <a:pt x="10938" y="4033"/>
                </a:lnTo>
                <a:lnTo>
                  <a:pt x="10942" y="4034"/>
                </a:lnTo>
                <a:lnTo>
                  <a:pt x="10945" y="4035"/>
                </a:lnTo>
                <a:lnTo>
                  <a:pt x="10948" y="4036"/>
                </a:lnTo>
                <a:lnTo>
                  <a:pt x="10951" y="4037"/>
                </a:lnTo>
                <a:lnTo>
                  <a:pt x="10954" y="4039"/>
                </a:lnTo>
                <a:lnTo>
                  <a:pt x="10957" y="4040"/>
                </a:lnTo>
                <a:lnTo>
                  <a:pt x="10959" y="4043"/>
                </a:lnTo>
                <a:lnTo>
                  <a:pt x="10962" y="4045"/>
                </a:lnTo>
                <a:lnTo>
                  <a:pt x="10964" y="4047"/>
                </a:lnTo>
                <a:lnTo>
                  <a:pt x="10965" y="4050"/>
                </a:lnTo>
                <a:lnTo>
                  <a:pt x="10967" y="4053"/>
                </a:lnTo>
                <a:lnTo>
                  <a:pt x="10968" y="4056"/>
                </a:lnTo>
                <a:moveTo>
                  <a:pt x="655" y="4188"/>
                </a:moveTo>
                <a:lnTo>
                  <a:pt x="656" y="4191"/>
                </a:lnTo>
                <a:lnTo>
                  <a:pt x="657" y="4195"/>
                </a:lnTo>
                <a:lnTo>
                  <a:pt x="657" y="4198"/>
                </a:lnTo>
                <a:lnTo>
                  <a:pt x="657" y="4201"/>
                </a:lnTo>
                <a:lnTo>
                  <a:pt x="657" y="4204"/>
                </a:lnTo>
                <a:lnTo>
                  <a:pt x="657" y="4208"/>
                </a:lnTo>
                <a:lnTo>
                  <a:pt x="656" y="4211"/>
                </a:lnTo>
                <a:lnTo>
                  <a:pt x="655" y="4214"/>
                </a:lnTo>
                <a:lnTo>
                  <a:pt x="654" y="4217"/>
                </a:lnTo>
                <a:lnTo>
                  <a:pt x="652" y="4220"/>
                </a:lnTo>
                <a:lnTo>
                  <a:pt x="650" y="4222"/>
                </a:lnTo>
                <a:lnTo>
                  <a:pt x="648" y="4225"/>
                </a:lnTo>
                <a:lnTo>
                  <a:pt x="646" y="4227"/>
                </a:lnTo>
                <a:lnTo>
                  <a:pt x="643" y="4229"/>
                </a:lnTo>
                <a:lnTo>
                  <a:pt x="640" y="4231"/>
                </a:lnTo>
                <a:lnTo>
                  <a:pt x="637" y="4232"/>
                </a:lnTo>
                <a:lnTo>
                  <a:pt x="390" y="4348"/>
                </a:lnTo>
                <a:lnTo>
                  <a:pt x="387" y="4349"/>
                </a:lnTo>
                <a:lnTo>
                  <a:pt x="383" y="4350"/>
                </a:lnTo>
                <a:lnTo>
                  <a:pt x="380" y="4351"/>
                </a:lnTo>
                <a:lnTo>
                  <a:pt x="377" y="4351"/>
                </a:lnTo>
                <a:lnTo>
                  <a:pt x="373" y="4352"/>
                </a:lnTo>
                <a:lnTo>
                  <a:pt x="370" y="4351"/>
                </a:lnTo>
                <a:lnTo>
                  <a:pt x="367" y="4351"/>
                </a:lnTo>
                <a:lnTo>
                  <a:pt x="364" y="4350"/>
                </a:lnTo>
                <a:lnTo>
                  <a:pt x="361" y="4349"/>
                </a:lnTo>
                <a:lnTo>
                  <a:pt x="358" y="4347"/>
                </a:lnTo>
                <a:lnTo>
                  <a:pt x="355" y="4346"/>
                </a:lnTo>
                <a:lnTo>
                  <a:pt x="352" y="4344"/>
                </a:lnTo>
                <a:lnTo>
                  <a:pt x="350" y="4341"/>
                </a:lnTo>
                <a:lnTo>
                  <a:pt x="348" y="4339"/>
                </a:lnTo>
                <a:lnTo>
                  <a:pt x="346" y="4336"/>
                </a:lnTo>
                <a:lnTo>
                  <a:pt x="344" y="4333"/>
                </a:lnTo>
                <a:lnTo>
                  <a:pt x="342" y="4330"/>
                </a:lnTo>
                <a:lnTo>
                  <a:pt x="341" y="4327"/>
                </a:lnTo>
                <a:lnTo>
                  <a:pt x="341" y="4324"/>
                </a:lnTo>
                <a:lnTo>
                  <a:pt x="340" y="4320"/>
                </a:lnTo>
                <a:lnTo>
                  <a:pt x="340" y="4317"/>
                </a:lnTo>
                <a:lnTo>
                  <a:pt x="340" y="4314"/>
                </a:lnTo>
                <a:lnTo>
                  <a:pt x="341" y="4311"/>
                </a:lnTo>
                <a:lnTo>
                  <a:pt x="342" y="4308"/>
                </a:lnTo>
                <a:lnTo>
                  <a:pt x="343" y="4305"/>
                </a:lnTo>
                <a:lnTo>
                  <a:pt x="344" y="4302"/>
                </a:lnTo>
                <a:lnTo>
                  <a:pt x="346" y="4299"/>
                </a:lnTo>
                <a:lnTo>
                  <a:pt x="348" y="4296"/>
                </a:lnTo>
                <a:lnTo>
                  <a:pt x="350" y="4294"/>
                </a:lnTo>
                <a:lnTo>
                  <a:pt x="352" y="4292"/>
                </a:lnTo>
                <a:lnTo>
                  <a:pt x="355" y="4290"/>
                </a:lnTo>
                <a:lnTo>
                  <a:pt x="358" y="4288"/>
                </a:lnTo>
                <a:lnTo>
                  <a:pt x="610" y="4170"/>
                </a:lnTo>
                <a:lnTo>
                  <a:pt x="613" y="4169"/>
                </a:lnTo>
                <a:lnTo>
                  <a:pt x="616" y="4168"/>
                </a:lnTo>
                <a:lnTo>
                  <a:pt x="620" y="4168"/>
                </a:lnTo>
                <a:lnTo>
                  <a:pt x="623" y="4168"/>
                </a:lnTo>
                <a:lnTo>
                  <a:pt x="626" y="4168"/>
                </a:lnTo>
                <a:lnTo>
                  <a:pt x="630" y="4168"/>
                </a:lnTo>
                <a:lnTo>
                  <a:pt x="633" y="4169"/>
                </a:lnTo>
                <a:lnTo>
                  <a:pt x="636" y="4170"/>
                </a:lnTo>
                <a:lnTo>
                  <a:pt x="639" y="4171"/>
                </a:lnTo>
                <a:lnTo>
                  <a:pt x="642" y="4173"/>
                </a:lnTo>
                <a:lnTo>
                  <a:pt x="644" y="4175"/>
                </a:lnTo>
                <a:lnTo>
                  <a:pt x="647" y="4177"/>
                </a:lnTo>
                <a:lnTo>
                  <a:pt x="649" y="4180"/>
                </a:lnTo>
                <a:lnTo>
                  <a:pt x="651" y="4182"/>
                </a:lnTo>
                <a:lnTo>
                  <a:pt x="653" y="4185"/>
                </a:lnTo>
                <a:lnTo>
                  <a:pt x="655" y="4188"/>
                </a:lnTo>
                <a:moveTo>
                  <a:pt x="6806" y="4204"/>
                </a:moveTo>
                <a:lnTo>
                  <a:pt x="6807" y="4201"/>
                </a:lnTo>
                <a:lnTo>
                  <a:pt x="6808" y="4198"/>
                </a:lnTo>
                <a:lnTo>
                  <a:pt x="6810" y="4195"/>
                </a:lnTo>
                <a:lnTo>
                  <a:pt x="6812" y="4193"/>
                </a:lnTo>
                <a:lnTo>
                  <a:pt x="6815" y="4190"/>
                </a:lnTo>
                <a:lnTo>
                  <a:pt x="6817" y="4188"/>
                </a:lnTo>
                <a:lnTo>
                  <a:pt x="6820" y="4187"/>
                </a:lnTo>
                <a:lnTo>
                  <a:pt x="6823" y="4185"/>
                </a:lnTo>
                <a:lnTo>
                  <a:pt x="6826" y="4184"/>
                </a:lnTo>
                <a:lnTo>
                  <a:pt x="6829" y="4183"/>
                </a:lnTo>
                <a:lnTo>
                  <a:pt x="6832" y="4182"/>
                </a:lnTo>
                <a:lnTo>
                  <a:pt x="6835" y="4181"/>
                </a:lnTo>
                <a:lnTo>
                  <a:pt x="6838" y="4181"/>
                </a:lnTo>
                <a:lnTo>
                  <a:pt x="6842" y="4182"/>
                </a:lnTo>
                <a:lnTo>
                  <a:pt x="6845" y="4182"/>
                </a:lnTo>
                <a:lnTo>
                  <a:pt x="6849" y="4183"/>
                </a:lnTo>
                <a:lnTo>
                  <a:pt x="6981" y="4226"/>
                </a:lnTo>
                <a:lnTo>
                  <a:pt x="7113" y="4267"/>
                </a:lnTo>
                <a:lnTo>
                  <a:pt x="7116" y="4268"/>
                </a:lnTo>
                <a:lnTo>
                  <a:pt x="7119" y="4270"/>
                </a:lnTo>
                <a:lnTo>
                  <a:pt x="7122" y="4272"/>
                </a:lnTo>
                <a:lnTo>
                  <a:pt x="7124" y="4274"/>
                </a:lnTo>
                <a:lnTo>
                  <a:pt x="7127" y="4276"/>
                </a:lnTo>
                <a:lnTo>
                  <a:pt x="7129" y="4278"/>
                </a:lnTo>
                <a:lnTo>
                  <a:pt x="7131" y="4281"/>
                </a:lnTo>
                <a:lnTo>
                  <a:pt x="7133" y="4284"/>
                </a:lnTo>
                <a:lnTo>
                  <a:pt x="7134" y="4286"/>
                </a:lnTo>
                <a:lnTo>
                  <a:pt x="7135" y="4289"/>
                </a:lnTo>
                <a:lnTo>
                  <a:pt x="7136" y="4293"/>
                </a:lnTo>
                <a:lnTo>
                  <a:pt x="7137" y="4296"/>
                </a:lnTo>
                <a:lnTo>
                  <a:pt x="7137" y="4299"/>
                </a:lnTo>
                <a:lnTo>
                  <a:pt x="7137" y="4302"/>
                </a:lnTo>
                <a:lnTo>
                  <a:pt x="7136" y="4306"/>
                </a:lnTo>
                <a:lnTo>
                  <a:pt x="7136" y="4309"/>
                </a:lnTo>
                <a:lnTo>
                  <a:pt x="7134" y="4312"/>
                </a:lnTo>
                <a:lnTo>
                  <a:pt x="7133" y="4315"/>
                </a:lnTo>
                <a:lnTo>
                  <a:pt x="7131" y="4318"/>
                </a:lnTo>
                <a:lnTo>
                  <a:pt x="7129" y="4321"/>
                </a:lnTo>
                <a:lnTo>
                  <a:pt x="7127" y="4323"/>
                </a:lnTo>
                <a:lnTo>
                  <a:pt x="7125" y="4326"/>
                </a:lnTo>
                <a:lnTo>
                  <a:pt x="7122" y="4327"/>
                </a:lnTo>
                <a:lnTo>
                  <a:pt x="7119" y="4329"/>
                </a:lnTo>
                <a:lnTo>
                  <a:pt x="7116" y="4331"/>
                </a:lnTo>
                <a:lnTo>
                  <a:pt x="7113" y="4332"/>
                </a:lnTo>
                <a:lnTo>
                  <a:pt x="7110" y="4333"/>
                </a:lnTo>
                <a:lnTo>
                  <a:pt x="7106" y="4333"/>
                </a:lnTo>
                <a:lnTo>
                  <a:pt x="7103" y="4333"/>
                </a:lnTo>
                <a:lnTo>
                  <a:pt x="7099" y="4333"/>
                </a:lnTo>
                <a:lnTo>
                  <a:pt x="7096" y="4333"/>
                </a:lnTo>
                <a:lnTo>
                  <a:pt x="7093" y="4332"/>
                </a:lnTo>
                <a:lnTo>
                  <a:pt x="6960" y="4290"/>
                </a:lnTo>
                <a:lnTo>
                  <a:pt x="6828" y="4247"/>
                </a:lnTo>
                <a:lnTo>
                  <a:pt x="6824" y="4246"/>
                </a:lnTo>
                <a:lnTo>
                  <a:pt x="6821" y="4244"/>
                </a:lnTo>
                <a:lnTo>
                  <a:pt x="6818" y="4242"/>
                </a:lnTo>
                <a:lnTo>
                  <a:pt x="6816" y="4240"/>
                </a:lnTo>
                <a:lnTo>
                  <a:pt x="6813" y="4238"/>
                </a:lnTo>
                <a:lnTo>
                  <a:pt x="6811" y="4236"/>
                </a:lnTo>
                <a:lnTo>
                  <a:pt x="6809" y="4233"/>
                </a:lnTo>
                <a:lnTo>
                  <a:pt x="6808" y="4230"/>
                </a:lnTo>
                <a:lnTo>
                  <a:pt x="6806" y="4227"/>
                </a:lnTo>
                <a:lnTo>
                  <a:pt x="6805" y="4224"/>
                </a:lnTo>
                <a:lnTo>
                  <a:pt x="6804" y="4221"/>
                </a:lnTo>
                <a:lnTo>
                  <a:pt x="6804" y="4218"/>
                </a:lnTo>
                <a:lnTo>
                  <a:pt x="6804" y="4214"/>
                </a:lnTo>
                <a:lnTo>
                  <a:pt x="6804" y="4211"/>
                </a:lnTo>
                <a:lnTo>
                  <a:pt x="6805" y="4207"/>
                </a:lnTo>
                <a:lnTo>
                  <a:pt x="6806" y="4204"/>
                </a:lnTo>
                <a:moveTo>
                  <a:pt x="10435" y="4218"/>
                </a:moveTo>
                <a:lnTo>
                  <a:pt x="10436" y="4221"/>
                </a:lnTo>
                <a:lnTo>
                  <a:pt x="10437" y="4225"/>
                </a:lnTo>
                <a:lnTo>
                  <a:pt x="10437" y="4228"/>
                </a:lnTo>
                <a:lnTo>
                  <a:pt x="10436" y="4232"/>
                </a:lnTo>
                <a:lnTo>
                  <a:pt x="10436" y="4235"/>
                </a:lnTo>
                <a:lnTo>
                  <a:pt x="10435" y="4238"/>
                </a:lnTo>
                <a:lnTo>
                  <a:pt x="10434" y="4241"/>
                </a:lnTo>
                <a:lnTo>
                  <a:pt x="10432" y="4244"/>
                </a:lnTo>
                <a:lnTo>
                  <a:pt x="10430" y="4247"/>
                </a:lnTo>
                <a:lnTo>
                  <a:pt x="10428" y="4249"/>
                </a:lnTo>
                <a:lnTo>
                  <a:pt x="10426" y="4251"/>
                </a:lnTo>
                <a:lnTo>
                  <a:pt x="10423" y="4254"/>
                </a:lnTo>
                <a:lnTo>
                  <a:pt x="10421" y="4255"/>
                </a:lnTo>
                <a:lnTo>
                  <a:pt x="10418" y="4257"/>
                </a:lnTo>
                <a:lnTo>
                  <a:pt x="10415" y="4258"/>
                </a:lnTo>
                <a:lnTo>
                  <a:pt x="10411" y="4259"/>
                </a:lnTo>
                <a:lnTo>
                  <a:pt x="10140" y="4328"/>
                </a:lnTo>
                <a:lnTo>
                  <a:pt x="10137" y="4329"/>
                </a:lnTo>
                <a:lnTo>
                  <a:pt x="10134" y="4329"/>
                </a:lnTo>
                <a:lnTo>
                  <a:pt x="10130" y="4329"/>
                </a:lnTo>
                <a:lnTo>
                  <a:pt x="10127" y="4328"/>
                </a:lnTo>
                <a:lnTo>
                  <a:pt x="10124" y="4328"/>
                </a:lnTo>
                <a:lnTo>
                  <a:pt x="10121" y="4327"/>
                </a:lnTo>
                <a:lnTo>
                  <a:pt x="10118" y="4325"/>
                </a:lnTo>
                <a:lnTo>
                  <a:pt x="10115" y="4324"/>
                </a:lnTo>
                <a:lnTo>
                  <a:pt x="10112" y="4322"/>
                </a:lnTo>
                <a:lnTo>
                  <a:pt x="10109" y="4320"/>
                </a:lnTo>
                <a:lnTo>
                  <a:pt x="10107" y="4318"/>
                </a:lnTo>
                <a:lnTo>
                  <a:pt x="10105" y="4315"/>
                </a:lnTo>
                <a:lnTo>
                  <a:pt x="10103" y="4312"/>
                </a:lnTo>
                <a:lnTo>
                  <a:pt x="10102" y="4309"/>
                </a:lnTo>
                <a:lnTo>
                  <a:pt x="10100" y="4306"/>
                </a:lnTo>
                <a:lnTo>
                  <a:pt x="10099" y="4303"/>
                </a:lnTo>
                <a:lnTo>
                  <a:pt x="10099" y="4300"/>
                </a:lnTo>
                <a:lnTo>
                  <a:pt x="10098" y="4296"/>
                </a:lnTo>
                <a:lnTo>
                  <a:pt x="10098" y="4293"/>
                </a:lnTo>
                <a:lnTo>
                  <a:pt x="10099" y="4290"/>
                </a:lnTo>
                <a:lnTo>
                  <a:pt x="10099" y="4287"/>
                </a:lnTo>
                <a:lnTo>
                  <a:pt x="10100" y="4283"/>
                </a:lnTo>
                <a:lnTo>
                  <a:pt x="10102" y="4281"/>
                </a:lnTo>
                <a:lnTo>
                  <a:pt x="10103" y="4278"/>
                </a:lnTo>
                <a:lnTo>
                  <a:pt x="10105" y="4275"/>
                </a:lnTo>
                <a:lnTo>
                  <a:pt x="10107" y="4272"/>
                </a:lnTo>
                <a:lnTo>
                  <a:pt x="10110" y="4270"/>
                </a:lnTo>
                <a:lnTo>
                  <a:pt x="10112" y="4268"/>
                </a:lnTo>
                <a:lnTo>
                  <a:pt x="10115" y="4266"/>
                </a:lnTo>
                <a:lnTo>
                  <a:pt x="10118" y="4265"/>
                </a:lnTo>
                <a:lnTo>
                  <a:pt x="10121" y="4263"/>
                </a:lnTo>
                <a:lnTo>
                  <a:pt x="10124" y="4262"/>
                </a:lnTo>
                <a:lnTo>
                  <a:pt x="10393" y="4195"/>
                </a:lnTo>
                <a:lnTo>
                  <a:pt x="10397" y="4194"/>
                </a:lnTo>
                <a:lnTo>
                  <a:pt x="10400" y="4194"/>
                </a:lnTo>
                <a:lnTo>
                  <a:pt x="10404" y="4194"/>
                </a:lnTo>
                <a:lnTo>
                  <a:pt x="10407" y="4194"/>
                </a:lnTo>
                <a:lnTo>
                  <a:pt x="10410" y="4195"/>
                </a:lnTo>
                <a:lnTo>
                  <a:pt x="10413" y="4195"/>
                </a:lnTo>
                <a:lnTo>
                  <a:pt x="10416" y="4197"/>
                </a:lnTo>
                <a:lnTo>
                  <a:pt x="10419" y="4198"/>
                </a:lnTo>
                <a:lnTo>
                  <a:pt x="10422" y="4200"/>
                </a:lnTo>
                <a:lnTo>
                  <a:pt x="10425" y="4202"/>
                </a:lnTo>
                <a:lnTo>
                  <a:pt x="10427" y="4204"/>
                </a:lnTo>
                <a:lnTo>
                  <a:pt x="10429" y="4206"/>
                </a:lnTo>
                <a:lnTo>
                  <a:pt x="10431" y="4209"/>
                </a:lnTo>
                <a:lnTo>
                  <a:pt x="10433" y="4212"/>
                </a:lnTo>
                <a:lnTo>
                  <a:pt x="10434" y="4215"/>
                </a:lnTo>
                <a:lnTo>
                  <a:pt x="10435" y="4218"/>
                </a:lnTo>
                <a:moveTo>
                  <a:pt x="9893" y="4348"/>
                </a:moveTo>
                <a:lnTo>
                  <a:pt x="9894" y="4351"/>
                </a:lnTo>
                <a:lnTo>
                  <a:pt x="9894" y="4355"/>
                </a:lnTo>
                <a:lnTo>
                  <a:pt x="9894" y="4358"/>
                </a:lnTo>
                <a:lnTo>
                  <a:pt x="9894" y="4361"/>
                </a:lnTo>
                <a:lnTo>
                  <a:pt x="9893" y="4364"/>
                </a:lnTo>
                <a:lnTo>
                  <a:pt x="9892" y="4368"/>
                </a:lnTo>
                <a:lnTo>
                  <a:pt x="9890" y="4370"/>
                </a:lnTo>
                <a:lnTo>
                  <a:pt x="9889" y="4373"/>
                </a:lnTo>
                <a:lnTo>
                  <a:pt x="9887" y="4376"/>
                </a:lnTo>
                <a:lnTo>
                  <a:pt x="9885" y="4378"/>
                </a:lnTo>
                <a:lnTo>
                  <a:pt x="9882" y="4381"/>
                </a:lnTo>
                <a:lnTo>
                  <a:pt x="9880" y="4383"/>
                </a:lnTo>
                <a:lnTo>
                  <a:pt x="9877" y="4384"/>
                </a:lnTo>
                <a:lnTo>
                  <a:pt x="9874" y="4386"/>
                </a:lnTo>
                <a:lnTo>
                  <a:pt x="9871" y="4387"/>
                </a:lnTo>
                <a:lnTo>
                  <a:pt x="9867" y="4388"/>
                </a:lnTo>
                <a:lnTo>
                  <a:pt x="9591" y="4438"/>
                </a:lnTo>
                <a:lnTo>
                  <a:pt x="9588" y="4438"/>
                </a:lnTo>
                <a:lnTo>
                  <a:pt x="9585" y="4438"/>
                </a:lnTo>
                <a:lnTo>
                  <a:pt x="9581" y="4438"/>
                </a:lnTo>
                <a:lnTo>
                  <a:pt x="9578" y="4438"/>
                </a:lnTo>
                <a:lnTo>
                  <a:pt x="9575" y="4437"/>
                </a:lnTo>
                <a:lnTo>
                  <a:pt x="9572" y="4435"/>
                </a:lnTo>
                <a:lnTo>
                  <a:pt x="9569" y="4434"/>
                </a:lnTo>
                <a:lnTo>
                  <a:pt x="9566" y="4432"/>
                </a:lnTo>
                <a:lnTo>
                  <a:pt x="9564" y="4430"/>
                </a:lnTo>
                <a:lnTo>
                  <a:pt x="9561" y="4428"/>
                </a:lnTo>
                <a:lnTo>
                  <a:pt x="9559" y="4426"/>
                </a:lnTo>
                <a:lnTo>
                  <a:pt x="9557" y="4423"/>
                </a:lnTo>
                <a:lnTo>
                  <a:pt x="9556" y="4420"/>
                </a:lnTo>
                <a:lnTo>
                  <a:pt x="9554" y="4417"/>
                </a:lnTo>
                <a:lnTo>
                  <a:pt x="9553" y="4414"/>
                </a:lnTo>
                <a:lnTo>
                  <a:pt x="9552" y="4410"/>
                </a:lnTo>
                <a:lnTo>
                  <a:pt x="9552" y="4407"/>
                </a:lnTo>
                <a:lnTo>
                  <a:pt x="9552" y="4403"/>
                </a:lnTo>
                <a:lnTo>
                  <a:pt x="9552" y="4400"/>
                </a:lnTo>
                <a:lnTo>
                  <a:pt x="9553" y="4397"/>
                </a:lnTo>
                <a:lnTo>
                  <a:pt x="9554" y="4394"/>
                </a:lnTo>
                <a:lnTo>
                  <a:pt x="9555" y="4391"/>
                </a:lnTo>
                <a:lnTo>
                  <a:pt x="9557" y="4388"/>
                </a:lnTo>
                <a:lnTo>
                  <a:pt x="9559" y="4385"/>
                </a:lnTo>
                <a:lnTo>
                  <a:pt x="9561" y="4383"/>
                </a:lnTo>
                <a:lnTo>
                  <a:pt x="9563" y="4381"/>
                </a:lnTo>
                <a:lnTo>
                  <a:pt x="9565" y="4379"/>
                </a:lnTo>
                <a:lnTo>
                  <a:pt x="9568" y="4377"/>
                </a:lnTo>
                <a:lnTo>
                  <a:pt x="9571" y="4375"/>
                </a:lnTo>
                <a:lnTo>
                  <a:pt x="9574" y="4374"/>
                </a:lnTo>
                <a:lnTo>
                  <a:pt x="9577" y="4373"/>
                </a:lnTo>
                <a:lnTo>
                  <a:pt x="9580" y="4372"/>
                </a:lnTo>
                <a:lnTo>
                  <a:pt x="9853" y="4322"/>
                </a:lnTo>
                <a:lnTo>
                  <a:pt x="9857" y="4321"/>
                </a:lnTo>
                <a:lnTo>
                  <a:pt x="9860" y="4321"/>
                </a:lnTo>
                <a:lnTo>
                  <a:pt x="9864" y="4321"/>
                </a:lnTo>
                <a:lnTo>
                  <a:pt x="9867" y="4322"/>
                </a:lnTo>
                <a:lnTo>
                  <a:pt x="9871" y="4323"/>
                </a:lnTo>
                <a:lnTo>
                  <a:pt x="9874" y="4324"/>
                </a:lnTo>
                <a:lnTo>
                  <a:pt x="9877" y="4325"/>
                </a:lnTo>
                <a:lnTo>
                  <a:pt x="9879" y="4327"/>
                </a:lnTo>
                <a:lnTo>
                  <a:pt x="9882" y="4329"/>
                </a:lnTo>
                <a:lnTo>
                  <a:pt x="9884" y="4331"/>
                </a:lnTo>
                <a:lnTo>
                  <a:pt x="9887" y="4333"/>
                </a:lnTo>
                <a:lnTo>
                  <a:pt x="9889" y="4336"/>
                </a:lnTo>
                <a:lnTo>
                  <a:pt x="9890" y="4339"/>
                </a:lnTo>
                <a:lnTo>
                  <a:pt x="9892" y="4342"/>
                </a:lnTo>
                <a:lnTo>
                  <a:pt x="9893" y="4345"/>
                </a:lnTo>
                <a:lnTo>
                  <a:pt x="9893" y="4348"/>
                </a:lnTo>
                <a:moveTo>
                  <a:pt x="7339" y="4363"/>
                </a:moveTo>
                <a:lnTo>
                  <a:pt x="7339" y="4360"/>
                </a:lnTo>
                <a:lnTo>
                  <a:pt x="7341" y="4357"/>
                </a:lnTo>
                <a:lnTo>
                  <a:pt x="7342" y="4354"/>
                </a:lnTo>
                <a:lnTo>
                  <a:pt x="7344" y="4351"/>
                </a:lnTo>
                <a:lnTo>
                  <a:pt x="7346" y="4348"/>
                </a:lnTo>
                <a:lnTo>
                  <a:pt x="7349" y="4346"/>
                </a:lnTo>
                <a:lnTo>
                  <a:pt x="7351" y="4344"/>
                </a:lnTo>
                <a:lnTo>
                  <a:pt x="7354" y="4342"/>
                </a:lnTo>
                <a:lnTo>
                  <a:pt x="7357" y="4340"/>
                </a:lnTo>
                <a:lnTo>
                  <a:pt x="7360" y="4339"/>
                </a:lnTo>
                <a:lnTo>
                  <a:pt x="7363" y="4338"/>
                </a:lnTo>
                <a:lnTo>
                  <a:pt x="7366" y="4337"/>
                </a:lnTo>
                <a:lnTo>
                  <a:pt x="7369" y="4337"/>
                </a:lnTo>
                <a:lnTo>
                  <a:pt x="7373" y="4337"/>
                </a:lnTo>
                <a:lnTo>
                  <a:pt x="7376" y="4337"/>
                </a:lnTo>
                <a:lnTo>
                  <a:pt x="7380" y="4338"/>
                </a:lnTo>
                <a:lnTo>
                  <a:pt x="7651" y="4392"/>
                </a:lnTo>
                <a:lnTo>
                  <a:pt x="7654" y="4393"/>
                </a:lnTo>
                <a:lnTo>
                  <a:pt x="7657" y="4394"/>
                </a:lnTo>
                <a:lnTo>
                  <a:pt x="7660" y="4395"/>
                </a:lnTo>
                <a:lnTo>
                  <a:pt x="7663" y="4397"/>
                </a:lnTo>
                <a:lnTo>
                  <a:pt x="7666" y="4399"/>
                </a:lnTo>
                <a:lnTo>
                  <a:pt x="7669" y="4401"/>
                </a:lnTo>
                <a:lnTo>
                  <a:pt x="7671" y="4403"/>
                </a:lnTo>
                <a:lnTo>
                  <a:pt x="7673" y="4405"/>
                </a:lnTo>
                <a:lnTo>
                  <a:pt x="7675" y="4408"/>
                </a:lnTo>
                <a:lnTo>
                  <a:pt x="7676" y="4411"/>
                </a:lnTo>
                <a:lnTo>
                  <a:pt x="7677" y="4414"/>
                </a:lnTo>
                <a:lnTo>
                  <a:pt x="7678" y="4417"/>
                </a:lnTo>
                <a:lnTo>
                  <a:pt x="7679" y="4420"/>
                </a:lnTo>
                <a:lnTo>
                  <a:pt x="7679" y="4423"/>
                </a:lnTo>
                <a:lnTo>
                  <a:pt x="7679" y="4427"/>
                </a:lnTo>
                <a:lnTo>
                  <a:pt x="7679" y="4430"/>
                </a:lnTo>
                <a:lnTo>
                  <a:pt x="7678" y="4434"/>
                </a:lnTo>
                <a:lnTo>
                  <a:pt x="7677" y="4437"/>
                </a:lnTo>
                <a:lnTo>
                  <a:pt x="7675" y="4440"/>
                </a:lnTo>
                <a:lnTo>
                  <a:pt x="7674" y="4443"/>
                </a:lnTo>
                <a:lnTo>
                  <a:pt x="7672" y="4446"/>
                </a:lnTo>
                <a:lnTo>
                  <a:pt x="7670" y="4448"/>
                </a:lnTo>
                <a:lnTo>
                  <a:pt x="7667" y="4450"/>
                </a:lnTo>
                <a:lnTo>
                  <a:pt x="7665" y="4452"/>
                </a:lnTo>
                <a:lnTo>
                  <a:pt x="7662" y="4454"/>
                </a:lnTo>
                <a:lnTo>
                  <a:pt x="7659" y="4455"/>
                </a:lnTo>
                <a:lnTo>
                  <a:pt x="7656" y="4457"/>
                </a:lnTo>
                <a:lnTo>
                  <a:pt x="7653" y="4458"/>
                </a:lnTo>
                <a:lnTo>
                  <a:pt x="7650" y="4458"/>
                </a:lnTo>
                <a:lnTo>
                  <a:pt x="7646" y="4458"/>
                </a:lnTo>
                <a:lnTo>
                  <a:pt x="7643" y="4458"/>
                </a:lnTo>
                <a:lnTo>
                  <a:pt x="7640" y="4458"/>
                </a:lnTo>
                <a:lnTo>
                  <a:pt x="7365" y="4403"/>
                </a:lnTo>
                <a:lnTo>
                  <a:pt x="7361" y="4402"/>
                </a:lnTo>
                <a:lnTo>
                  <a:pt x="7358" y="4401"/>
                </a:lnTo>
                <a:lnTo>
                  <a:pt x="7355" y="4399"/>
                </a:lnTo>
                <a:lnTo>
                  <a:pt x="7352" y="4398"/>
                </a:lnTo>
                <a:lnTo>
                  <a:pt x="7349" y="4396"/>
                </a:lnTo>
                <a:lnTo>
                  <a:pt x="7347" y="4393"/>
                </a:lnTo>
                <a:lnTo>
                  <a:pt x="7345" y="4391"/>
                </a:lnTo>
                <a:lnTo>
                  <a:pt x="7343" y="4388"/>
                </a:lnTo>
                <a:lnTo>
                  <a:pt x="7341" y="4385"/>
                </a:lnTo>
                <a:lnTo>
                  <a:pt x="7340" y="4383"/>
                </a:lnTo>
                <a:lnTo>
                  <a:pt x="7339" y="4379"/>
                </a:lnTo>
                <a:lnTo>
                  <a:pt x="7338" y="4376"/>
                </a:lnTo>
                <a:lnTo>
                  <a:pt x="7338" y="4373"/>
                </a:lnTo>
                <a:lnTo>
                  <a:pt x="7338" y="4370"/>
                </a:lnTo>
                <a:lnTo>
                  <a:pt x="7338" y="4366"/>
                </a:lnTo>
                <a:lnTo>
                  <a:pt x="7339" y="4363"/>
                </a:lnTo>
                <a:moveTo>
                  <a:pt x="9344" y="4440"/>
                </a:moveTo>
                <a:lnTo>
                  <a:pt x="9345" y="4444"/>
                </a:lnTo>
                <a:lnTo>
                  <a:pt x="9345" y="4447"/>
                </a:lnTo>
                <a:lnTo>
                  <a:pt x="9344" y="4450"/>
                </a:lnTo>
                <a:lnTo>
                  <a:pt x="9343" y="4454"/>
                </a:lnTo>
                <a:lnTo>
                  <a:pt x="9342" y="4457"/>
                </a:lnTo>
                <a:lnTo>
                  <a:pt x="9341" y="4460"/>
                </a:lnTo>
                <a:lnTo>
                  <a:pt x="9339" y="4463"/>
                </a:lnTo>
                <a:lnTo>
                  <a:pt x="9337" y="4465"/>
                </a:lnTo>
                <a:lnTo>
                  <a:pt x="9335" y="4468"/>
                </a:lnTo>
                <a:lnTo>
                  <a:pt x="9333" y="4470"/>
                </a:lnTo>
                <a:lnTo>
                  <a:pt x="9330" y="4472"/>
                </a:lnTo>
                <a:lnTo>
                  <a:pt x="9327" y="4474"/>
                </a:lnTo>
                <a:lnTo>
                  <a:pt x="9324" y="4475"/>
                </a:lnTo>
                <a:lnTo>
                  <a:pt x="9321" y="4477"/>
                </a:lnTo>
                <a:lnTo>
                  <a:pt x="9318" y="4477"/>
                </a:lnTo>
                <a:lnTo>
                  <a:pt x="9314" y="4478"/>
                </a:lnTo>
                <a:lnTo>
                  <a:pt x="9036" y="4507"/>
                </a:lnTo>
                <a:lnTo>
                  <a:pt x="9033" y="4507"/>
                </a:lnTo>
                <a:lnTo>
                  <a:pt x="9030" y="4507"/>
                </a:lnTo>
                <a:lnTo>
                  <a:pt x="9026" y="4507"/>
                </a:lnTo>
                <a:lnTo>
                  <a:pt x="9023" y="4506"/>
                </a:lnTo>
                <a:lnTo>
                  <a:pt x="9020" y="4505"/>
                </a:lnTo>
                <a:lnTo>
                  <a:pt x="9017" y="4503"/>
                </a:lnTo>
                <a:lnTo>
                  <a:pt x="9014" y="4501"/>
                </a:lnTo>
                <a:lnTo>
                  <a:pt x="9012" y="4500"/>
                </a:lnTo>
                <a:lnTo>
                  <a:pt x="9009" y="4497"/>
                </a:lnTo>
                <a:lnTo>
                  <a:pt x="9007" y="4495"/>
                </a:lnTo>
                <a:lnTo>
                  <a:pt x="9005" y="4492"/>
                </a:lnTo>
                <a:lnTo>
                  <a:pt x="9003" y="4490"/>
                </a:lnTo>
                <a:lnTo>
                  <a:pt x="9002" y="4487"/>
                </a:lnTo>
                <a:lnTo>
                  <a:pt x="9001" y="4484"/>
                </a:lnTo>
                <a:lnTo>
                  <a:pt x="9000" y="4480"/>
                </a:lnTo>
                <a:lnTo>
                  <a:pt x="8999" y="4477"/>
                </a:lnTo>
                <a:lnTo>
                  <a:pt x="8999" y="4473"/>
                </a:lnTo>
                <a:lnTo>
                  <a:pt x="9000" y="4470"/>
                </a:lnTo>
                <a:lnTo>
                  <a:pt x="9000" y="4467"/>
                </a:lnTo>
                <a:lnTo>
                  <a:pt x="9001" y="4464"/>
                </a:lnTo>
                <a:lnTo>
                  <a:pt x="9003" y="4460"/>
                </a:lnTo>
                <a:lnTo>
                  <a:pt x="9004" y="4457"/>
                </a:lnTo>
                <a:lnTo>
                  <a:pt x="9006" y="4455"/>
                </a:lnTo>
                <a:lnTo>
                  <a:pt x="9008" y="4452"/>
                </a:lnTo>
                <a:lnTo>
                  <a:pt x="9010" y="4450"/>
                </a:lnTo>
                <a:lnTo>
                  <a:pt x="9012" y="4448"/>
                </a:lnTo>
                <a:lnTo>
                  <a:pt x="9015" y="4446"/>
                </a:lnTo>
                <a:lnTo>
                  <a:pt x="9018" y="4444"/>
                </a:lnTo>
                <a:lnTo>
                  <a:pt x="9021" y="4443"/>
                </a:lnTo>
                <a:lnTo>
                  <a:pt x="9024" y="4441"/>
                </a:lnTo>
                <a:lnTo>
                  <a:pt x="9027" y="4441"/>
                </a:lnTo>
                <a:lnTo>
                  <a:pt x="9030" y="4440"/>
                </a:lnTo>
                <a:lnTo>
                  <a:pt x="9306" y="4411"/>
                </a:lnTo>
                <a:lnTo>
                  <a:pt x="9310" y="4411"/>
                </a:lnTo>
                <a:lnTo>
                  <a:pt x="9313" y="4411"/>
                </a:lnTo>
                <a:lnTo>
                  <a:pt x="9316" y="4411"/>
                </a:lnTo>
                <a:lnTo>
                  <a:pt x="9320" y="4412"/>
                </a:lnTo>
                <a:lnTo>
                  <a:pt x="9323" y="4413"/>
                </a:lnTo>
                <a:lnTo>
                  <a:pt x="9326" y="4415"/>
                </a:lnTo>
                <a:lnTo>
                  <a:pt x="9328" y="4416"/>
                </a:lnTo>
                <a:lnTo>
                  <a:pt x="9331" y="4418"/>
                </a:lnTo>
                <a:lnTo>
                  <a:pt x="9334" y="4420"/>
                </a:lnTo>
                <a:lnTo>
                  <a:pt x="9336" y="4422"/>
                </a:lnTo>
                <a:lnTo>
                  <a:pt x="9338" y="4425"/>
                </a:lnTo>
                <a:lnTo>
                  <a:pt x="9340" y="4428"/>
                </a:lnTo>
                <a:lnTo>
                  <a:pt x="9341" y="4431"/>
                </a:lnTo>
                <a:lnTo>
                  <a:pt x="9343" y="4434"/>
                </a:lnTo>
                <a:lnTo>
                  <a:pt x="9344" y="4437"/>
                </a:lnTo>
                <a:lnTo>
                  <a:pt x="9344" y="4440"/>
                </a:lnTo>
                <a:moveTo>
                  <a:pt x="163" y="4434"/>
                </a:moveTo>
                <a:lnTo>
                  <a:pt x="165" y="4437"/>
                </a:lnTo>
                <a:lnTo>
                  <a:pt x="166" y="4440"/>
                </a:lnTo>
                <a:lnTo>
                  <a:pt x="167" y="4443"/>
                </a:lnTo>
                <a:lnTo>
                  <a:pt x="168" y="4447"/>
                </a:lnTo>
                <a:lnTo>
                  <a:pt x="168" y="4450"/>
                </a:lnTo>
                <a:lnTo>
                  <a:pt x="168" y="4453"/>
                </a:lnTo>
                <a:lnTo>
                  <a:pt x="168" y="4456"/>
                </a:lnTo>
                <a:lnTo>
                  <a:pt x="167" y="4459"/>
                </a:lnTo>
                <a:lnTo>
                  <a:pt x="166" y="4462"/>
                </a:lnTo>
                <a:lnTo>
                  <a:pt x="165" y="4465"/>
                </a:lnTo>
                <a:lnTo>
                  <a:pt x="164" y="4468"/>
                </a:lnTo>
                <a:lnTo>
                  <a:pt x="162" y="4471"/>
                </a:lnTo>
                <a:lnTo>
                  <a:pt x="160" y="4473"/>
                </a:lnTo>
                <a:lnTo>
                  <a:pt x="157" y="4476"/>
                </a:lnTo>
                <a:lnTo>
                  <a:pt x="155" y="4478"/>
                </a:lnTo>
                <a:lnTo>
                  <a:pt x="152" y="4480"/>
                </a:lnTo>
                <a:lnTo>
                  <a:pt x="40" y="4554"/>
                </a:lnTo>
                <a:lnTo>
                  <a:pt x="0" y="4499"/>
                </a:lnTo>
                <a:lnTo>
                  <a:pt x="116" y="4423"/>
                </a:lnTo>
                <a:lnTo>
                  <a:pt x="119" y="4421"/>
                </a:lnTo>
                <a:lnTo>
                  <a:pt x="122" y="4420"/>
                </a:lnTo>
                <a:lnTo>
                  <a:pt x="125" y="4419"/>
                </a:lnTo>
                <a:lnTo>
                  <a:pt x="129" y="4418"/>
                </a:lnTo>
                <a:lnTo>
                  <a:pt x="132" y="4418"/>
                </a:lnTo>
                <a:lnTo>
                  <a:pt x="135" y="4418"/>
                </a:lnTo>
                <a:lnTo>
                  <a:pt x="139" y="4418"/>
                </a:lnTo>
                <a:lnTo>
                  <a:pt x="142" y="4419"/>
                </a:lnTo>
                <a:lnTo>
                  <a:pt x="145" y="4420"/>
                </a:lnTo>
                <a:lnTo>
                  <a:pt x="148" y="4421"/>
                </a:lnTo>
                <a:lnTo>
                  <a:pt x="151" y="4422"/>
                </a:lnTo>
                <a:lnTo>
                  <a:pt x="154" y="4424"/>
                </a:lnTo>
                <a:lnTo>
                  <a:pt x="156" y="4426"/>
                </a:lnTo>
                <a:lnTo>
                  <a:pt x="159" y="4429"/>
                </a:lnTo>
                <a:lnTo>
                  <a:pt x="161" y="4431"/>
                </a:lnTo>
                <a:lnTo>
                  <a:pt x="163" y="4434"/>
                </a:lnTo>
                <a:moveTo>
                  <a:pt x="7887" y="4460"/>
                </a:moveTo>
                <a:lnTo>
                  <a:pt x="7887" y="4457"/>
                </a:lnTo>
                <a:lnTo>
                  <a:pt x="7888" y="4453"/>
                </a:lnTo>
                <a:lnTo>
                  <a:pt x="7890" y="4450"/>
                </a:lnTo>
                <a:lnTo>
                  <a:pt x="7891" y="4447"/>
                </a:lnTo>
                <a:lnTo>
                  <a:pt x="7893" y="4444"/>
                </a:lnTo>
                <a:lnTo>
                  <a:pt x="7895" y="4442"/>
                </a:lnTo>
                <a:lnTo>
                  <a:pt x="7897" y="4439"/>
                </a:lnTo>
                <a:lnTo>
                  <a:pt x="7900" y="4437"/>
                </a:lnTo>
                <a:lnTo>
                  <a:pt x="7902" y="4435"/>
                </a:lnTo>
                <a:lnTo>
                  <a:pt x="7905" y="4434"/>
                </a:lnTo>
                <a:lnTo>
                  <a:pt x="7908" y="4432"/>
                </a:lnTo>
                <a:lnTo>
                  <a:pt x="7911" y="4431"/>
                </a:lnTo>
                <a:lnTo>
                  <a:pt x="7914" y="4430"/>
                </a:lnTo>
                <a:lnTo>
                  <a:pt x="7918" y="4430"/>
                </a:lnTo>
                <a:lnTo>
                  <a:pt x="7921" y="4430"/>
                </a:lnTo>
                <a:lnTo>
                  <a:pt x="7925" y="4430"/>
                </a:lnTo>
                <a:lnTo>
                  <a:pt x="8201" y="4453"/>
                </a:lnTo>
                <a:lnTo>
                  <a:pt x="8204" y="4453"/>
                </a:lnTo>
                <a:lnTo>
                  <a:pt x="8207" y="4454"/>
                </a:lnTo>
                <a:lnTo>
                  <a:pt x="8211" y="4455"/>
                </a:lnTo>
                <a:lnTo>
                  <a:pt x="8214" y="4456"/>
                </a:lnTo>
                <a:lnTo>
                  <a:pt x="8217" y="4458"/>
                </a:lnTo>
                <a:lnTo>
                  <a:pt x="8219" y="4460"/>
                </a:lnTo>
                <a:lnTo>
                  <a:pt x="8222" y="4462"/>
                </a:lnTo>
                <a:lnTo>
                  <a:pt x="8224" y="4464"/>
                </a:lnTo>
                <a:lnTo>
                  <a:pt x="8226" y="4467"/>
                </a:lnTo>
                <a:lnTo>
                  <a:pt x="8228" y="4470"/>
                </a:lnTo>
                <a:lnTo>
                  <a:pt x="8229" y="4472"/>
                </a:lnTo>
                <a:lnTo>
                  <a:pt x="8231" y="4476"/>
                </a:lnTo>
                <a:lnTo>
                  <a:pt x="8232" y="4479"/>
                </a:lnTo>
                <a:lnTo>
                  <a:pt x="8232" y="4482"/>
                </a:lnTo>
                <a:lnTo>
                  <a:pt x="8233" y="4485"/>
                </a:lnTo>
                <a:lnTo>
                  <a:pt x="8233" y="4489"/>
                </a:lnTo>
                <a:lnTo>
                  <a:pt x="8232" y="4492"/>
                </a:lnTo>
                <a:lnTo>
                  <a:pt x="8231" y="4496"/>
                </a:lnTo>
                <a:lnTo>
                  <a:pt x="8230" y="4499"/>
                </a:lnTo>
                <a:lnTo>
                  <a:pt x="8229" y="4502"/>
                </a:lnTo>
                <a:lnTo>
                  <a:pt x="8228" y="4504"/>
                </a:lnTo>
                <a:lnTo>
                  <a:pt x="8226" y="4507"/>
                </a:lnTo>
                <a:lnTo>
                  <a:pt x="8224" y="4509"/>
                </a:lnTo>
                <a:lnTo>
                  <a:pt x="8221" y="4512"/>
                </a:lnTo>
                <a:lnTo>
                  <a:pt x="8219" y="4514"/>
                </a:lnTo>
                <a:lnTo>
                  <a:pt x="8216" y="4515"/>
                </a:lnTo>
                <a:lnTo>
                  <a:pt x="8213" y="4517"/>
                </a:lnTo>
                <a:lnTo>
                  <a:pt x="8210" y="4518"/>
                </a:lnTo>
                <a:lnTo>
                  <a:pt x="8207" y="4519"/>
                </a:lnTo>
                <a:lnTo>
                  <a:pt x="8203" y="4520"/>
                </a:lnTo>
                <a:lnTo>
                  <a:pt x="8200" y="4520"/>
                </a:lnTo>
                <a:lnTo>
                  <a:pt x="8197" y="4520"/>
                </a:lnTo>
                <a:lnTo>
                  <a:pt x="7917" y="4497"/>
                </a:lnTo>
                <a:lnTo>
                  <a:pt x="7913" y="4496"/>
                </a:lnTo>
                <a:lnTo>
                  <a:pt x="7910" y="4496"/>
                </a:lnTo>
                <a:lnTo>
                  <a:pt x="7907" y="4494"/>
                </a:lnTo>
                <a:lnTo>
                  <a:pt x="7904" y="4493"/>
                </a:lnTo>
                <a:lnTo>
                  <a:pt x="7901" y="4491"/>
                </a:lnTo>
                <a:lnTo>
                  <a:pt x="7899" y="4489"/>
                </a:lnTo>
                <a:lnTo>
                  <a:pt x="7896" y="4487"/>
                </a:lnTo>
                <a:lnTo>
                  <a:pt x="7894" y="4485"/>
                </a:lnTo>
                <a:lnTo>
                  <a:pt x="7892" y="4482"/>
                </a:lnTo>
                <a:lnTo>
                  <a:pt x="7890" y="4479"/>
                </a:lnTo>
                <a:lnTo>
                  <a:pt x="7889" y="4476"/>
                </a:lnTo>
                <a:lnTo>
                  <a:pt x="7888" y="4473"/>
                </a:lnTo>
                <a:lnTo>
                  <a:pt x="7887" y="4470"/>
                </a:lnTo>
                <a:lnTo>
                  <a:pt x="7887" y="4467"/>
                </a:lnTo>
                <a:lnTo>
                  <a:pt x="7886" y="4463"/>
                </a:lnTo>
                <a:lnTo>
                  <a:pt x="7887" y="4460"/>
                </a:lnTo>
                <a:moveTo>
                  <a:pt x="8789" y="4490"/>
                </a:moveTo>
                <a:lnTo>
                  <a:pt x="8789" y="4493"/>
                </a:lnTo>
                <a:lnTo>
                  <a:pt x="8789" y="4497"/>
                </a:lnTo>
                <a:lnTo>
                  <a:pt x="8788" y="4500"/>
                </a:lnTo>
                <a:lnTo>
                  <a:pt x="8787" y="4503"/>
                </a:lnTo>
                <a:lnTo>
                  <a:pt x="8786" y="4506"/>
                </a:lnTo>
                <a:lnTo>
                  <a:pt x="8785" y="4509"/>
                </a:lnTo>
                <a:lnTo>
                  <a:pt x="8783" y="4511"/>
                </a:lnTo>
                <a:lnTo>
                  <a:pt x="8781" y="4514"/>
                </a:lnTo>
                <a:lnTo>
                  <a:pt x="8778" y="4516"/>
                </a:lnTo>
                <a:lnTo>
                  <a:pt x="8776" y="4518"/>
                </a:lnTo>
                <a:lnTo>
                  <a:pt x="8773" y="4520"/>
                </a:lnTo>
                <a:lnTo>
                  <a:pt x="8770" y="4522"/>
                </a:lnTo>
                <a:lnTo>
                  <a:pt x="8767" y="4523"/>
                </a:lnTo>
                <a:lnTo>
                  <a:pt x="8764" y="4524"/>
                </a:lnTo>
                <a:lnTo>
                  <a:pt x="8761" y="4525"/>
                </a:lnTo>
                <a:lnTo>
                  <a:pt x="8757" y="4525"/>
                </a:lnTo>
                <a:lnTo>
                  <a:pt x="8477" y="4529"/>
                </a:lnTo>
                <a:lnTo>
                  <a:pt x="8473" y="4529"/>
                </a:lnTo>
                <a:lnTo>
                  <a:pt x="8470" y="4528"/>
                </a:lnTo>
                <a:lnTo>
                  <a:pt x="8466" y="4528"/>
                </a:lnTo>
                <a:lnTo>
                  <a:pt x="8463" y="4526"/>
                </a:lnTo>
                <a:lnTo>
                  <a:pt x="8460" y="4525"/>
                </a:lnTo>
                <a:lnTo>
                  <a:pt x="8457" y="4523"/>
                </a:lnTo>
                <a:lnTo>
                  <a:pt x="8455" y="4521"/>
                </a:lnTo>
                <a:lnTo>
                  <a:pt x="8452" y="4519"/>
                </a:lnTo>
                <a:lnTo>
                  <a:pt x="8450" y="4517"/>
                </a:lnTo>
                <a:lnTo>
                  <a:pt x="8448" y="4514"/>
                </a:lnTo>
                <a:lnTo>
                  <a:pt x="8447" y="4511"/>
                </a:lnTo>
                <a:lnTo>
                  <a:pt x="8445" y="4508"/>
                </a:lnTo>
                <a:lnTo>
                  <a:pt x="8444" y="4505"/>
                </a:lnTo>
                <a:lnTo>
                  <a:pt x="8443" y="4502"/>
                </a:lnTo>
                <a:lnTo>
                  <a:pt x="8443" y="4499"/>
                </a:lnTo>
                <a:lnTo>
                  <a:pt x="8443" y="4495"/>
                </a:lnTo>
                <a:lnTo>
                  <a:pt x="8443" y="4492"/>
                </a:lnTo>
                <a:lnTo>
                  <a:pt x="8443" y="4488"/>
                </a:lnTo>
                <a:lnTo>
                  <a:pt x="8444" y="4485"/>
                </a:lnTo>
                <a:lnTo>
                  <a:pt x="8445" y="4482"/>
                </a:lnTo>
                <a:lnTo>
                  <a:pt x="8447" y="4479"/>
                </a:lnTo>
                <a:lnTo>
                  <a:pt x="8449" y="4477"/>
                </a:lnTo>
                <a:lnTo>
                  <a:pt x="8451" y="4474"/>
                </a:lnTo>
                <a:lnTo>
                  <a:pt x="8453" y="4472"/>
                </a:lnTo>
                <a:lnTo>
                  <a:pt x="8455" y="4470"/>
                </a:lnTo>
                <a:lnTo>
                  <a:pt x="8458" y="4468"/>
                </a:lnTo>
                <a:lnTo>
                  <a:pt x="8461" y="4466"/>
                </a:lnTo>
                <a:lnTo>
                  <a:pt x="8464" y="4465"/>
                </a:lnTo>
                <a:lnTo>
                  <a:pt x="8467" y="4464"/>
                </a:lnTo>
                <a:lnTo>
                  <a:pt x="8471" y="4463"/>
                </a:lnTo>
                <a:lnTo>
                  <a:pt x="8474" y="4462"/>
                </a:lnTo>
                <a:lnTo>
                  <a:pt x="8478" y="4462"/>
                </a:lnTo>
                <a:lnTo>
                  <a:pt x="8754" y="4457"/>
                </a:lnTo>
                <a:lnTo>
                  <a:pt x="8758" y="4457"/>
                </a:lnTo>
                <a:lnTo>
                  <a:pt x="8761" y="4458"/>
                </a:lnTo>
                <a:lnTo>
                  <a:pt x="8765" y="4458"/>
                </a:lnTo>
                <a:lnTo>
                  <a:pt x="8768" y="4460"/>
                </a:lnTo>
                <a:lnTo>
                  <a:pt x="8771" y="4461"/>
                </a:lnTo>
                <a:lnTo>
                  <a:pt x="8774" y="4462"/>
                </a:lnTo>
                <a:lnTo>
                  <a:pt x="8776" y="4464"/>
                </a:lnTo>
                <a:lnTo>
                  <a:pt x="8779" y="4466"/>
                </a:lnTo>
                <a:lnTo>
                  <a:pt x="8781" y="4469"/>
                </a:lnTo>
                <a:lnTo>
                  <a:pt x="8783" y="4471"/>
                </a:lnTo>
                <a:lnTo>
                  <a:pt x="8785" y="4474"/>
                </a:lnTo>
                <a:lnTo>
                  <a:pt x="8786" y="4477"/>
                </a:lnTo>
                <a:lnTo>
                  <a:pt x="8788" y="4480"/>
                </a:lnTo>
                <a:lnTo>
                  <a:pt x="8788" y="4483"/>
                </a:lnTo>
                <a:lnTo>
                  <a:pt x="8789" y="4487"/>
                </a:lnTo>
                <a:lnTo>
                  <a:pt x="8789" y="449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 + image">
  <p:cSld name="CUSTOM_23_1"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4"/>
          <p:cNvSpPr>
            <a:spLocks noGrp="1"/>
          </p:cNvSpPr>
          <p:nvPr>
            <p:ph type="pic" idx="2"/>
          </p:nvPr>
        </p:nvSpPr>
        <p:spPr>
          <a:xfrm>
            <a:off x="-8200" y="-8200"/>
            <a:ext cx="3012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64" name="Google Shape;464;p34"/>
          <p:cNvSpPr/>
          <p:nvPr/>
        </p:nvSpPr>
        <p:spPr>
          <a:xfrm>
            <a:off x="3004500" y="763650"/>
            <a:ext cx="32700" cy="3621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5" name="Google Shape;465;p34"/>
          <p:cNvSpPr txBox="1">
            <a:spLocks noGrp="1"/>
          </p:cNvSpPr>
          <p:nvPr>
            <p:ph type="body" idx="1"/>
          </p:nvPr>
        </p:nvSpPr>
        <p:spPr>
          <a:xfrm>
            <a:off x="3228375" y="2822100"/>
            <a:ext cx="1244100" cy="3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66" name="Google Shape;466;p34"/>
          <p:cNvSpPr txBox="1">
            <a:spLocks noGrp="1"/>
          </p:cNvSpPr>
          <p:nvPr>
            <p:ph type="body" idx="3"/>
          </p:nvPr>
        </p:nvSpPr>
        <p:spPr>
          <a:xfrm>
            <a:off x="5413350" y="2822100"/>
            <a:ext cx="1244100" cy="3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67" name="Google Shape;467;p34"/>
          <p:cNvSpPr txBox="1">
            <a:spLocks noGrp="1"/>
          </p:cNvSpPr>
          <p:nvPr>
            <p:ph type="body" idx="4"/>
          </p:nvPr>
        </p:nvSpPr>
        <p:spPr>
          <a:xfrm>
            <a:off x="7598325" y="2822100"/>
            <a:ext cx="1244100" cy="3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68" name="Google Shape;468;p34"/>
          <p:cNvSpPr txBox="1">
            <a:spLocks noGrp="1"/>
          </p:cNvSpPr>
          <p:nvPr>
            <p:ph type="title"/>
          </p:nvPr>
        </p:nvSpPr>
        <p:spPr>
          <a:xfrm>
            <a:off x="3236825" y="286600"/>
            <a:ext cx="5605500" cy="4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69" name="Google Shape;469;p34"/>
          <p:cNvSpPr txBox="1">
            <a:spLocks noGrp="1"/>
          </p:cNvSpPr>
          <p:nvPr>
            <p:ph type="subTitle" idx="5"/>
          </p:nvPr>
        </p:nvSpPr>
        <p:spPr>
          <a:xfrm>
            <a:off x="5551838" y="2225750"/>
            <a:ext cx="1004100" cy="21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70" name="Google Shape;470;p34"/>
          <p:cNvSpPr txBox="1">
            <a:spLocks noGrp="1"/>
          </p:cNvSpPr>
          <p:nvPr>
            <p:ph type="subTitle" idx="6"/>
          </p:nvPr>
        </p:nvSpPr>
        <p:spPr>
          <a:xfrm>
            <a:off x="3348375" y="2225750"/>
            <a:ext cx="1004100" cy="21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71" name="Google Shape;471;p34"/>
          <p:cNvSpPr txBox="1">
            <a:spLocks noGrp="1"/>
          </p:cNvSpPr>
          <p:nvPr>
            <p:ph type="subTitle" idx="7"/>
          </p:nvPr>
        </p:nvSpPr>
        <p:spPr>
          <a:xfrm>
            <a:off x="7718325" y="2236350"/>
            <a:ext cx="1004100" cy="21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72" name="Google Shape;472;p34"/>
          <p:cNvSpPr/>
          <p:nvPr/>
        </p:nvSpPr>
        <p:spPr>
          <a:xfrm rot="368928">
            <a:off x="8455177" y="-118613"/>
            <a:ext cx="1144743" cy="689725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 + image 1">
  <p:cSld name="CUSTOM_26"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5"/>
          <p:cNvSpPr txBox="1">
            <a:spLocks noGrp="1"/>
          </p:cNvSpPr>
          <p:nvPr>
            <p:ph type="subTitle" idx="1"/>
          </p:nvPr>
        </p:nvSpPr>
        <p:spPr>
          <a:xfrm>
            <a:off x="799950" y="1249975"/>
            <a:ext cx="24237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75" name="Google Shape;475;p35"/>
          <p:cNvSpPr txBox="1">
            <a:spLocks noGrp="1"/>
          </p:cNvSpPr>
          <p:nvPr>
            <p:ph type="body" idx="2"/>
          </p:nvPr>
        </p:nvSpPr>
        <p:spPr>
          <a:xfrm>
            <a:off x="799950" y="1790025"/>
            <a:ext cx="2423700" cy="1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6" name="Google Shape;476;p35"/>
          <p:cNvSpPr txBox="1">
            <a:spLocks noGrp="1"/>
          </p:cNvSpPr>
          <p:nvPr>
            <p:ph type="subTitle" idx="3"/>
          </p:nvPr>
        </p:nvSpPr>
        <p:spPr>
          <a:xfrm>
            <a:off x="799950" y="2610825"/>
            <a:ext cx="24237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77" name="Google Shape;477;p35"/>
          <p:cNvSpPr txBox="1">
            <a:spLocks noGrp="1"/>
          </p:cNvSpPr>
          <p:nvPr>
            <p:ph type="body" idx="4"/>
          </p:nvPr>
        </p:nvSpPr>
        <p:spPr>
          <a:xfrm>
            <a:off x="799950" y="3150875"/>
            <a:ext cx="2423700" cy="1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8" name="Google Shape;478;p35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35856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79" name="Google Shape;479;p35"/>
          <p:cNvSpPr>
            <a:spLocks noGrp="1"/>
          </p:cNvSpPr>
          <p:nvPr>
            <p:ph type="pic" idx="5"/>
          </p:nvPr>
        </p:nvSpPr>
        <p:spPr>
          <a:xfrm>
            <a:off x="3955500" y="0"/>
            <a:ext cx="51885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80" name="Google Shape;480;p35"/>
          <p:cNvSpPr txBox="1">
            <a:spLocks noGrp="1"/>
          </p:cNvSpPr>
          <p:nvPr>
            <p:ph type="subTitle" idx="6"/>
          </p:nvPr>
        </p:nvSpPr>
        <p:spPr>
          <a:xfrm>
            <a:off x="799950" y="3971675"/>
            <a:ext cx="24237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81" name="Google Shape;481;p35"/>
          <p:cNvSpPr txBox="1">
            <a:spLocks noGrp="1"/>
          </p:cNvSpPr>
          <p:nvPr>
            <p:ph type="body" idx="7"/>
          </p:nvPr>
        </p:nvSpPr>
        <p:spPr>
          <a:xfrm>
            <a:off x="799950" y="4511725"/>
            <a:ext cx="2423700" cy="1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82" name="Google Shape;482;p35"/>
          <p:cNvSpPr/>
          <p:nvPr/>
        </p:nvSpPr>
        <p:spPr>
          <a:xfrm>
            <a:off x="3873225" y="910600"/>
            <a:ext cx="104400" cy="3244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3" name="Google Shape;483;p35"/>
          <p:cNvSpPr/>
          <p:nvPr/>
        </p:nvSpPr>
        <p:spPr>
          <a:xfrm rot="1675949">
            <a:off x="-278508" y="4419809"/>
            <a:ext cx="4436653" cy="1163638"/>
          </a:xfrm>
          <a:custGeom>
            <a:avLst/>
            <a:gdLst/>
            <a:ahLst/>
            <a:cxnLst/>
            <a:rect l="l" t="t" r="r" b="b"/>
            <a:pathLst>
              <a:path w="17363" h="4554" extrusionOk="0">
                <a:moveTo>
                  <a:pt x="17363" y="48"/>
                </a:moveTo>
                <a:lnTo>
                  <a:pt x="17265" y="142"/>
                </a:lnTo>
                <a:lnTo>
                  <a:pt x="17262" y="144"/>
                </a:lnTo>
                <a:lnTo>
                  <a:pt x="17259" y="146"/>
                </a:lnTo>
                <a:lnTo>
                  <a:pt x="17256" y="148"/>
                </a:lnTo>
                <a:lnTo>
                  <a:pt x="17253" y="149"/>
                </a:lnTo>
                <a:lnTo>
                  <a:pt x="17250" y="150"/>
                </a:lnTo>
                <a:lnTo>
                  <a:pt x="17247" y="151"/>
                </a:lnTo>
                <a:lnTo>
                  <a:pt x="17244" y="151"/>
                </a:lnTo>
                <a:lnTo>
                  <a:pt x="17241" y="151"/>
                </a:lnTo>
                <a:lnTo>
                  <a:pt x="17237" y="151"/>
                </a:lnTo>
                <a:lnTo>
                  <a:pt x="17234" y="150"/>
                </a:lnTo>
                <a:lnTo>
                  <a:pt x="17231" y="150"/>
                </a:lnTo>
                <a:lnTo>
                  <a:pt x="17228" y="148"/>
                </a:lnTo>
                <a:lnTo>
                  <a:pt x="17225" y="147"/>
                </a:lnTo>
                <a:lnTo>
                  <a:pt x="17222" y="145"/>
                </a:lnTo>
                <a:lnTo>
                  <a:pt x="17219" y="143"/>
                </a:lnTo>
                <a:lnTo>
                  <a:pt x="17216" y="141"/>
                </a:lnTo>
                <a:lnTo>
                  <a:pt x="17214" y="138"/>
                </a:lnTo>
                <a:lnTo>
                  <a:pt x="17212" y="136"/>
                </a:lnTo>
                <a:lnTo>
                  <a:pt x="17210" y="133"/>
                </a:lnTo>
                <a:lnTo>
                  <a:pt x="17209" y="130"/>
                </a:lnTo>
                <a:lnTo>
                  <a:pt x="17208" y="127"/>
                </a:lnTo>
                <a:lnTo>
                  <a:pt x="17207" y="124"/>
                </a:lnTo>
                <a:lnTo>
                  <a:pt x="17207" y="120"/>
                </a:lnTo>
                <a:lnTo>
                  <a:pt x="17207" y="117"/>
                </a:lnTo>
                <a:lnTo>
                  <a:pt x="17207" y="114"/>
                </a:lnTo>
                <a:lnTo>
                  <a:pt x="17208" y="111"/>
                </a:lnTo>
                <a:lnTo>
                  <a:pt x="17208" y="108"/>
                </a:lnTo>
                <a:lnTo>
                  <a:pt x="17210" y="105"/>
                </a:lnTo>
                <a:lnTo>
                  <a:pt x="17211" y="102"/>
                </a:lnTo>
                <a:lnTo>
                  <a:pt x="17213" y="99"/>
                </a:lnTo>
                <a:lnTo>
                  <a:pt x="17215" y="96"/>
                </a:lnTo>
                <a:lnTo>
                  <a:pt x="17217" y="94"/>
                </a:lnTo>
                <a:lnTo>
                  <a:pt x="17315" y="0"/>
                </a:lnTo>
                <a:lnTo>
                  <a:pt x="17363" y="48"/>
                </a:lnTo>
                <a:moveTo>
                  <a:pt x="17063" y="284"/>
                </a:moveTo>
                <a:lnTo>
                  <a:pt x="17065" y="286"/>
                </a:lnTo>
                <a:lnTo>
                  <a:pt x="17067" y="289"/>
                </a:lnTo>
                <a:lnTo>
                  <a:pt x="17069" y="292"/>
                </a:lnTo>
                <a:lnTo>
                  <a:pt x="17070" y="295"/>
                </a:lnTo>
                <a:lnTo>
                  <a:pt x="17071" y="298"/>
                </a:lnTo>
                <a:lnTo>
                  <a:pt x="17072" y="301"/>
                </a:lnTo>
                <a:lnTo>
                  <a:pt x="17072" y="304"/>
                </a:lnTo>
                <a:lnTo>
                  <a:pt x="17072" y="307"/>
                </a:lnTo>
                <a:lnTo>
                  <a:pt x="17072" y="311"/>
                </a:lnTo>
                <a:lnTo>
                  <a:pt x="17071" y="314"/>
                </a:lnTo>
                <a:lnTo>
                  <a:pt x="17071" y="317"/>
                </a:lnTo>
                <a:lnTo>
                  <a:pt x="17069" y="320"/>
                </a:lnTo>
                <a:lnTo>
                  <a:pt x="17068" y="323"/>
                </a:lnTo>
                <a:lnTo>
                  <a:pt x="17066" y="326"/>
                </a:lnTo>
                <a:lnTo>
                  <a:pt x="17064" y="328"/>
                </a:lnTo>
                <a:lnTo>
                  <a:pt x="17062" y="331"/>
                </a:lnTo>
                <a:lnTo>
                  <a:pt x="16855" y="517"/>
                </a:lnTo>
                <a:lnTo>
                  <a:pt x="16852" y="519"/>
                </a:lnTo>
                <a:lnTo>
                  <a:pt x="16849" y="521"/>
                </a:lnTo>
                <a:lnTo>
                  <a:pt x="16847" y="522"/>
                </a:lnTo>
                <a:lnTo>
                  <a:pt x="16843" y="523"/>
                </a:lnTo>
                <a:lnTo>
                  <a:pt x="16840" y="524"/>
                </a:lnTo>
                <a:lnTo>
                  <a:pt x="16837" y="525"/>
                </a:lnTo>
                <a:lnTo>
                  <a:pt x="16834" y="525"/>
                </a:lnTo>
                <a:lnTo>
                  <a:pt x="16831" y="525"/>
                </a:lnTo>
                <a:lnTo>
                  <a:pt x="16827" y="525"/>
                </a:lnTo>
                <a:lnTo>
                  <a:pt x="16824" y="524"/>
                </a:lnTo>
                <a:lnTo>
                  <a:pt x="16821" y="523"/>
                </a:lnTo>
                <a:lnTo>
                  <a:pt x="16818" y="522"/>
                </a:lnTo>
                <a:lnTo>
                  <a:pt x="16815" y="520"/>
                </a:lnTo>
                <a:lnTo>
                  <a:pt x="16812" y="519"/>
                </a:lnTo>
                <a:lnTo>
                  <a:pt x="16810" y="516"/>
                </a:lnTo>
                <a:lnTo>
                  <a:pt x="16807" y="514"/>
                </a:lnTo>
                <a:lnTo>
                  <a:pt x="16805" y="511"/>
                </a:lnTo>
                <a:lnTo>
                  <a:pt x="16803" y="508"/>
                </a:lnTo>
                <a:lnTo>
                  <a:pt x="16802" y="505"/>
                </a:lnTo>
                <a:lnTo>
                  <a:pt x="16800" y="502"/>
                </a:lnTo>
                <a:lnTo>
                  <a:pt x="16800" y="499"/>
                </a:lnTo>
                <a:lnTo>
                  <a:pt x="16799" y="496"/>
                </a:lnTo>
                <a:lnTo>
                  <a:pt x="16799" y="493"/>
                </a:lnTo>
                <a:lnTo>
                  <a:pt x="16799" y="490"/>
                </a:lnTo>
                <a:lnTo>
                  <a:pt x="16799" y="486"/>
                </a:lnTo>
                <a:lnTo>
                  <a:pt x="16800" y="483"/>
                </a:lnTo>
                <a:lnTo>
                  <a:pt x="16801" y="480"/>
                </a:lnTo>
                <a:lnTo>
                  <a:pt x="16802" y="477"/>
                </a:lnTo>
                <a:lnTo>
                  <a:pt x="16804" y="474"/>
                </a:lnTo>
                <a:lnTo>
                  <a:pt x="16805" y="472"/>
                </a:lnTo>
                <a:lnTo>
                  <a:pt x="16808" y="469"/>
                </a:lnTo>
                <a:lnTo>
                  <a:pt x="16810" y="467"/>
                </a:lnTo>
                <a:lnTo>
                  <a:pt x="17015" y="282"/>
                </a:lnTo>
                <a:lnTo>
                  <a:pt x="17018" y="280"/>
                </a:lnTo>
                <a:lnTo>
                  <a:pt x="17021" y="278"/>
                </a:lnTo>
                <a:lnTo>
                  <a:pt x="17024" y="276"/>
                </a:lnTo>
                <a:lnTo>
                  <a:pt x="17027" y="275"/>
                </a:lnTo>
                <a:lnTo>
                  <a:pt x="17030" y="274"/>
                </a:lnTo>
                <a:lnTo>
                  <a:pt x="17033" y="273"/>
                </a:lnTo>
                <a:lnTo>
                  <a:pt x="17036" y="273"/>
                </a:lnTo>
                <a:lnTo>
                  <a:pt x="17040" y="273"/>
                </a:lnTo>
                <a:lnTo>
                  <a:pt x="17043" y="273"/>
                </a:lnTo>
                <a:lnTo>
                  <a:pt x="17046" y="274"/>
                </a:lnTo>
                <a:lnTo>
                  <a:pt x="17049" y="275"/>
                </a:lnTo>
                <a:lnTo>
                  <a:pt x="17052" y="276"/>
                </a:lnTo>
                <a:lnTo>
                  <a:pt x="17055" y="277"/>
                </a:lnTo>
                <a:lnTo>
                  <a:pt x="17058" y="279"/>
                </a:lnTo>
                <a:lnTo>
                  <a:pt x="17061" y="281"/>
                </a:lnTo>
                <a:lnTo>
                  <a:pt x="17063" y="284"/>
                </a:lnTo>
                <a:moveTo>
                  <a:pt x="16649" y="652"/>
                </a:moveTo>
                <a:lnTo>
                  <a:pt x="16651" y="655"/>
                </a:lnTo>
                <a:lnTo>
                  <a:pt x="16653" y="657"/>
                </a:lnTo>
                <a:lnTo>
                  <a:pt x="16655" y="660"/>
                </a:lnTo>
                <a:lnTo>
                  <a:pt x="16656" y="663"/>
                </a:lnTo>
                <a:lnTo>
                  <a:pt x="16657" y="667"/>
                </a:lnTo>
                <a:lnTo>
                  <a:pt x="16657" y="670"/>
                </a:lnTo>
                <a:lnTo>
                  <a:pt x="16658" y="673"/>
                </a:lnTo>
                <a:lnTo>
                  <a:pt x="16658" y="676"/>
                </a:lnTo>
                <a:lnTo>
                  <a:pt x="16657" y="679"/>
                </a:lnTo>
                <a:lnTo>
                  <a:pt x="16657" y="682"/>
                </a:lnTo>
                <a:lnTo>
                  <a:pt x="16656" y="685"/>
                </a:lnTo>
                <a:lnTo>
                  <a:pt x="16654" y="688"/>
                </a:lnTo>
                <a:lnTo>
                  <a:pt x="16653" y="691"/>
                </a:lnTo>
                <a:lnTo>
                  <a:pt x="16651" y="694"/>
                </a:lnTo>
                <a:lnTo>
                  <a:pt x="16649" y="696"/>
                </a:lnTo>
                <a:lnTo>
                  <a:pt x="16646" y="699"/>
                </a:lnTo>
                <a:lnTo>
                  <a:pt x="16434" y="879"/>
                </a:lnTo>
                <a:lnTo>
                  <a:pt x="16431" y="881"/>
                </a:lnTo>
                <a:lnTo>
                  <a:pt x="16428" y="883"/>
                </a:lnTo>
                <a:lnTo>
                  <a:pt x="16425" y="884"/>
                </a:lnTo>
                <a:lnTo>
                  <a:pt x="16422" y="885"/>
                </a:lnTo>
                <a:lnTo>
                  <a:pt x="16419" y="886"/>
                </a:lnTo>
                <a:lnTo>
                  <a:pt x="16416" y="887"/>
                </a:lnTo>
                <a:lnTo>
                  <a:pt x="16413" y="887"/>
                </a:lnTo>
                <a:lnTo>
                  <a:pt x="16409" y="887"/>
                </a:lnTo>
                <a:lnTo>
                  <a:pt x="16406" y="886"/>
                </a:lnTo>
                <a:lnTo>
                  <a:pt x="16403" y="885"/>
                </a:lnTo>
                <a:lnTo>
                  <a:pt x="16400" y="884"/>
                </a:lnTo>
                <a:lnTo>
                  <a:pt x="16397" y="883"/>
                </a:lnTo>
                <a:lnTo>
                  <a:pt x="16394" y="881"/>
                </a:lnTo>
                <a:lnTo>
                  <a:pt x="16391" y="879"/>
                </a:lnTo>
                <a:lnTo>
                  <a:pt x="16388" y="877"/>
                </a:lnTo>
                <a:lnTo>
                  <a:pt x="16386" y="875"/>
                </a:lnTo>
                <a:lnTo>
                  <a:pt x="16384" y="872"/>
                </a:lnTo>
                <a:lnTo>
                  <a:pt x="16382" y="869"/>
                </a:lnTo>
                <a:lnTo>
                  <a:pt x="16381" y="866"/>
                </a:lnTo>
                <a:lnTo>
                  <a:pt x="16380" y="863"/>
                </a:lnTo>
                <a:lnTo>
                  <a:pt x="16379" y="860"/>
                </a:lnTo>
                <a:lnTo>
                  <a:pt x="16378" y="857"/>
                </a:lnTo>
                <a:lnTo>
                  <a:pt x="16378" y="854"/>
                </a:lnTo>
                <a:lnTo>
                  <a:pt x="16378" y="851"/>
                </a:lnTo>
                <a:lnTo>
                  <a:pt x="16379" y="847"/>
                </a:lnTo>
                <a:lnTo>
                  <a:pt x="16379" y="844"/>
                </a:lnTo>
                <a:lnTo>
                  <a:pt x="16381" y="841"/>
                </a:lnTo>
                <a:lnTo>
                  <a:pt x="16382" y="838"/>
                </a:lnTo>
                <a:lnTo>
                  <a:pt x="16383" y="835"/>
                </a:lnTo>
                <a:lnTo>
                  <a:pt x="16385" y="833"/>
                </a:lnTo>
                <a:lnTo>
                  <a:pt x="16388" y="830"/>
                </a:lnTo>
                <a:lnTo>
                  <a:pt x="16390" y="828"/>
                </a:lnTo>
                <a:lnTo>
                  <a:pt x="16601" y="649"/>
                </a:lnTo>
                <a:lnTo>
                  <a:pt x="16604" y="647"/>
                </a:lnTo>
                <a:lnTo>
                  <a:pt x="16607" y="645"/>
                </a:lnTo>
                <a:lnTo>
                  <a:pt x="16610" y="643"/>
                </a:lnTo>
                <a:lnTo>
                  <a:pt x="16613" y="642"/>
                </a:lnTo>
                <a:lnTo>
                  <a:pt x="16616" y="641"/>
                </a:lnTo>
                <a:lnTo>
                  <a:pt x="16620" y="640"/>
                </a:lnTo>
                <a:lnTo>
                  <a:pt x="16623" y="640"/>
                </a:lnTo>
                <a:lnTo>
                  <a:pt x="16626" y="640"/>
                </a:lnTo>
                <a:lnTo>
                  <a:pt x="16629" y="641"/>
                </a:lnTo>
                <a:lnTo>
                  <a:pt x="16633" y="641"/>
                </a:lnTo>
                <a:lnTo>
                  <a:pt x="16636" y="642"/>
                </a:lnTo>
                <a:lnTo>
                  <a:pt x="16639" y="644"/>
                </a:lnTo>
                <a:lnTo>
                  <a:pt x="16641" y="645"/>
                </a:lnTo>
                <a:lnTo>
                  <a:pt x="16644" y="647"/>
                </a:lnTo>
                <a:lnTo>
                  <a:pt x="16647" y="649"/>
                </a:lnTo>
                <a:lnTo>
                  <a:pt x="16649" y="652"/>
                </a:lnTo>
                <a:moveTo>
                  <a:pt x="16224" y="1009"/>
                </a:moveTo>
                <a:lnTo>
                  <a:pt x="16226" y="1011"/>
                </a:lnTo>
                <a:lnTo>
                  <a:pt x="16228" y="1014"/>
                </a:lnTo>
                <a:lnTo>
                  <a:pt x="16229" y="1017"/>
                </a:lnTo>
                <a:lnTo>
                  <a:pt x="16230" y="1020"/>
                </a:lnTo>
                <a:lnTo>
                  <a:pt x="16231" y="1023"/>
                </a:lnTo>
                <a:lnTo>
                  <a:pt x="16232" y="1027"/>
                </a:lnTo>
                <a:lnTo>
                  <a:pt x="16232" y="1030"/>
                </a:lnTo>
                <a:lnTo>
                  <a:pt x="16232" y="1033"/>
                </a:lnTo>
                <a:lnTo>
                  <a:pt x="16231" y="1036"/>
                </a:lnTo>
                <a:lnTo>
                  <a:pt x="16231" y="1039"/>
                </a:lnTo>
                <a:lnTo>
                  <a:pt x="16230" y="1042"/>
                </a:lnTo>
                <a:lnTo>
                  <a:pt x="16228" y="1045"/>
                </a:lnTo>
                <a:lnTo>
                  <a:pt x="16227" y="1048"/>
                </a:lnTo>
                <a:lnTo>
                  <a:pt x="16225" y="1051"/>
                </a:lnTo>
                <a:lnTo>
                  <a:pt x="16223" y="1053"/>
                </a:lnTo>
                <a:lnTo>
                  <a:pt x="16220" y="1056"/>
                </a:lnTo>
                <a:lnTo>
                  <a:pt x="16003" y="1229"/>
                </a:lnTo>
                <a:lnTo>
                  <a:pt x="16000" y="1231"/>
                </a:lnTo>
                <a:lnTo>
                  <a:pt x="15997" y="1233"/>
                </a:lnTo>
                <a:lnTo>
                  <a:pt x="15994" y="1234"/>
                </a:lnTo>
                <a:lnTo>
                  <a:pt x="15991" y="1235"/>
                </a:lnTo>
                <a:lnTo>
                  <a:pt x="15988" y="1236"/>
                </a:lnTo>
                <a:lnTo>
                  <a:pt x="15984" y="1236"/>
                </a:lnTo>
                <a:lnTo>
                  <a:pt x="15981" y="1237"/>
                </a:lnTo>
                <a:lnTo>
                  <a:pt x="15978" y="1236"/>
                </a:lnTo>
                <a:lnTo>
                  <a:pt x="15975" y="1236"/>
                </a:lnTo>
                <a:lnTo>
                  <a:pt x="15972" y="1235"/>
                </a:lnTo>
                <a:lnTo>
                  <a:pt x="15969" y="1234"/>
                </a:lnTo>
                <a:lnTo>
                  <a:pt x="15966" y="1233"/>
                </a:lnTo>
                <a:lnTo>
                  <a:pt x="15963" y="1231"/>
                </a:lnTo>
                <a:lnTo>
                  <a:pt x="15960" y="1229"/>
                </a:lnTo>
                <a:lnTo>
                  <a:pt x="15957" y="1226"/>
                </a:lnTo>
                <a:lnTo>
                  <a:pt x="15955" y="1224"/>
                </a:lnTo>
                <a:lnTo>
                  <a:pt x="15953" y="1221"/>
                </a:lnTo>
                <a:lnTo>
                  <a:pt x="15951" y="1218"/>
                </a:lnTo>
                <a:lnTo>
                  <a:pt x="15950" y="1215"/>
                </a:lnTo>
                <a:lnTo>
                  <a:pt x="15949" y="1212"/>
                </a:lnTo>
                <a:lnTo>
                  <a:pt x="15948" y="1209"/>
                </a:lnTo>
                <a:lnTo>
                  <a:pt x="15948" y="1206"/>
                </a:lnTo>
                <a:lnTo>
                  <a:pt x="15948" y="1203"/>
                </a:lnTo>
                <a:lnTo>
                  <a:pt x="15948" y="1199"/>
                </a:lnTo>
                <a:lnTo>
                  <a:pt x="15948" y="1196"/>
                </a:lnTo>
                <a:lnTo>
                  <a:pt x="15949" y="1193"/>
                </a:lnTo>
                <a:lnTo>
                  <a:pt x="15950" y="1190"/>
                </a:lnTo>
                <a:lnTo>
                  <a:pt x="15952" y="1187"/>
                </a:lnTo>
                <a:lnTo>
                  <a:pt x="15953" y="1184"/>
                </a:lnTo>
                <a:lnTo>
                  <a:pt x="15955" y="1182"/>
                </a:lnTo>
                <a:lnTo>
                  <a:pt x="15958" y="1179"/>
                </a:lnTo>
                <a:lnTo>
                  <a:pt x="15960" y="1177"/>
                </a:lnTo>
                <a:lnTo>
                  <a:pt x="16176" y="1004"/>
                </a:lnTo>
                <a:lnTo>
                  <a:pt x="16179" y="1002"/>
                </a:lnTo>
                <a:lnTo>
                  <a:pt x="16182" y="1000"/>
                </a:lnTo>
                <a:lnTo>
                  <a:pt x="16185" y="999"/>
                </a:lnTo>
                <a:lnTo>
                  <a:pt x="16188" y="997"/>
                </a:lnTo>
                <a:lnTo>
                  <a:pt x="16191" y="997"/>
                </a:lnTo>
                <a:lnTo>
                  <a:pt x="16195" y="996"/>
                </a:lnTo>
                <a:lnTo>
                  <a:pt x="16198" y="996"/>
                </a:lnTo>
                <a:lnTo>
                  <a:pt x="16201" y="996"/>
                </a:lnTo>
                <a:lnTo>
                  <a:pt x="16204" y="997"/>
                </a:lnTo>
                <a:lnTo>
                  <a:pt x="16208" y="997"/>
                </a:lnTo>
                <a:lnTo>
                  <a:pt x="16211" y="999"/>
                </a:lnTo>
                <a:lnTo>
                  <a:pt x="16214" y="1000"/>
                </a:lnTo>
                <a:lnTo>
                  <a:pt x="16216" y="1002"/>
                </a:lnTo>
                <a:lnTo>
                  <a:pt x="16219" y="1004"/>
                </a:lnTo>
                <a:lnTo>
                  <a:pt x="16222" y="1006"/>
                </a:lnTo>
                <a:lnTo>
                  <a:pt x="16224" y="1009"/>
                </a:lnTo>
                <a:moveTo>
                  <a:pt x="15791" y="1353"/>
                </a:moveTo>
                <a:lnTo>
                  <a:pt x="15793" y="1355"/>
                </a:lnTo>
                <a:lnTo>
                  <a:pt x="15795" y="1358"/>
                </a:lnTo>
                <a:lnTo>
                  <a:pt x="15796" y="1361"/>
                </a:lnTo>
                <a:lnTo>
                  <a:pt x="15797" y="1364"/>
                </a:lnTo>
                <a:lnTo>
                  <a:pt x="15798" y="1367"/>
                </a:lnTo>
                <a:lnTo>
                  <a:pt x="15798" y="1371"/>
                </a:lnTo>
                <a:lnTo>
                  <a:pt x="15798" y="1374"/>
                </a:lnTo>
                <a:lnTo>
                  <a:pt x="15798" y="1377"/>
                </a:lnTo>
                <a:lnTo>
                  <a:pt x="15797" y="1380"/>
                </a:lnTo>
                <a:lnTo>
                  <a:pt x="15796" y="1383"/>
                </a:lnTo>
                <a:lnTo>
                  <a:pt x="15795" y="1386"/>
                </a:lnTo>
                <a:lnTo>
                  <a:pt x="15794" y="1389"/>
                </a:lnTo>
                <a:lnTo>
                  <a:pt x="15792" y="1392"/>
                </a:lnTo>
                <a:lnTo>
                  <a:pt x="15790" y="1395"/>
                </a:lnTo>
                <a:lnTo>
                  <a:pt x="15788" y="1397"/>
                </a:lnTo>
                <a:lnTo>
                  <a:pt x="15785" y="1400"/>
                </a:lnTo>
                <a:lnTo>
                  <a:pt x="15564" y="1568"/>
                </a:lnTo>
                <a:lnTo>
                  <a:pt x="15561" y="1570"/>
                </a:lnTo>
                <a:lnTo>
                  <a:pt x="15558" y="1571"/>
                </a:lnTo>
                <a:lnTo>
                  <a:pt x="15555" y="1572"/>
                </a:lnTo>
                <a:lnTo>
                  <a:pt x="15552" y="1573"/>
                </a:lnTo>
                <a:lnTo>
                  <a:pt x="15549" y="1574"/>
                </a:lnTo>
                <a:lnTo>
                  <a:pt x="15545" y="1574"/>
                </a:lnTo>
                <a:lnTo>
                  <a:pt x="15542" y="1574"/>
                </a:lnTo>
                <a:lnTo>
                  <a:pt x="15539" y="1574"/>
                </a:lnTo>
                <a:lnTo>
                  <a:pt x="15535" y="1574"/>
                </a:lnTo>
                <a:lnTo>
                  <a:pt x="15532" y="1573"/>
                </a:lnTo>
                <a:lnTo>
                  <a:pt x="15529" y="1572"/>
                </a:lnTo>
                <a:lnTo>
                  <a:pt x="15526" y="1570"/>
                </a:lnTo>
                <a:lnTo>
                  <a:pt x="15523" y="1569"/>
                </a:lnTo>
                <a:lnTo>
                  <a:pt x="15521" y="1567"/>
                </a:lnTo>
                <a:lnTo>
                  <a:pt x="15518" y="1564"/>
                </a:lnTo>
                <a:lnTo>
                  <a:pt x="15516" y="1562"/>
                </a:lnTo>
                <a:lnTo>
                  <a:pt x="15514" y="1559"/>
                </a:lnTo>
                <a:lnTo>
                  <a:pt x="15513" y="1556"/>
                </a:lnTo>
                <a:lnTo>
                  <a:pt x="15511" y="1553"/>
                </a:lnTo>
                <a:lnTo>
                  <a:pt x="15510" y="1550"/>
                </a:lnTo>
                <a:lnTo>
                  <a:pt x="15510" y="1547"/>
                </a:lnTo>
                <a:lnTo>
                  <a:pt x="15510" y="1543"/>
                </a:lnTo>
                <a:lnTo>
                  <a:pt x="15510" y="1540"/>
                </a:lnTo>
                <a:lnTo>
                  <a:pt x="15510" y="1537"/>
                </a:lnTo>
                <a:lnTo>
                  <a:pt x="15510" y="1533"/>
                </a:lnTo>
                <a:lnTo>
                  <a:pt x="15511" y="1530"/>
                </a:lnTo>
                <a:lnTo>
                  <a:pt x="15513" y="1527"/>
                </a:lnTo>
                <a:lnTo>
                  <a:pt x="15514" y="1524"/>
                </a:lnTo>
                <a:lnTo>
                  <a:pt x="15516" y="1521"/>
                </a:lnTo>
                <a:lnTo>
                  <a:pt x="15518" y="1519"/>
                </a:lnTo>
                <a:lnTo>
                  <a:pt x="15520" y="1516"/>
                </a:lnTo>
                <a:lnTo>
                  <a:pt x="15523" y="1514"/>
                </a:lnTo>
                <a:lnTo>
                  <a:pt x="15743" y="1347"/>
                </a:lnTo>
                <a:lnTo>
                  <a:pt x="15746" y="1345"/>
                </a:lnTo>
                <a:lnTo>
                  <a:pt x="15749" y="1343"/>
                </a:lnTo>
                <a:lnTo>
                  <a:pt x="15752" y="1342"/>
                </a:lnTo>
                <a:lnTo>
                  <a:pt x="15755" y="1341"/>
                </a:lnTo>
                <a:lnTo>
                  <a:pt x="15758" y="1340"/>
                </a:lnTo>
                <a:lnTo>
                  <a:pt x="15762" y="1340"/>
                </a:lnTo>
                <a:lnTo>
                  <a:pt x="15765" y="1340"/>
                </a:lnTo>
                <a:lnTo>
                  <a:pt x="15768" y="1340"/>
                </a:lnTo>
                <a:lnTo>
                  <a:pt x="15771" y="1340"/>
                </a:lnTo>
                <a:lnTo>
                  <a:pt x="15775" y="1341"/>
                </a:lnTo>
                <a:lnTo>
                  <a:pt x="15778" y="1342"/>
                </a:lnTo>
                <a:lnTo>
                  <a:pt x="15781" y="1344"/>
                </a:lnTo>
                <a:lnTo>
                  <a:pt x="15783" y="1346"/>
                </a:lnTo>
                <a:lnTo>
                  <a:pt x="15786" y="1348"/>
                </a:lnTo>
                <a:lnTo>
                  <a:pt x="15789" y="1350"/>
                </a:lnTo>
                <a:lnTo>
                  <a:pt x="15791" y="1353"/>
                </a:lnTo>
                <a:moveTo>
                  <a:pt x="15347" y="1686"/>
                </a:moveTo>
                <a:lnTo>
                  <a:pt x="15349" y="1689"/>
                </a:lnTo>
                <a:lnTo>
                  <a:pt x="15351" y="1692"/>
                </a:lnTo>
                <a:lnTo>
                  <a:pt x="15352" y="1695"/>
                </a:lnTo>
                <a:lnTo>
                  <a:pt x="15353" y="1698"/>
                </a:lnTo>
                <a:lnTo>
                  <a:pt x="15354" y="1701"/>
                </a:lnTo>
                <a:lnTo>
                  <a:pt x="15354" y="1704"/>
                </a:lnTo>
                <a:lnTo>
                  <a:pt x="15354" y="1707"/>
                </a:lnTo>
                <a:lnTo>
                  <a:pt x="15354" y="1711"/>
                </a:lnTo>
                <a:lnTo>
                  <a:pt x="15353" y="1714"/>
                </a:lnTo>
                <a:lnTo>
                  <a:pt x="15353" y="1717"/>
                </a:lnTo>
                <a:lnTo>
                  <a:pt x="15351" y="1720"/>
                </a:lnTo>
                <a:lnTo>
                  <a:pt x="15350" y="1723"/>
                </a:lnTo>
                <a:lnTo>
                  <a:pt x="15348" y="1725"/>
                </a:lnTo>
                <a:lnTo>
                  <a:pt x="15346" y="1728"/>
                </a:lnTo>
                <a:lnTo>
                  <a:pt x="15343" y="1730"/>
                </a:lnTo>
                <a:lnTo>
                  <a:pt x="15340" y="1733"/>
                </a:lnTo>
                <a:lnTo>
                  <a:pt x="15115" y="1896"/>
                </a:lnTo>
                <a:lnTo>
                  <a:pt x="15112" y="1897"/>
                </a:lnTo>
                <a:lnTo>
                  <a:pt x="15109" y="1899"/>
                </a:lnTo>
                <a:lnTo>
                  <a:pt x="15106" y="1900"/>
                </a:lnTo>
                <a:lnTo>
                  <a:pt x="15102" y="1901"/>
                </a:lnTo>
                <a:lnTo>
                  <a:pt x="15099" y="1902"/>
                </a:lnTo>
                <a:lnTo>
                  <a:pt x="15096" y="1902"/>
                </a:lnTo>
                <a:lnTo>
                  <a:pt x="15093" y="1902"/>
                </a:lnTo>
                <a:lnTo>
                  <a:pt x="15089" y="1902"/>
                </a:lnTo>
                <a:lnTo>
                  <a:pt x="15086" y="1901"/>
                </a:lnTo>
                <a:lnTo>
                  <a:pt x="15083" y="1900"/>
                </a:lnTo>
                <a:lnTo>
                  <a:pt x="15080" y="1899"/>
                </a:lnTo>
                <a:lnTo>
                  <a:pt x="15077" y="1897"/>
                </a:lnTo>
                <a:lnTo>
                  <a:pt x="15074" y="1895"/>
                </a:lnTo>
                <a:lnTo>
                  <a:pt x="15072" y="1893"/>
                </a:lnTo>
                <a:lnTo>
                  <a:pt x="15069" y="1890"/>
                </a:lnTo>
                <a:lnTo>
                  <a:pt x="15067" y="1888"/>
                </a:lnTo>
                <a:lnTo>
                  <a:pt x="15065" y="1885"/>
                </a:lnTo>
                <a:lnTo>
                  <a:pt x="15064" y="1882"/>
                </a:lnTo>
                <a:lnTo>
                  <a:pt x="15062" y="1879"/>
                </a:lnTo>
                <a:lnTo>
                  <a:pt x="15061" y="1875"/>
                </a:lnTo>
                <a:lnTo>
                  <a:pt x="15061" y="1872"/>
                </a:lnTo>
                <a:lnTo>
                  <a:pt x="15061" y="1869"/>
                </a:lnTo>
                <a:lnTo>
                  <a:pt x="15061" y="1866"/>
                </a:lnTo>
                <a:lnTo>
                  <a:pt x="15061" y="1863"/>
                </a:lnTo>
                <a:lnTo>
                  <a:pt x="15062" y="1860"/>
                </a:lnTo>
                <a:lnTo>
                  <a:pt x="15063" y="1857"/>
                </a:lnTo>
                <a:lnTo>
                  <a:pt x="15064" y="1854"/>
                </a:lnTo>
                <a:lnTo>
                  <a:pt x="15066" y="1851"/>
                </a:lnTo>
                <a:lnTo>
                  <a:pt x="15068" y="1848"/>
                </a:lnTo>
                <a:lnTo>
                  <a:pt x="15070" y="1846"/>
                </a:lnTo>
                <a:lnTo>
                  <a:pt x="15072" y="1844"/>
                </a:lnTo>
                <a:lnTo>
                  <a:pt x="15075" y="1842"/>
                </a:lnTo>
                <a:lnTo>
                  <a:pt x="15300" y="1679"/>
                </a:lnTo>
                <a:lnTo>
                  <a:pt x="15303" y="1677"/>
                </a:lnTo>
                <a:lnTo>
                  <a:pt x="15306" y="1675"/>
                </a:lnTo>
                <a:lnTo>
                  <a:pt x="15309" y="1674"/>
                </a:lnTo>
                <a:lnTo>
                  <a:pt x="15312" y="1673"/>
                </a:lnTo>
                <a:lnTo>
                  <a:pt x="15315" y="1672"/>
                </a:lnTo>
                <a:lnTo>
                  <a:pt x="15319" y="1672"/>
                </a:lnTo>
                <a:lnTo>
                  <a:pt x="15322" y="1672"/>
                </a:lnTo>
                <a:lnTo>
                  <a:pt x="15325" y="1672"/>
                </a:lnTo>
                <a:lnTo>
                  <a:pt x="15328" y="1673"/>
                </a:lnTo>
                <a:lnTo>
                  <a:pt x="15331" y="1674"/>
                </a:lnTo>
                <a:lnTo>
                  <a:pt x="15334" y="1675"/>
                </a:lnTo>
                <a:lnTo>
                  <a:pt x="15337" y="1677"/>
                </a:lnTo>
                <a:lnTo>
                  <a:pt x="15340" y="1678"/>
                </a:lnTo>
                <a:lnTo>
                  <a:pt x="15343" y="1681"/>
                </a:lnTo>
                <a:lnTo>
                  <a:pt x="15345" y="1683"/>
                </a:lnTo>
                <a:lnTo>
                  <a:pt x="15347" y="1686"/>
                </a:lnTo>
                <a:moveTo>
                  <a:pt x="14896" y="2008"/>
                </a:moveTo>
                <a:lnTo>
                  <a:pt x="14898" y="2010"/>
                </a:lnTo>
                <a:lnTo>
                  <a:pt x="14900" y="2013"/>
                </a:lnTo>
                <a:lnTo>
                  <a:pt x="14901" y="2017"/>
                </a:lnTo>
                <a:lnTo>
                  <a:pt x="14902" y="2020"/>
                </a:lnTo>
                <a:lnTo>
                  <a:pt x="14902" y="2023"/>
                </a:lnTo>
                <a:lnTo>
                  <a:pt x="14902" y="2026"/>
                </a:lnTo>
                <a:lnTo>
                  <a:pt x="14902" y="2029"/>
                </a:lnTo>
                <a:lnTo>
                  <a:pt x="14902" y="2033"/>
                </a:lnTo>
                <a:lnTo>
                  <a:pt x="14901" y="2036"/>
                </a:lnTo>
                <a:lnTo>
                  <a:pt x="14900" y="2039"/>
                </a:lnTo>
                <a:lnTo>
                  <a:pt x="14899" y="2042"/>
                </a:lnTo>
                <a:lnTo>
                  <a:pt x="14897" y="2045"/>
                </a:lnTo>
                <a:lnTo>
                  <a:pt x="14895" y="2047"/>
                </a:lnTo>
                <a:lnTo>
                  <a:pt x="14893" y="2050"/>
                </a:lnTo>
                <a:lnTo>
                  <a:pt x="14891" y="2052"/>
                </a:lnTo>
                <a:lnTo>
                  <a:pt x="14888" y="2055"/>
                </a:lnTo>
                <a:lnTo>
                  <a:pt x="14658" y="2212"/>
                </a:lnTo>
                <a:lnTo>
                  <a:pt x="14655" y="2213"/>
                </a:lnTo>
                <a:lnTo>
                  <a:pt x="14652" y="2215"/>
                </a:lnTo>
                <a:lnTo>
                  <a:pt x="14649" y="2216"/>
                </a:lnTo>
                <a:lnTo>
                  <a:pt x="14646" y="2216"/>
                </a:lnTo>
                <a:lnTo>
                  <a:pt x="14643" y="2217"/>
                </a:lnTo>
                <a:lnTo>
                  <a:pt x="14639" y="2217"/>
                </a:lnTo>
                <a:lnTo>
                  <a:pt x="14636" y="2217"/>
                </a:lnTo>
                <a:lnTo>
                  <a:pt x="14633" y="2216"/>
                </a:lnTo>
                <a:lnTo>
                  <a:pt x="14630" y="2216"/>
                </a:lnTo>
                <a:lnTo>
                  <a:pt x="14626" y="2215"/>
                </a:lnTo>
                <a:lnTo>
                  <a:pt x="14623" y="2213"/>
                </a:lnTo>
                <a:lnTo>
                  <a:pt x="14621" y="2212"/>
                </a:lnTo>
                <a:lnTo>
                  <a:pt x="14618" y="2210"/>
                </a:lnTo>
                <a:lnTo>
                  <a:pt x="14615" y="2208"/>
                </a:lnTo>
                <a:lnTo>
                  <a:pt x="14613" y="2205"/>
                </a:lnTo>
                <a:lnTo>
                  <a:pt x="14611" y="2203"/>
                </a:lnTo>
                <a:lnTo>
                  <a:pt x="14609" y="2199"/>
                </a:lnTo>
                <a:lnTo>
                  <a:pt x="14608" y="2196"/>
                </a:lnTo>
                <a:lnTo>
                  <a:pt x="14607" y="2193"/>
                </a:lnTo>
                <a:lnTo>
                  <a:pt x="14606" y="2190"/>
                </a:lnTo>
                <a:lnTo>
                  <a:pt x="14605" y="2187"/>
                </a:lnTo>
                <a:lnTo>
                  <a:pt x="14605" y="2183"/>
                </a:lnTo>
                <a:lnTo>
                  <a:pt x="14605" y="2180"/>
                </a:lnTo>
                <a:lnTo>
                  <a:pt x="14606" y="2177"/>
                </a:lnTo>
                <a:lnTo>
                  <a:pt x="14606" y="2174"/>
                </a:lnTo>
                <a:lnTo>
                  <a:pt x="14607" y="2171"/>
                </a:lnTo>
                <a:lnTo>
                  <a:pt x="14609" y="2168"/>
                </a:lnTo>
                <a:lnTo>
                  <a:pt x="14610" y="2165"/>
                </a:lnTo>
                <a:lnTo>
                  <a:pt x="14612" y="2162"/>
                </a:lnTo>
                <a:lnTo>
                  <a:pt x="14615" y="2160"/>
                </a:lnTo>
                <a:lnTo>
                  <a:pt x="14617" y="2158"/>
                </a:lnTo>
                <a:lnTo>
                  <a:pt x="14620" y="2156"/>
                </a:lnTo>
                <a:lnTo>
                  <a:pt x="14848" y="2000"/>
                </a:lnTo>
                <a:lnTo>
                  <a:pt x="14851" y="1998"/>
                </a:lnTo>
                <a:lnTo>
                  <a:pt x="14854" y="1996"/>
                </a:lnTo>
                <a:lnTo>
                  <a:pt x="14858" y="1995"/>
                </a:lnTo>
                <a:lnTo>
                  <a:pt x="14861" y="1994"/>
                </a:lnTo>
                <a:lnTo>
                  <a:pt x="14864" y="1994"/>
                </a:lnTo>
                <a:lnTo>
                  <a:pt x="14867" y="1993"/>
                </a:lnTo>
                <a:lnTo>
                  <a:pt x="14871" y="1993"/>
                </a:lnTo>
                <a:lnTo>
                  <a:pt x="14874" y="1994"/>
                </a:lnTo>
                <a:lnTo>
                  <a:pt x="14877" y="1995"/>
                </a:lnTo>
                <a:lnTo>
                  <a:pt x="14880" y="1996"/>
                </a:lnTo>
                <a:lnTo>
                  <a:pt x="14883" y="1997"/>
                </a:lnTo>
                <a:lnTo>
                  <a:pt x="14886" y="1998"/>
                </a:lnTo>
                <a:lnTo>
                  <a:pt x="14889" y="2000"/>
                </a:lnTo>
                <a:lnTo>
                  <a:pt x="14892" y="2002"/>
                </a:lnTo>
                <a:lnTo>
                  <a:pt x="14894" y="2005"/>
                </a:lnTo>
                <a:lnTo>
                  <a:pt x="14896" y="2008"/>
                </a:lnTo>
                <a:moveTo>
                  <a:pt x="14436" y="2318"/>
                </a:moveTo>
                <a:lnTo>
                  <a:pt x="14438" y="2321"/>
                </a:lnTo>
                <a:lnTo>
                  <a:pt x="14439" y="2324"/>
                </a:lnTo>
                <a:lnTo>
                  <a:pt x="14440" y="2327"/>
                </a:lnTo>
                <a:lnTo>
                  <a:pt x="14441" y="2331"/>
                </a:lnTo>
                <a:lnTo>
                  <a:pt x="14442" y="2334"/>
                </a:lnTo>
                <a:lnTo>
                  <a:pt x="14442" y="2337"/>
                </a:lnTo>
                <a:lnTo>
                  <a:pt x="14441" y="2340"/>
                </a:lnTo>
                <a:lnTo>
                  <a:pt x="14441" y="2343"/>
                </a:lnTo>
                <a:lnTo>
                  <a:pt x="14440" y="2346"/>
                </a:lnTo>
                <a:lnTo>
                  <a:pt x="14439" y="2349"/>
                </a:lnTo>
                <a:lnTo>
                  <a:pt x="14438" y="2352"/>
                </a:lnTo>
                <a:lnTo>
                  <a:pt x="14436" y="2355"/>
                </a:lnTo>
                <a:lnTo>
                  <a:pt x="14434" y="2358"/>
                </a:lnTo>
                <a:lnTo>
                  <a:pt x="14432" y="2360"/>
                </a:lnTo>
                <a:lnTo>
                  <a:pt x="14429" y="2362"/>
                </a:lnTo>
                <a:lnTo>
                  <a:pt x="14426" y="2364"/>
                </a:lnTo>
                <a:lnTo>
                  <a:pt x="14192" y="2514"/>
                </a:lnTo>
                <a:lnTo>
                  <a:pt x="14189" y="2516"/>
                </a:lnTo>
                <a:lnTo>
                  <a:pt x="14186" y="2518"/>
                </a:lnTo>
                <a:lnTo>
                  <a:pt x="14183" y="2519"/>
                </a:lnTo>
                <a:lnTo>
                  <a:pt x="14179" y="2519"/>
                </a:lnTo>
                <a:lnTo>
                  <a:pt x="14176" y="2520"/>
                </a:lnTo>
                <a:lnTo>
                  <a:pt x="14173" y="2520"/>
                </a:lnTo>
                <a:lnTo>
                  <a:pt x="14170" y="2520"/>
                </a:lnTo>
                <a:lnTo>
                  <a:pt x="14166" y="2519"/>
                </a:lnTo>
                <a:lnTo>
                  <a:pt x="14163" y="2518"/>
                </a:lnTo>
                <a:lnTo>
                  <a:pt x="14160" y="2517"/>
                </a:lnTo>
                <a:lnTo>
                  <a:pt x="14157" y="2516"/>
                </a:lnTo>
                <a:lnTo>
                  <a:pt x="14154" y="2514"/>
                </a:lnTo>
                <a:lnTo>
                  <a:pt x="14152" y="2512"/>
                </a:lnTo>
                <a:lnTo>
                  <a:pt x="14149" y="2510"/>
                </a:lnTo>
                <a:lnTo>
                  <a:pt x="14147" y="2507"/>
                </a:lnTo>
                <a:lnTo>
                  <a:pt x="14145" y="2504"/>
                </a:lnTo>
                <a:lnTo>
                  <a:pt x="14143" y="2501"/>
                </a:lnTo>
                <a:lnTo>
                  <a:pt x="14142" y="2498"/>
                </a:lnTo>
                <a:lnTo>
                  <a:pt x="14141" y="2495"/>
                </a:lnTo>
                <a:lnTo>
                  <a:pt x="14140" y="2492"/>
                </a:lnTo>
                <a:lnTo>
                  <a:pt x="14140" y="2489"/>
                </a:lnTo>
                <a:lnTo>
                  <a:pt x="14140" y="2486"/>
                </a:lnTo>
                <a:lnTo>
                  <a:pt x="14140" y="2483"/>
                </a:lnTo>
                <a:lnTo>
                  <a:pt x="14140" y="2479"/>
                </a:lnTo>
                <a:lnTo>
                  <a:pt x="14141" y="2476"/>
                </a:lnTo>
                <a:lnTo>
                  <a:pt x="14142" y="2473"/>
                </a:lnTo>
                <a:lnTo>
                  <a:pt x="14144" y="2470"/>
                </a:lnTo>
                <a:lnTo>
                  <a:pt x="14145" y="2468"/>
                </a:lnTo>
                <a:lnTo>
                  <a:pt x="14147" y="2465"/>
                </a:lnTo>
                <a:lnTo>
                  <a:pt x="14150" y="2463"/>
                </a:lnTo>
                <a:lnTo>
                  <a:pt x="14152" y="2460"/>
                </a:lnTo>
                <a:lnTo>
                  <a:pt x="14155" y="2458"/>
                </a:lnTo>
                <a:lnTo>
                  <a:pt x="14388" y="2308"/>
                </a:lnTo>
                <a:lnTo>
                  <a:pt x="14391" y="2307"/>
                </a:lnTo>
                <a:lnTo>
                  <a:pt x="14394" y="2305"/>
                </a:lnTo>
                <a:lnTo>
                  <a:pt x="14398" y="2304"/>
                </a:lnTo>
                <a:lnTo>
                  <a:pt x="14401" y="2304"/>
                </a:lnTo>
                <a:lnTo>
                  <a:pt x="14404" y="2303"/>
                </a:lnTo>
                <a:lnTo>
                  <a:pt x="14407" y="2303"/>
                </a:lnTo>
                <a:lnTo>
                  <a:pt x="14411" y="2303"/>
                </a:lnTo>
                <a:lnTo>
                  <a:pt x="14414" y="2304"/>
                </a:lnTo>
                <a:lnTo>
                  <a:pt x="14417" y="2305"/>
                </a:lnTo>
                <a:lnTo>
                  <a:pt x="14420" y="2306"/>
                </a:lnTo>
                <a:lnTo>
                  <a:pt x="14423" y="2307"/>
                </a:lnTo>
                <a:lnTo>
                  <a:pt x="14426" y="2309"/>
                </a:lnTo>
                <a:lnTo>
                  <a:pt x="14429" y="2311"/>
                </a:lnTo>
                <a:lnTo>
                  <a:pt x="14432" y="2313"/>
                </a:lnTo>
                <a:lnTo>
                  <a:pt x="14434" y="2316"/>
                </a:lnTo>
                <a:lnTo>
                  <a:pt x="14436" y="2318"/>
                </a:lnTo>
                <a:moveTo>
                  <a:pt x="13967" y="2615"/>
                </a:moveTo>
                <a:lnTo>
                  <a:pt x="13969" y="2618"/>
                </a:lnTo>
                <a:lnTo>
                  <a:pt x="13970" y="2622"/>
                </a:lnTo>
                <a:lnTo>
                  <a:pt x="13971" y="2625"/>
                </a:lnTo>
                <a:lnTo>
                  <a:pt x="13972" y="2628"/>
                </a:lnTo>
                <a:lnTo>
                  <a:pt x="13972" y="2631"/>
                </a:lnTo>
                <a:lnTo>
                  <a:pt x="13972" y="2634"/>
                </a:lnTo>
                <a:lnTo>
                  <a:pt x="13972" y="2638"/>
                </a:lnTo>
                <a:lnTo>
                  <a:pt x="13971" y="2641"/>
                </a:lnTo>
                <a:lnTo>
                  <a:pt x="13971" y="2644"/>
                </a:lnTo>
                <a:lnTo>
                  <a:pt x="13969" y="2647"/>
                </a:lnTo>
                <a:lnTo>
                  <a:pt x="13968" y="2650"/>
                </a:lnTo>
                <a:lnTo>
                  <a:pt x="13966" y="2652"/>
                </a:lnTo>
                <a:lnTo>
                  <a:pt x="13964" y="2655"/>
                </a:lnTo>
                <a:lnTo>
                  <a:pt x="13962" y="2657"/>
                </a:lnTo>
                <a:lnTo>
                  <a:pt x="13959" y="2659"/>
                </a:lnTo>
                <a:lnTo>
                  <a:pt x="13956" y="2661"/>
                </a:lnTo>
                <a:lnTo>
                  <a:pt x="13718" y="2805"/>
                </a:lnTo>
                <a:lnTo>
                  <a:pt x="13715" y="2807"/>
                </a:lnTo>
                <a:lnTo>
                  <a:pt x="13712" y="2808"/>
                </a:lnTo>
                <a:lnTo>
                  <a:pt x="13709" y="2809"/>
                </a:lnTo>
                <a:lnTo>
                  <a:pt x="13706" y="2810"/>
                </a:lnTo>
                <a:lnTo>
                  <a:pt x="13702" y="2810"/>
                </a:lnTo>
                <a:lnTo>
                  <a:pt x="13699" y="2810"/>
                </a:lnTo>
                <a:lnTo>
                  <a:pt x="13696" y="2809"/>
                </a:lnTo>
                <a:lnTo>
                  <a:pt x="13692" y="2809"/>
                </a:lnTo>
                <a:lnTo>
                  <a:pt x="13689" y="2808"/>
                </a:lnTo>
                <a:lnTo>
                  <a:pt x="13686" y="2807"/>
                </a:lnTo>
                <a:lnTo>
                  <a:pt x="13683" y="2805"/>
                </a:lnTo>
                <a:lnTo>
                  <a:pt x="13681" y="2803"/>
                </a:lnTo>
                <a:lnTo>
                  <a:pt x="13678" y="2801"/>
                </a:lnTo>
                <a:lnTo>
                  <a:pt x="13675" y="2799"/>
                </a:lnTo>
                <a:lnTo>
                  <a:pt x="13673" y="2796"/>
                </a:lnTo>
                <a:lnTo>
                  <a:pt x="13671" y="2793"/>
                </a:lnTo>
                <a:lnTo>
                  <a:pt x="13670" y="2790"/>
                </a:lnTo>
                <a:lnTo>
                  <a:pt x="13668" y="2787"/>
                </a:lnTo>
                <a:lnTo>
                  <a:pt x="13667" y="2784"/>
                </a:lnTo>
                <a:lnTo>
                  <a:pt x="13667" y="2781"/>
                </a:lnTo>
                <a:lnTo>
                  <a:pt x="13666" y="2778"/>
                </a:lnTo>
                <a:lnTo>
                  <a:pt x="13666" y="2774"/>
                </a:lnTo>
                <a:lnTo>
                  <a:pt x="13667" y="2771"/>
                </a:lnTo>
                <a:lnTo>
                  <a:pt x="13667" y="2768"/>
                </a:lnTo>
                <a:lnTo>
                  <a:pt x="13668" y="2765"/>
                </a:lnTo>
                <a:lnTo>
                  <a:pt x="13670" y="2762"/>
                </a:lnTo>
                <a:lnTo>
                  <a:pt x="13671" y="2759"/>
                </a:lnTo>
                <a:lnTo>
                  <a:pt x="13673" y="2757"/>
                </a:lnTo>
                <a:lnTo>
                  <a:pt x="13675" y="2754"/>
                </a:lnTo>
                <a:lnTo>
                  <a:pt x="13678" y="2752"/>
                </a:lnTo>
                <a:lnTo>
                  <a:pt x="13680" y="2749"/>
                </a:lnTo>
                <a:lnTo>
                  <a:pt x="13683" y="2747"/>
                </a:lnTo>
                <a:lnTo>
                  <a:pt x="13920" y="2604"/>
                </a:lnTo>
                <a:lnTo>
                  <a:pt x="13923" y="2603"/>
                </a:lnTo>
                <a:lnTo>
                  <a:pt x="13926" y="2601"/>
                </a:lnTo>
                <a:lnTo>
                  <a:pt x="13930" y="2600"/>
                </a:lnTo>
                <a:lnTo>
                  <a:pt x="13933" y="2600"/>
                </a:lnTo>
                <a:lnTo>
                  <a:pt x="13936" y="2599"/>
                </a:lnTo>
                <a:lnTo>
                  <a:pt x="13939" y="2599"/>
                </a:lnTo>
                <a:lnTo>
                  <a:pt x="13943" y="2600"/>
                </a:lnTo>
                <a:lnTo>
                  <a:pt x="13946" y="2600"/>
                </a:lnTo>
                <a:lnTo>
                  <a:pt x="13949" y="2601"/>
                </a:lnTo>
                <a:lnTo>
                  <a:pt x="13952" y="2602"/>
                </a:lnTo>
                <a:lnTo>
                  <a:pt x="13955" y="2604"/>
                </a:lnTo>
                <a:lnTo>
                  <a:pt x="13958" y="2606"/>
                </a:lnTo>
                <a:lnTo>
                  <a:pt x="13961" y="2608"/>
                </a:lnTo>
                <a:lnTo>
                  <a:pt x="13963" y="2610"/>
                </a:lnTo>
                <a:lnTo>
                  <a:pt x="13965" y="2613"/>
                </a:lnTo>
                <a:lnTo>
                  <a:pt x="13967" y="2615"/>
                </a:lnTo>
                <a:moveTo>
                  <a:pt x="13490" y="2899"/>
                </a:moveTo>
                <a:lnTo>
                  <a:pt x="13492" y="2902"/>
                </a:lnTo>
                <a:lnTo>
                  <a:pt x="13493" y="2906"/>
                </a:lnTo>
                <a:lnTo>
                  <a:pt x="13494" y="2909"/>
                </a:lnTo>
                <a:lnTo>
                  <a:pt x="13494" y="2912"/>
                </a:lnTo>
                <a:lnTo>
                  <a:pt x="13495" y="2915"/>
                </a:lnTo>
                <a:lnTo>
                  <a:pt x="13495" y="2919"/>
                </a:lnTo>
                <a:lnTo>
                  <a:pt x="13494" y="2922"/>
                </a:lnTo>
                <a:lnTo>
                  <a:pt x="13493" y="2925"/>
                </a:lnTo>
                <a:lnTo>
                  <a:pt x="13492" y="2928"/>
                </a:lnTo>
                <a:lnTo>
                  <a:pt x="13491" y="2931"/>
                </a:lnTo>
                <a:lnTo>
                  <a:pt x="13490" y="2934"/>
                </a:lnTo>
                <a:lnTo>
                  <a:pt x="13488" y="2937"/>
                </a:lnTo>
                <a:lnTo>
                  <a:pt x="13486" y="2939"/>
                </a:lnTo>
                <a:lnTo>
                  <a:pt x="13483" y="2941"/>
                </a:lnTo>
                <a:lnTo>
                  <a:pt x="13480" y="2944"/>
                </a:lnTo>
                <a:lnTo>
                  <a:pt x="13477" y="2945"/>
                </a:lnTo>
                <a:lnTo>
                  <a:pt x="13235" y="3081"/>
                </a:lnTo>
                <a:lnTo>
                  <a:pt x="13232" y="3083"/>
                </a:lnTo>
                <a:lnTo>
                  <a:pt x="13229" y="3084"/>
                </a:lnTo>
                <a:lnTo>
                  <a:pt x="13225" y="3085"/>
                </a:lnTo>
                <a:lnTo>
                  <a:pt x="13222" y="3085"/>
                </a:lnTo>
                <a:lnTo>
                  <a:pt x="13219" y="3086"/>
                </a:lnTo>
                <a:lnTo>
                  <a:pt x="13215" y="3085"/>
                </a:lnTo>
                <a:lnTo>
                  <a:pt x="13212" y="3085"/>
                </a:lnTo>
                <a:lnTo>
                  <a:pt x="13209" y="3084"/>
                </a:lnTo>
                <a:lnTo>
                  <a:pt x="13206" y="3083"/>
                </a:lnTo>
                <a:lnTo>
                  <a:pt x="13203" y="3082"/>
                </a:lnTo>
                <a:lnTo>
                  <a:pt x="13200" y="3080"/>
                </a:lnTo>
                <a:lnTo>
                  <a:pt x="13197" y="3078"/>
                </a:lnTo>
                <a:lnTo>
                  <a:pt x="13195" y="3076"/>
                </a:lnTo>
                <a:lnTo>
                  <a:pt x="13192" y="3074"/>
                </a:lnTo>
                <a:lnTo>
                  <a:pt x="13190" y="3071"/>
                </a:lnTo>
                <a:lnTo>
                  <a:pt x="13188" y="3068"/>
                </a:lnTo>
                <a:lnTo>
                  <a:pt x="13187" y="3065"/>
                </a:lnTo>
                <a:lnTo>
                  <a:pt x="13185" y="3062"/>
                </a:lnTo>
                <a:lnTo>
                  <a:pt x="13185" y="3059"/>
                </a:lnTo>
                <a:lnTo>
                  <a:pt x="13184" y="3056"/>
                </a:lnTo>
                <a:lnTo>
                  <a:pt x="13184" y="3052"/>
                </a:lnTo>
                <a:lnTo>
                  <a:pt x="13184" y="3049"/>
                </a:lnTo>
                <a:lnTo>
                  <a:pt x="13184" y="3046"/>
                </a:lnTo>
                <a:lnTo>
                  <a:pt x="13185" y="3043"/>
                </a:lnTo>
                <a:lnTo>
                  <a:pt x="13186" y="3040"/>
                </a:lnTo>
                <a:lnTo>
                  <a:pt x="13188" y="3037"/>
                </a:lnTo>
                <a:lnTo>
                  <a:pt x="13190" y="3034"/>
                </a:lnTo>
                <a:lnTo>
                  <a:pt x="13192" y="3031"/>
                </a:lnTo>
                <a:lnTo>
                  <a:pt x="13194" y="3029"/>
                </a:lnTo>
                <a:lnTo>
                  <a:pt x="13196" y="3026"/>
                </a:lnTo>
                <a:lnTo>
                  <a:pt x="13199" y="3024"/>
                </a:lnTo>
                <a:lnTo>
                  <a:pt x="13202" y="3022"/>
                </a:lnTo>
                <a:lnTo>
                  <a:pt x="13443" y="2887"/>
                </a:lnTo>
                <a:lnTo>
                  <a:pt x="13446" y="2886"/>
                </a:lnTo>
                <a:lnTo>
                  <a:pt x="13449" y="2884"/>
                </a:lnTo>
                <a:lnTo>
                  <a:pt x="13453" y="2883"/>
                </a:lnTo>
                <a:lnTo>
                  <a:pt x="13456" y="2883"/>
                </a:lnTo>
                <a:lnTo>
                  <a:pt x="13459" y="2882"/>
                </a:lnTo>
                <a:lnTo>
                  <a:pt x="13462" y="2883"/>
                </a:lnTo>
                <a:lnTo>
                  <a:pt x="13466" y="2883"/>
                </a:lnTo>
                <a:lnTo>
                  <a:pt x="13469" y="2884"/>
                </a:lnTo>
                <a:lnTo>
                  <a:pt x="13472" y="2885"/>
                </a:lnTo>
                <a:lnTo>
                  <a:pt x="13475" y="2886"/>
                </a:lnTo>
                <a:lnTo>
                  <a:pt x="13478" y="2887"/>
                </a:lnTo>
                <a:lnTo>
                  <a:pt x="13481" y="2889"/>
                </a:lnTo>
                <a:lnTo>
                  <a:pt x="13484" y="2891"/>
                </a:lnTo>
                <a:lnTo>
                  <a:pt x="13486" y="2894"/>
                </a:lnTo>
                <a:lnTo>
                  <a:pt x="13488" y="2896"/>
                </a:lnTo>
                <a:lnTo>
                  <a:pt x="13490" y="2899"/>
                </a:lnTo>
                <a:moveTo>
                  <a:pt x="13004" y="3168"/>
                </a:moveTo>
                <a:lnTo>
                  <a:pt x="13006" y="3171"/>
                </a:lnTo>
                <a:lnTo>
                  <a:pt x="13007" y="3175"/>
                </a:lnTo>
                <a:lnTo>
                  <a:pt x="13008" y="3178"/>
                </a:lnTo>
                <a:lnTo>
                  <a:pt x="13008" y="3181"/>
                </a:lnTo>
                <a:lnTo>
                  <a:pt x="13008" y="3184"/>
                </a:lnTo>
                <a:lnTo>
                  <a:pt x="13008" y="3187"/>
                </a:lnTo>
                <a:lnTo>
                  <a:pt x="13008" y="3191"/>
                </a:lnTo>
                <a:lnTo>
                  <a:pt x="13007" y="3194"/>
                </a:lnTo>
                <a:lnTo>
                  <a:pt x="13006" y="3197"/>
                </a:lnTo>
                <a:lnTo>
                  <a:pt x="13005" y="3200"/>
                </a:lnTo>
                <a:lnTo>
                  <a:pt x="13003" y="3203"/>
                </a:lnTo>
                <a:lnTo>
                  <a:pt x="13001" y="3205"/>
                </a:lnTo>
                <a:lnTo>
                  <a:pt x="12999" y="3208"/>
                </a:lnTo>
                <a:lnTo>
                  <a:pt x="12996" y="3210"/>
                </a:lnTo>
                <a:lnTo>
                  <a:pt x="12993" y="3212"/>
                </a:lnTo>
                <a:lnTo>
                  <a:pt x="12990" y="3213"/>
                </a:lnTo>
                <a:lnTo>
                  <a:pt x="12743" y="3341"/>
                </a:lnTo>
                <a:lnTo>
                  <a:pt x="12740" y="3343"/>
                </a:lnTo>
                <a:lnTo>
                  <a:pt x="12737" y="3344"/>
                </a:lnTo>
                <a:lnTo>
                  <a:pt x="12733" y="3345"/>
                </a:lnTo>
                <a:lnTo>
                  <a:pt x="12730" y="3345"/>
                </a:lnTo>
                <a:lnTo>
                  <a:pt x="12727" y="3345"/>
                </a:lnTo>
                <a:lnTo>
                  <a:pt x="12723" y="3345"/>
                </a:lnTo>
                <a:lnTo>
                  <a:pt x="12720" y="3344"/>
                </a:lnTo>
                <a:lnTo>
                  <a:pt x="12717" y="3344"/>
                </a:lnTo>
                <a:lnTo>
                  <a:pt x="12714" y="3343"/>
                </a:lnTo>
                <a:lnTo>
                  <a:pt x="12711" y="3341"/>
                </a:lnTo>
                <a:lnTo>
                  <a:pt x="12708" y="3339"/>
                </a:lnTo>
                <a:lnTo>
                  <a:pt x="12705" y="3337"/>
                </a:lnTo>
                <a:lnTo>
                  <a:pt x="12703" y="3335"/>
                </a:lnTo>
                <a:lnTo>
                  <a:pt x="12701" y="3333"/>
                </a:lnTo>
                <a:lnTo>
                  <a:pt x="12699" y="3330"/>
                </a:lnTo>
                <a:lnTo>
                  <a:pt x="12697" y="3327"/>
                </a:lnTo>
                <a:lnTo>
                  <a:pt x="12696" y="3324"/>
                </a:lnTo>
                <a:lnTo>
                  <a:pt x="12695" y="3321"/>
                </a:lnTo>
                <a:lnTo>
                  <a:pt x="12694" y="3317"/>
                </a:lnTo>
                <a:lnTo>
                  <a:pt x="12693" y="3314"/>
                </a:lnTo>
                <a:lnTo>
                  <a:pt x="12693" y="3311"/>
                </a:lnTo>
                <a:lnTo>
                  <a:pt x="12694" y="3308"/>
                </a:lnTo>
                <a:lnTo>
                  <a:pt x="12694" y="3304"/>
                </a:lnTo>
                <a:lnTo>
                  <a:pt x="12695" y="3301"/>
                </a:lnTo>
                <a:lnTo>
                  <a:pt x="12696" y="3298"/>
                </a:lnTo>
                <a:lnTo>
                  <a:pt x="12698" y="3296"/>
                </a:lnTo>
                <a:lnTo>
                  <a:pt x="12699" y="3293"/>
                </a:lnTo>
                <a:lnTo>
                  <a:pt x="12701" y="3290"/>
                </a:lnTo>
                <a:lnTo>
                  <a:pt x="12704" y="3288"/>
                </a:lnTo>
                <a:lnTo>
                  <a:pt x="12706" y="3286"/>
                </a:lnTo>
                <a:lnTo>
                  <a:pt x="12709" y="3284"/>
                </a:lnTo>
                <a:lnTo>
                  <a:pt x="12712" y="3282"/>
                </a:lnTo>
                <a:lnTo>
                  <a:pt x="12958" y="3154"/>
                </a:lnTo>
                <a:lnTo>
                  <a:pt x="12961" y="3153"/>
                </a:lnTo>
                <a:lnTo>
                  <a:pt x="12964" y="3152"/>
                </a:lnTo>
                <a:lnTo>
                  <a:pt x="12968" y="3151"/>
                </a:lnTo>
                <a:lnTo>
                  <a:pt x="12971" y="3150"/>
                </a:lnTo>
                <a:lnTo>
                  <a:pt x="12974" y="3150"/>
                </a:lnTo>
                <a:lnTo>
                  <a:pt x="12977" y="3150"/>
                </a:lnTo>
                <a:lnTo>
                  <a:pt x="12981" y="3151"/>
                </a:lnTo>
                <a:lnTo>
                  <a:pt x="12984" y="3152"/>
                </a:lnTo>
                <a:lnTo>
                  <a:pt x="12987" y="3153"/>
                </a:lnTo>
                <a:lnTo>
                  <a:pt x="12990" y="3154"/>
                </a:lnTo>
                <a:lnTo>
                  <a:pt x="12993" y="3156"/>
                </a:lnTo>
                <a:lnTo>
                  <a:pt x="12996" y="3158"/>
                </a:lnTo>
                <a:lnTo>
                  <a:pt x="12998" y="3160"/>
                </a:lnTo>
                <a:lnTo>
                  <a:pt x="13000" y="3162"/>
                </a:lnTo>
                <a:lnTo>
                  <a:pt x="13002" y="3165"/>
                </a:lnTo>
                <a:lnTo>
                  <a:pt x="13004" y="3168"/>
                </a:lnTo>
                <a:moveTo>
                  <a:pt x="12509" y="3420"/>
                </a:moveTo>
                <a:lnTo>
                  <a:pt x="12511" y="3423"/>
                </a:lnTo>
                <a:lnTo>
                  <a:pt x="12512" y="3427"/>
                </a:lnTo>
                <a:lnTo>
                  <a:pt x="12512" y="3430"/>
                </a:lnTo>
                <a:lnTo>
                  <a:pt x="12513" y="3433"/>
                </a:lnTo>
                <a:lnTo>
                  <a:pt x="12513" y="3437"/>
                </a:lnTo>
                <a:lnTo>
                  <a:pt x="12512" y="3440"/>
                </a:lnTo>
                <a:lnTo>
                  <a:pt x="12512" y="3443"/>
                </a:lnTo>
                <a:lnTo>
                  <a:pt x="12511" y="3446"/>
                </a:lnTo>
                <a:lnTo>
                  <a:pt x="12509" y="3449"/>
                </a:lnTo>
                <a:lnTo>
                  <a:pt x="12508" y="3452"/>
                </a:lnTo>
                <a:lnTo>
                  <a:pt x="12506" y="3455"/>
                </a:lnTo>
                <a:lnTo>
                  <a:pt x="12504" y="3457"/>
                </a:lnTo>
                <a:lnTo>
                  <a:pt x="12502" y="3460"/>
                </a:lnTo>
                <a:lnTo>
                  <a:pt x="12499" y="3462"/>
                </a:lnTo>
                <a:lnTo>
                  <a:pt x="12496" y="3464"/>
                </a:lnTo>
                <a:lnTo>
                  <a:pt x="12493" y="3465"/>
                </a:lnTo>
                <a:lnTo>
                  <a:pt x="12241" y="3584"/>
                </a:lnTo>
                <a:lnTo>
                  <a:pt x="12238" y="3586"/>
                </a:lnTo>
                <a:lnTo>
                  <a:pt x="12235" y="3587"/>
                </a:lnTo>
                <a:lnTo>
                  <a:pt x="12232" y="3587"/>
                </a:lnTo>
                <a:lnTo>
                  <a:pt x="12228" y="3587"/>
                </a:lnTo>
                <a:lnTo>
                  <a:pt x="12225" y="3587"/>
                </a:lnTo>
                <a:lnTo>
                  <a:pt x="12222" y="3587"/>
                </a:lnTo>
                <a:lnTo>
                  <a:pt x="12219" y="3587"/>
                </a:lnTo>
                <a:lnTo>
                  <a:pt x="12215" y="3586"/>
                </a:lnTo>
                <a:lnTo>
                  <a:pt x="12212" y="3584"/>
                </a:lnTo>
                <a:lnTo>
                  <a:pt x="12210" y="3583"/>
                </a:lnTo>
                <a:lnTo>
                  <a:pt x="12207" y="3581"/>
                </a:lnTo>
                <a:lnTo>
                  <a:pt x="12204" y="3579"/>
                </a:lnTo>
                <a:lnTo>
                  <a:pt x="12202" y="3577"/>
                </a:lnTo>
                <a:lnTo>
                  <a:pt x="12200" y="3574"/>
                </a:lnTo>
                <a:lnTo>
                  <a:pt x="12198" y="3571"/>
                </a:lnTo>
                <a:lnTo>
                  <a:pt x="12196" y="3568"/>
                </a:lnTo>
                <a:lnTo>
                  <a:pt x="12195" y="3565"/>
                </a:lnTo>
                <a:lnTo>
                  <a:pt x="12194" y="3562"/>
                </a:lnTo>
                <a:lnTo>
                  <a:pt x="12193" y="3558"/>
                </a:lnTo>
                <a:lnTo>
                  <a:pt x="12193" y="3555"/>
                </a:lnTo>
                <a:lnTo>
                  <a:pt x="12193" y="3552"/>
                </a:lnTo>
                <a:lnTo>
                  <a:pt x="12193" y="3549"/>
                </a:lnTo>
                <a:lnTo>
                  <a:pt x="12194" y="3545"/>
                </a:lnTo>
                <a:lnTo>
                  <a:pt x="12195" y="3542"/>
                </a:lnTo>
                <a:lnTo>
                  <a:pt x="12196" y="3539"/>
                </a:lnTo>
                <a:lnTo>
                  <a:pt x="12198" y="3536"/>
                </a:lnTo>
                <a:lnTo>
                  <a:pt x="12199" y="3534"/>
                </a:lnTo>
                <a:lnTo>
                  <a:pt x="12202" y="3531"/>
                </a:lnTo>
                <a:lnTo>
                  <a:pt x="12204" y="3529"/>
                </a:lnTo>
                <a:lnTo>
                  <a:pt x="12206" y="3527"/>
                </a:lnTo>
                <a:lnTo>
                  <a:pt x="12209" y="3525"/>
                </a:lnTo>
                <a:lnTo>
                  <a:pt x="12212" y="3523"/>
                </a:lnTo>
                <a:lnTo>
                  <a:pt x="12463" y="3405"/>
                </a:lnTo>
                <a:lnTo>
                  <a:pt x="12467" y="3404"/>
                </a:lnTo>
                <a:lnTo>
                  <a:pt x="12470" y="3403"/>
                </a:lnTo>
                <a:lnTo>
                  <a:pt x="12473" y="3402"/>
                </a:lnTo>
                <a:lnTo>
                  <a:pt x="12476" y="3402"/>
                </a:lnTo>
                <a:lnTo>
                  <a:pt x="12480" y="3402"/>
                </a:lnTo>
                <a:lnTo>
                  <a:pt x="12483" y="3402"/>
                </a:lnTo>
                <a:lnTo>
                  <a:pt x="12486" y="3403"/>
                </a:lnTo>
                <a:lnTo>
                  <a:pt x="12489" y="3404"/>
                </a:lnTo>
                <a:lnTo>
                  <a:pt x="12492" y="3405"/>
                </a:lnTo>
                <a:lnTo>
                  <a:pt x="12495" y="3406"/>
                </a:lnTo>
                <a:lnTo>
                  <a:pt x="12498" y="3408"/>
                </a:lnTo>
                <a:lnTo>
                  <a:pt x="12501" y="3410"/>
                </a:lnTo>
                <a:lnTo>
                  <a:pt x="12503" y="3412"/>
                </a:lnTo>
                <a:lnTo>
                  <a:pt x="12505" y="3415"/>
                </a:lnTo>
                <a:lnTo>
                  <a:pt x="12507" y="3417"/>
                </a:lnTo>
                <a:lnTo>
                  <a:pt x="12509" y="3420"/>
                </a:lnTo>
                <a:moveTo>
                  <a:pt x="12005" y="3654"/>
                </a:moveTo>
                <a:lnTo>
                  <a:pt x="12006" y="3657"/>
                </a:lnTo>
                <a:lnTo>
                  <a:pt x="12007" y="3661"/>
                </a:lnTo>
                <a:lnTo>
                  <a:pt x="12008" y="3664"/>
                </a:lnTo>
                <a:lnTo>
                  <a:pt x="12008" y="3667"/>
                </a:lnTo>
                <a:lnTo>
                  <a:pt x="12008" y="3671"/>
                </a:lnTo>
                <a:lnTo>
                  <a:pt x="12007" y="3674"/>
                </a:lnTo>
                <a:lnTo>
                  <a:pt x="12006" y="3677"/>
                </a:lnTo>
                <a:lnTo>
                  <a:pt x="12005" y="3680"/>
                </a:lnTo>
                <a:lnTo>
                  <a:pt x="12004" y="3683"/>
                </a:lnTo>
                <a:lnTo>
                  <a:pt x="12002" y="3686"/>
                </a:lnTo>
                <a:lnTo>
                  <a:pt x="12000" y="3689"/>
                </a:lnTo>
                <a:lnTo>
                  <a:pt x="11998" y="3691"/>
                </a:lnTo>
                <a:lnTo>
                  <a:pt x="11996" y="3694"/>
                </a:lnTo>
                <a:lnTo>
                  <a:pt x="11993" y="3696"/>
                </a:lnTo>
                <a:lnTo>
                  <a:pt x="11990" y="3698"/>
                </a:lnTo>
                <a:lnTo>
                  <a:pt x="11987" y="3699"/>
                </a:lnTo>
                <a:lnTo>
                  <a:pt x="11731" y="3807"/>
                </a:lnTo>
                <a:lnTo>
                  <a:pt x="11728" y="3808"/>
                </a:lnTo>
                <a:lnTo>
                  <a:pt x="11725" y="3809"/>
                </a:lnTo>
                <a:lnTo>
                  <a:pt x="11721" y="3810"/>
                </a:lnTo>
                <a:lnTo>
                  <a:pt x="11718" y="3810"/>
                </a:lnTo>
                <a:lnTo>
                  <a:pt x="11714" y="3810"/>
                </a:lnTo>
                <a:lnTo>
                  <a:pt x="11711" y="3810"/>
                </a:lnTo>
                <a:lnTo>
                  <a:pt x="11708" y="3809"/>
                </a:lnTo>
                <a:lnTo>
                  <a:pt x="11705" y="3808"/>
                </a:lnTo>
                <a:lnTo>
                  <a:pt x="11702" y="3807"/>
                </a:lnTo>
                <a:lnTo>
                  <a:pt x="11699" y="3805"/>
                </a:lnTo>
                <a:lnTo>
                  <a:pt x="11696" y="3803"/>
                </a:lnTo>
                <a:lnTo>
                  <a:pt x="11694" y="3801"/>
                </a:lnTo>
                <a:lnTo>
                  <a:pt x="11692" y="3798"/>
                </a:lnTo>
                <a:lnTo>
                  <a:pt x="11690" y="3795"/>
                </a:lnTo>
                <a:lnTo>
                  <a:pt x="11688" y="3792"/>
                </a:lnTo>
                <a:lnTo>
                  <a:pt x="11686" y="3789"/>
                </a:lnTo>
                <a:lnTo>
                  <a:pt x="11685" y="3786"/>
                </a:lnTo>
                <a:lnTo>
                  <a:pt x="11684" y="3783"/>
                </a:lnTo>
                <a:lnTo>
                  <a:pt x="11684" y="3779"/>
                </a:lnTo>
                <a:lnTo>
                  <a:pt x="11684" y="3776"/>
                </a:lnTo>
                <a:lnTo>
                  <a:pt x="11684" y="3773"/>
                </a:lnTo>
                <a:lnTo>
                  <a:pt x="11684" y="3770"/>
                </a:lnTo>
                <a:lnTo>
                  <a:pt x="11685" y="3767"/>
                </a:lnTo>
                <a:lnTo>
                  <a:pt x="11686" y="3764"/>
                </a:lnTo>
                <a:lnTo>
                  <a:pt x="11688" y="3761"/>
                </a:lnTo>
                <a:lnTo>
                  <a:pt x="11689" y="3758"/>
                </a:lnTo>
                <a:lnTo>
                  <a:pt x="11691" y="3756"/>
                </a:lnTo>
                <a:lnTo>
                  <a:pt x="11693" y="3753"/>
                </a:lnTo>
                <a:lnTo>
                  <a:pt x="11696" y="3751"/>
                </a:lnTo>
                <a:lnTo>
                  <a:pt x="11698" y="3749"/>
                </a:lnTo>
                <a:lnTo>
                  <a:pt x="11701" y="3747"/>
                </a:lnTo>
                <a:lnTo>
                  <a:pt x="11704" y="3745"/>
                </a:lnTo>
                <a:lnTo>
                  <a:pt x="11959" y="3637"/>
                </a:lnTo>
                <a:lnTo>
                  <a:pt x="11963" y="3636"/>
                </a:lnTo>
                <a:lnTo>
                  <a:pt x="11966" y="3635"/>
                </a:lnTo>
                <a:lnTo>
                  <a:pt x="11970" y="3635"/>
                </a:lnTo>
                <a:lnTo>
                  <a:pt x="11973" y="3635"/>
                </a:lnTo>
                <a:lnTo>
                  <a:pt x="11976" y="3635"/>
                </a:lnTo>
                <a:lnTo>
                  <a:pt x="11980" y="3635"/>
                </a:lnTo>
                <a:lnTo>
                  <a:pt x="11983" y="3636"/>
                </a:lnTo>
                <a:lnTo>
                  <a:pt x="11986" y="3637"/>
                </a:lnTo>
                <a:lnTo>
                  <a:pt x="11989" y="3638"/>
                </a:lnTo>
                <a:lnTo>
                  <a:pt x="11992" y="3640"/>
                </a:lnTo>
                <a:lnTo>
                  <a:pt x="11995" y="3641"/>
                </a:lnTo>
                <a:lnTo>
                  <a:pt x="11997" y="3643"/>
                </a:lnTo>
                <a:lnTo>
                  <a:pt x="12000" y="3646"/>
                </a:lnTo>
                <a:lnTo>
                  <a:pt x="12002" y="3648"/>
                </a:lnTo>
                <a:lnTo>
                  <a:pt x="12004" y="3651"/>
                </a:lnTo>
                <a:lnTo>
                  <a:pt x="12005" y="3654"/>
                </a:lnTo>
                <a:moveTo>
                  <a:pt x="3554" y="3669"/>
                </a:moveTo>
                <a:lnTo>
                  <a:pt x="3554" y="3666"/>
                </a:lnTo>
                <a:lnTo>
                  <a:pt x="3554" y="3662"/>
                </a:lnTo>
                <a:lnTo>
                  <a:pt x="3555" y="3659"/>
                </a:lnTo>
                <a:lnTo>
                  <a:pt x="3556" y="3656"/>
                </a:lnTo>
                <a:lnTo>
                  <a:pt x="3558" y="3653"/>
                </a:lnTo>
                <a:lnTo>
                  <a:pt x="3560" y="3650"/>
                </a:lnTo>
                <a:lnTo>
                  <a:pt x="3561" y="3647"/>
                </a:lnTo>
                <a:lnTo>
                  <a:pt x="3564" y="3645"/>
                </a:lnTo>
                <a:lnTo>
                  <a:pt x="3566" y="3643"/>
                </a:lnTo>
                <a:lnTo>
                  <a:pt x="3569" y="3641"/>
                </a:lnTo>
                <a:lnTo>
                  <a:pt x="3571" y="3639"/>
                </a:lnTo>
                <a:lnTo>
                  <a:pt x="3574" y="3638"/>
                </a:lnTo>
                <a:lnTo>
                  <a:pt x="3578" y="3637"/>
                </a:lnTo>
                <a:lnTo>
                  <a:pt x="3581" y="3636"/>
                </a:lnTo>
                <a:lnTo>
                  <a:pt x="3584" y="3635"/>
                </a:lnTo>
                <a:lnTo>
                  <a:pt x="3588" y="3635"/>
                </a:lnTo>
                <a:lnTo>
                  <a:pt x="3865" y="3642"/>
                </a:lnTo>
                <a:lnTo>
                  <a:pt x="3868" y="3642"/>
                </a:lnTo>
                <a:lnTo>
                  <a:pt x="3872" y="3643"/>
                </a:lnTo>
                <a:lnTo>
                  <a:pt x="3875" y="3644"/>
                </a:lnTo>
                <a:lnTo>
                  <a:pt x="3878" y="3645"/>
                </a:lnTo>
                <a:lnTo>
                  <a:pt x="3881" y="3646"/>
                </a:lnTo>
                <a:lnTo>
                  <a:pt x="3884" y="3648"/>
                </a:lnTo>
                <a:lnTo>
                  <a:pt x="3886" y="3650"/>
                </a:lnTo>
                <a:lnTo>
                  <a:pt x="3889" y="3652"/>
                </a:lnTo>
                <a:lnTo>
                  <a:pt x="3891" y="3655"/>
                </a:lnTo>
                <a:lnTo>
                  <a:pt x="3893" y="3658"/>
                </a:lnTo>
                <a:lnTo>
                  <a:pt x="3894" y="3660"/>
                </a:lnTo>
                <a:lnTo>
                  <a:pt x="3896" y="3663"/>
                </a:lnTo>
                <a:lnTo>
                  <a:pt x="3897" y="3666"/>
                </a:lnTo>
                <a:lnTo>
                  <a:pt x="3897" y="3670"/>
                </a:lnTo>
                <a:lnTo>
                  <a:pt x="3898" y="3673"/>
                </a:lnTo>
                <a:lnTo>
                  <a:pt x="3898" y="3676"/>
                </a:lnTo>
                <a:lnTo>
                  <a:pt x="3897" y="3680"/>
                </a:lnTo>
                <a:lnTo>
                  <a:pt x="3897" y="3683"/>
                </a:lnTo>
                <a:lnTo>
                  <a:pt x="3896" y="3686"/>
                </a:lnTo>
                <a:lnTo>
                  <a:pt x="3894" y="3689"/>
                </a:lnTo>
                <a:lnTo>
                  <a:pt x="3893" y="3692"/>
                </a:lnTo>
                <a:lnTo>
                  <a:pt x="3891" y="3695"/>
                </a:lnTo>
                <a:lnTo>
                  <a:pt x="3889" y="3698"/>
                </a:lnTo>
                <a:lnTo>
                  <a:pt x="3887" y="3700"/>
                </a:lnTo>
                <a:lnTo>
                  <a:pt x="3884" y="3702"/>
                </a:lnTo>
                <a:lnTo>
                  <a:pt x="3881" y="3704"/>
                </a:lnTo>
                <a:lnTo>
                  <a:pt x="3878" y="3705"/>
                </a:lnTo>
                <a:lnTo>
                  <a:pt x="3875" y="3707"/>
                </a:lnTo>
                <a:lnTo>
                  <a:pt x="3872" y="3708"/>
                </a:lnTo>
                <a:lnTo>
                  <a:pt x="3869" y="3709"/>
                </a:lnTo>
                <a:lnTo>
                  <a:pt x="3865" y="3709"/>
                </a:lnTo>
                <a:lnTo>
                  <a:pt x="3862" y="3709"/>
                </a:lnTo>
                <a:lnTo>
                  <a:pt x="3588" y="3703"/>
                </a:lnTo>
                <a:lnTo>
                  <a:pt x="3584" y="3703"/>
                </a:lnTo>
                <a:lnTo>
                  <a:pt x="3581" y="3702"/>
                </a:lnTo>
                <a:lnTo>
                  <a:pt x="3578" y="3701"/>
                </a:lnTo>
                <a:lnTo>
                  <a:pt x="3574" y="3700"/>
                </a:lnTo>
                <a:lnTo>
                  <a:pt x="3571" y="3698"/>
                </a:lnTo>
                <a:lnTo>
                  <a:pt x="3569" y="3697"/>
                </a:lnTo>
                <a:lnTo>
                  <a:pt x="3566" y="3695"/>
                </a:lnTo>
                <a:lnTo>
                  <a:pt x="3564" y="3693"/>
                </a:lnTo>
                <a:lnTo>
                  <a:pt x="3561" y="3690"/>
                </a:lnTo>
                <a:lnTo>
                  <a:pt x="3560" y="3688"/>
                </a:lnTo>
                <a:lnTo>
                  <a:pt x="3558" y="3685"/>
                </a:lnTo>
                <a:lnTo>
                  <a:pt x="3556" y="3682"/>
                </a:lnTo>
                <a:lnTo>
                  <a:pt x="3555" y="3679"/>
                </a:lnTo>
                <a:lnTo>
                  <a:pt x="3554" y="3676"/>
                </a:lnTo>
                <a:lnTo>
                  <a:pt x="3554" y="3673"/>
                </a:lnTo>
                <a:lnTo>
                  <a:pt x="3554" y="3669"/>
                </a:lnTo>
                <a:moveTo>
                  <a:pt x="3346" y="3670"/>
                </a:moveTo>
                <a:lnTo>
                  <a:pt x="3346" y="3674"/>
                </a:lnTo>
                <a:lnTo>
                  <a:pt x="3345" y="3677"/>
                </a:lnTo>
                <a:lnTo>
                  <a:pt x="3345" y="3680"/>
                </a:lnTo>
                <a:lnTo>
                  <a:pt x="3344" y="3684"/>
                </a:lnTo>
                <a:lnTo>
                  <a:pt x="3342" y="3687"/>
                </a:lnTo>
                <a:lnTo>
                  <a:pt x="3341" y="3689"/>
                </a:lnTo>
                <a:lnTo>
                  <a:pt x="3339" y="3692"/>
                </a:lnTo>
                <a:lnTo>
                  <a:pt x="3337" y="3694"/>
                </a:lnTo>
                <a:lnTo>
                  <a:pt x="3334" y="3697"/>
                </a:lnTo>
                <a:lnTo>
                  <a:pt x="3332" y="3699"/>
                </a:lnTo>
                <a:lnTo>
                  <a:pt x="3329" y="3700"/>
                </a:lnTo>
                <a:lnTo>
                  <a:pt x="3326" y="3702"/>
                </a:lnTo>
                <a:lnTo>
                  <a:pt x="3323" y="3703"/>
                </a:lnTo>
                <a:lnTo>
                  <a:pt x="3320" y="3704"/>
                </a:lnTo>
                <a:lnTo>
                  <a:pt x="3316" y="3705"/>
                </a:lnTo>
                <a:lnTo>
                  <a:pt x="3313" y="3705"/>
                </a:lnTo>
                <a:lnTo>
                  <a:pt x="3038" y="3715"/>
                </a:lnTo>
                <a:lnTo>
                  <a:pt x="3034" y="3715"/>
                </a:lnTo>
                <a:lnTo>
                  <a:pt x="3031" y="3715"/>
                </a:lnTo>
                <a:lnTo>
                  <a:pt x="3028" y="3714"/>
                </a:lnTo>
                <a:lnTo>
                  <a:pt x="3024" y="3713"/>
                </a:lnTo>
                <a:lnTo>
                  <a:pt x="3021" y="3712"/>
                </a:lnTo>
                <a:lnTo>
                  <a:pt x="3018" y="3711"/>
                </a:lnTo>
                <a:lnTo>
                  <a:pt x="3016" y="3709"/>
                </a:lnTo>
                <a:lnTo>
                  <a:pt x="3013" y="3707"/>
                </a:lnTo>
                <a:lnTo>
                  <a:pt x="3011" y="3704"/>
                </a:lnTo>
                <a:lnTo>
                  <a:pt x="3009" y="3702"/>
                </a:lnTo>
                <a:lnTo>
                  <a:pt x="3007" y="3699"/>
                </a:lnTo>
                <a:lnTo>
                  <a:pt x="3005" y="3696"/>
                </a:lnTo>
                <a:lnTo>
                  <a:pt x="3004" y="3693"/>
                </a:lnTo>
                <a:lnTo>
                  <a:pt x="3003" y="3690"/>
                </a:lnTo>
                <a:lnTo>
                  <a:pt x="3002" y="3687"/>
                </a:lnTo>
                <a:lnTo>
                  <a:pt x="3002" y="3683"/>
                </a:lnTo>
                <a:lnTo>
                  <a:pt x="3002" y="3680"/>
                </a:lnTo>
                <a:lnTo>
                  <a:pt x="3002" y="3677"/>
                </a:lnTo>
                <a:lnTo>
                  <a:pt x="3003" y="3673"/>
                </a:lnTo>
                <a:lnTo>
                  <a:pt x="3004" y="3670"/>
                </a:lnTo>
                <a:lnTo>
                  <a:pt x="3005" y="3667"/>
                </a:lnTo>
                <a:lnTo>
                  <a:pt x="3007" y="3664"/>
                </a:lnTo>
                <a:lnTo>
                  <a:pt x="3009" y="3662"/>
                </a:lnTo>
                <a:lnTo>
                  <a:pt x="3011" y="3659"/>
                </a:lnTo>
                <a:lnTo>
                  <a:pt x="3013" y="3657"/>
                </a:lnTo>
                <a:lnTo>
                  <a:pt x="3016" y="3655"/>
                </a:lnTo>
                <a:lnTo>
                  <a:pt x="3019" y="3653"/>
                </a:lnTo>
                <a:lnTo>
                  <a:pt x="3022" y="3652"/>
                </a:lnTo>
                <a:lnTo>
                  <a:pt x="3025" y="3650"/>
                </a:lnTo>
                <a:lnTo>
                  <a:pt x="3028" y="3649"/>
                </a:lnTo>
                <a:lnTo>
                  <a:pt x="3031" y="3649"/>
                </a:lnTo>
                <a:lnTo>
                  <a:pt x="3035" y="3648"/>
                </a:lnTo>
                <a:lnTo>
                  <a:pt x="3311" y="3637"/>
                </a:lnTo>
                <a:lnTo>
                  <a:pt x="3314" y="3637"/>
                </a:lnTo>
                <a:lnTo>
                  <a:pt x="3318" y="3638"/>
                </a:lnTo>
                <a:lnTo>
                  <a:pt x="3321" y="3639"/>
                </a:lnTo>
                <a:lnTo>
                  <a:pt x="3324" y="3640"/>
                </a:lnTo>
                <a:lnTo>
                  <a:pt x="3327" y="3641"/>
                </a:lnTo>
                <a:lnTo>
                  <a:pt x="3330" y="3643"/>
                </a:lnTo>
                <a:lnTo>
                  <a:pt x="3333" y="3645"/>
                </a:lnTo>
                <a:lnTo>
                  <a:pt x="3335" y="3647"/>
                </a:lnTo>
                <a:lnTo>
                  <a:pt x="3338" y="3649"/>
                </a:lnTo>
                <a:lnTo>
                  <a:pt x="3340" y="3652"/>
                </a:lnTo>
                <a:lnTo>
                  <a:pt x="3342" y="3655"/>
                </a:lnTo>
                <a:lnTo>
                  <a:pt x="3343" y="3657"/>
                </a:lnTo>
                <a:lnTo>
                  <a:pt x="3344" y="3660"/>
                </a:lnTo>
                <a:lnTo>
                  <a:pt x="3345" y="3664"/>
                </a:lnTo>
                <a:lnTo>
                  <a:pt x="3346" y="3667"/>
                </a:lnTo>
                <a:lnTo>
                  <a:pt x="3346" y="3670"/>
                </a:lnTo>
                <a:moveTo>
                  <a:pt x="4105" y="3687"/>
                </a:moveTo>
                <a:lnTo>
                  <a:pt x="4105" y="3684"/>
                </a:lnTo>
                <a:lnTo>
                  <a:pt x="4106" y="3680"/>
                </a:lnTo>
                <a:lnTo>
                  <a:pt x="4107" y="3677"/>
                </a:lnTo>
                <a:lnTo>
                  <a:pt x="4108" y="3674"/>
                </a:lnTo>
                <a:lnTo>
                  <a:pt x="4110" y="3671"/>
                </a:lnTo>
                <a:lnTo>
                  <a:pt x="4112" y="3669"/>
                </a:lnTo>
                <a:lnTo>
                  <a:pt x="4114" y="3666"/>
                </a:lnTo>
                <a:lnTo>
                  <a:pt x="4117" y="3664"/>
                </a:lnTo>
                <a:lnTo>
                  <a:pt x="4119" y="3662"/>
                </a:lnTo>
                <a:lnTo>
                  <a:pt x="4122" y="3660"/>
                </a:lnTo>
                <a:lnTo>
                  <a:pt x="4125" y="3659"/>
                </a:lnTo>
                <a:lnTo>
                  <a:pt x="4128" y="3658"/>
                </a:lnTo>
                <a:lnTo>
                  <a:pt x="4131" y="3657"/>
                </a:lnTo>
                <a:lnTo>
                  <a:pt x="4135" y="3656"/>
                </a:lnTo>
                <a:lnTo>
                  <a:pt x="4138" y="3656"/>
                </a:lnTo>
                <a:lnTo>
                  <a:pt x="4142" y="3656"/>
                </a:lnTo>
                <a:lnTo>
                  <a:pt x="4417" y="3677"/>
                </a:lnTo>
                <a:lnTo>
                  <a:pt x="4420" y="3678"/>
                </a:lnTo>
                <a:lnTo>
                  <a:pt x="4424" y="3679"/>
                </a:lnTo>
                <a:lnTo>
                  <a:pt x="4427" y="3680"/>
                </a:lnTo>
                <a:lnTo>
                  <a:pt x="4430" y="3681"/>
                </a:lnTo>
                <a:lnTo>
                  <a:pt x="4433" y="3683"/>
                </a:lnTo>
                <a:lnTo>
                  <a:pt x="4435" y="3685"/>
                </a:lnTo>
                <a:lnTo>
                  <a:pt x="4438" y="3687"/>
                </a:lnTo>
                <a:lnTo>
                  <a:pt x="4440" y="3689"/>
                </a:lnTo>
                <a:lnTo>
                  <a:pt x="4442" y="3692"/>
                </a:lnTo>
                <a:lnTo>
                  <a:pt x="4444" y="3695"/>
                </a:lnTo>
                <a:lnTo>
                  <a:pt x="4445" y="3698"/>
                </a:lnTo>
                <a:lnTo>
                  <a:pt x="4446" y="3701"/>
                </a:lnTo>
                <a:lnTo>
                  <a:pt x="4447" y="3704"/>
                </a:lnTo>
                <a:lnTo>
                  <a:pt x="4448" y="3707"/>
                </a:lnTo>
                <a:lnTo>
                  <a:pt x="4448" y="3711"/>
                </a:lnTo>
                <a:lnTo>
                  <a:pt x="4448" y="3714"/>
                </a:lnTo>
                <a:lnTo>
                  <a:pt x="4447" y="3718"/>
                </a:lnTo>
                <a:lnTo>
                  <a:pt x="4446" y="3721"/>
                </a:lnTo>
                <a:lnTo>
                  <a:pt x="4445" y="3724"/>
                </a:lnTo>
                <a:lnTo>
                  <a:pt x="4444" y="3727"/>
                </a:lnTo>
                <a:lnTo>
                  <a:pt x="4442" y="3730"/>
                </a:lnTo>
                <a:lnTo>
                  <a:pt x="4440" y="3732"/>
                </a:lnTo>
                <a:lnTo>
                  <a:pt x="4438" y="3735"/>
                </a:lnTo>
                <a:lnTo>
                  <a:pt x="4436" y="3737"/>
                </a:lnTo>
                <a:lnTo>
                  <a:pt x="4433" y="3739"/>
                </a:lnTo>
                <a:lnTo>
                  <a:pt x="4430" y="3740"/>
                </a:lnTo>
                <a:lnTo>
                  <a:pt x="4427" y="3742"/>
                </a:lnTo>
                <a:lnTo>
                  <a:pt x="4424" y="3743"/>
                </a:lnTo>
                <a:lnTo>
                  <a:pt x="4421" y="3744"/>
                </a:lnTo>
                <a:lnTo>
                  <a:pt x="4418" y="3744"/>
                </a:lnTo>
                <a:lnTo>
                  <a:pt x="4414" y="3744"/>
                </a:lnTo>
                <a:lnTo>
                  <a:pt x="4411" y="3744"/>
                </a:lnTo>
                <a:lnTo>
                  <a:pt x="4137" y="3723"/>
                </a:lnTo>
                <a:lnTo>
                  <a:pt x="4133" y="3723"/>
                </a:lnTo>
                <a:lnTo>
                  <a:pt x="4130" y="3722"/>
                </a:lnTo>
                <a:lnTo>
                  <a:pt x="4127" y="3721"/>
                </a:lnTo>
                <a:lnTo>
                  <a:pt x="4124" y="3719"/>
                </a:lnTo>
                <a:lnTo>
                  <a:pt x="4121" y="3718"/>
                </a:lnTo>
                <a:lnTo>
                  <a:pt x="4118" y="3716"/>
                </a:lnTo>
                <a:lnTo>
                  <a:pt x="4116" y="3714"/>
                </a:lnTo>
                <a:lnTo>
                  <a:pt x="4113" y="3711"/>
                </a:lnTo>
                <a:lnTo>
                  <a:pt x="4111" y="3709"/>
                </a:lnTo>
                <a:lnTo>
                  <a:pt x="4109" y="3706"/>
                </a:lnTo>
                <a:lnTo>
                  <a:pt x="4108" y="3703"/>
                </a:lnTo>
                <a:lnTo>
                  <a:pt x="4107" y="3700"/>
                </a:lnTo>
                <a:lnTo>
                  <a:pt x="4106" y="3697"/>
                </a:lnTo>
                <a:lnTo>
                  <a:pt x="4105" y="3694"/>
                </a:lnTo>
                <a:lnTo>
                  <a:pt x="4105" y="3691"/>
                </a:lnTo>
                <a:lnTo>
                  <a:pt x="4105" y="3687"/>
                </a:lnTo>
                <a:moveTo>
                  <a:pt x="2795" y="3697"/>
                </a:moveTo>
                <a:lnTo>
                  <a:pt x="2795" y="3701"/>
                </a:lnTo>
                <a:lnTo>
                  <a:pt x="2795" y="3704"/>
                </a:lnTo>
                <a:lnTo>
                  <a:pt x="2794" y="3707"/>
                </a:lnTo>
                <a:lnTo>
                  <a:pt x="2794" y="3711"/>
                </a:lnTo>
                <a:lnTo>
                  <a:pt x="2792" y="3714"/>
                </a:lnTo>
                <a:lnTo>
                  <a:pt x="2791" y="3717"/>
                </a:lnTo>
                <a:lnTo>
                  <a:pt x="2789" y="3719"/>
                </a:lnTo>
                <a:lnTo>
                  <a:pt x="2787" y="3722"/>
                </a:lnTo>
                <a:lnTo>
                  <a:pt x="2785" y="3724"/>
                </a:lnTo>
                <a:lnTo>
                  <a:pt x="2783" y="3727"/>
                </a:lnTo>
                <a:lnTo>
                  <a:pt x="2780" y="3729"/>
                </a:lnTo>
                <a:lnTo>
                  <a:pt x="2777" y="3730"/>
                </a:lnTo>
                <a:lnTo>
                  <a:pt x="2774" y="3732"/>
                </a:lnTo>
                <a:lnTo>
                  <a:pt x="2771" y="3733"/>
                </a:lnTo>
                <a:lnTo>
                  <a:pt x="2767" y="3734"/>
                </a:lnTo>
                <a:lnTo>
                  <a:pt x="2764" y="3734"/>
                </a:lnTo>
                <a:lnTo>
                  <a:pt x="2491" y="3761"/>
                </a:lnTo>
                <a:lnTo>
                  <a:pt x="2487" y="3761"/>
                </a:lnTo>
                <a:lnTo>
                  <a:pt x="2484" y="3761"/>
                </a:lnTo>
                <a:lnTo>
                  <a:pt x="2481" y="3761"/>
                </a:lnTo>
                <a:lnTo>
                  <a:pt x="2478" y="3760"/>
                </a:lnTo>
                <a:lnTo>
                  <a:pt x="2475" y="3759"/>
                </a:lnTo>
                <a:lnTo>
                  <a:pt x="2472" y="3758"/>
                </a:lnTo>
                <a:lnTo>
                  <a:pt x="2469" y="3756"/>
                </a:lnTo>
                <a:lnTo>
                  <a:pt x="2466" y="3754"/>
                </a:lnTo>
                <a:lnTo>
                  <a:pt x="2464" y="3752"/>
                </a:lnTo>
                <a:lnTo>
                  <a:pt x="2461" y="3750"/>
                </a:lnTo>
                <a:lnTo>
                  <a:pt x="2459" y="3748"/>
                </a:lnTo>
                <a:lnTo>
                  <a:pt x="2457" y="3745"/>
                </a:lnTo>
                <a:lnTo>
                  <a:pt x="2456" y="3742"/>
                </a:lnTo>
                <a:lnTo>
                  <a:pt x="2454" y="3739"/>
                </a:lnTo>
                <a:lnTo>
                  <a:pt x="2453" y="3736"/>
                </a:lnTo>
                <a:lnTo>
                  <a:pt x="2453" y="3732"/>
                </a:lnTo>
                <a:lnTo>
                  <a:pt x="2453" y="3729"/>
                </a:lnTo>
                <a:lnTo>
                  <a:pt x="2453" y="3725"/>
                </a:lnTo>
                <a:lnTo>
                  <a:pt x="2453" y="3722"/>
                </a:lnTo>
                <a:lnTo>
                  <a:pt x="2454" y="3719"/>
                </a:lnTo>
                <a:lnTo>
                  <a:pt x="2455" y="3716"/>
                </a:lnTo>
                <a:lnTo>
                  <a:pt x="2457" y="3713"/>
                </a:lnTo>
                <a:lnTo>
                  <a:pt x="2458" y="3710"/>
                </a:lnTo>
                <a:lnTo>
                  <a:pt x="2460" y="3707"/>
                </a:lnTo>
                <a:lnTo>
                  <a:pt x="2462" y="3705"/>
                </a:lnTo>
                <a:lnTo>
                  <a:pt x="2465" y="3703"/>
                </a:lnTo>
                <a:lnTo>
                  <a:pt x="2467" y="3701"/>
                </a:lnTo>
                <a:lnTo>
                  <a:pt x="2470" y="3699"/>
                </a:lnTo>
                <a:lnTo>
                  <a:pt x="2473" y="3697"/>
                </a:lnTo>
                <a:lnTo>
                  <a:pt x="2476" y="3696"/>
                </a:lnTo>
                <a:lnTo>
                  <a:pt x="2480" y="3695"/>
                </a:lnTo>
                <a:lnTo>
                  <a:pt x="2483" y="3694"/>
                </a:lnTo>
                <a:lnTo>
                  <a:pt x="2758" y="3667"/>
                </a:lnTo>
                <a:lnTo>
                  <a:pt x="2761" y="3667"/>
                </a:lnTo>
                <a:lnTo>
                  <a:pt x="2765" y="3667"/>
                </a:lnTo>
                <a:lnTo>
                  <a:pt x="2768" y="3668"/>
                </a:lnTo>
                <a:lnTo>
                  <a:pt x="2771" y="3669"/>
                </a:lnTo>
                <a:lnTo>
                  <a:pt x="2775" y="3670"/>
                </a:lnTo>
                <a:lnTo>
                  <a:pt x="2778" y="3671"/>
                </a:lnTo>
                <a:lnTo>
                  <a:pt x="2780" y="3673"/>
                </a:lnTo>
                <a:lnTo>
                  <a:pt x="2783" y="3675"/>
                </a:lnTo>
                <a:lnTo>
                  <a:pt x="2786" y="3677"/>
                </a:lnTo>
                <a:lnTo>
                  <a:pt x="2788" y="3679"/>
                </a:lnTo>
                <a:lnTo>
                  <a:pt x="2790" y="3682"/>
                </a:lnTo>
                <a:lnTo>
                  <a:pt x="2791" y="3685"/>
                </a:lnTo>
                <a:lnTo>
                  <a:pt x="2793" y="3688"/>
                </a:lnTo>
                <a:lnTo>
                  <a:pt x="2794" y="3691"/>
                </a:lnTo>
                <a:lnTo>
                  <a:pt x="2794" y="3694"/>
                </a:lnTo>
                <a:lnTo>
                  <a:pt x="2795" y="3697"/>
                </a:lnTo>
                <a:moveTo>
                  <a:pt x="4655" y="3736"/>
                </a:moveTo>
                <a:lnTo>
                  <a:pt x="4655" y="3733"/>
                </a:lnTo>
                <a:lnTo>
                  <a:pt x="4656" y="3729"/>
                </a:lnTo>
                <a:lnTo>
                  <a:pt x="4657" y="3726"/>
                </a:lnTo>
                <a:lnTo>
                  <a:pt x="4659" y="3723"/>
                </a:lnTo>
                <a:lnTo>
                  <a:pt x="4661" y="3720"/>
                </a:lnTo>
                <a:lnTo>
                  <a:pt x="4663" y="3718"/>
                </a:lnTo>
                <a:lnTo>
                  <a:pt x="4665" y="3715"/>
                </a:lnTo>
                <a:lnTo>
                  <a:pt x="4667" y="3713"/>
                </a:lnTo>
                <a:lnTo>
                  <a:pt x="4670" y="3711"/>
                </a:lnTo>
                <a:lnTo>
                  <a:pt x="4673" y="3710"/>
                </a:lnTo>
                <a:lnTo>
                  <a:pt x="4676" y="3708"/>
                </a:lnTo>
                <a:lnTo>
                  <a:pt x="4679" y="3707"/>
                </a:lnTo>
                <a:lnTo>
                  <a:pt x="4682" y="3707"/>
                </a:lnTo>
                <a:lnTo>
                  <a:pt x="4686" y="3706"/>
                </a:lnTo>
                <a:lnTo>
                  <a:pt x="4689" y="3706"/>
                </a:lnTo>
                <a:lnTo>
                  <a:pt x="4693" y="3706"/>
                </a:lnTo>
                <a:lnTo>
                  <a:pt x="4967" y="3743"/>
                </a:lnTo>
                <a:lnTo>
                  <a:pt x="4970" y="3744"/>
                </a:lnTo>
                <a:lnTo>
                  <a:pt x="4973" y="3745"/>
                </a:lnTo>
                <a:lnTo>
                  <a:pt x="4976" y="3746"/>
                </a:lnTo>
                <a:lnTo>
                  <a:pt x="4979" y="3748"/>
                </a:lnTo>
                <a:lnTo>
                  <a:pt x="4982" y="3750"/>
                </a:lnTo>
                <a:lnTo>
                  <a:pt x="4984" y="3752"/>
                </a:lnTo>
                <a:lnTo>
                  <a:pt x="4987" y="3754"/>
                </a:lnTo>
                <a:lnTo>
                  <a:pt x="4989" y="3757"/>
                </a:lnTo>
                <a:lnTo>
                  <a:pt x="4991" y="3759"/>
                </a:lnTo>
                <a:lnTo>
                  <a:pt x="4992" y="3762"/>
                </a:lnTo>
                <a:lnTo>
                  <a:pt x="4993" y="3765"/>
                </a:lnTo>
                <a:lnTo>
                  <a:pt x="4995" y="3768"/>
                </a:lnTo>
                <a:lnTo>
                  <a:pt x="4995" y="3771"/>
                </a:lnTo>
                <a:lnTo>
                  <a:pt x="4996" y="3774"/>
                </a:lnTo>
                <a:lnTo>
                  <a:pt x="4996" y="3778"/>
                </a:lnTo>
                <a:lnTo>
                  <a:pt x="4996" y="3781"/>
                </a:lnTo>
                <a:lnTo>
                  <a:pt x="4995" y="3784"/>
                </a:lnTo>
                <a:lnTo>
                  <a:pt x="4994" y="3788"/>
                </a:lnTo>
                <a:lnTo>
                  <a:pt x="4993" y="3791"/>
                </a:lnTo>
                <a:lnTo>
                  <a:pt x="4991" y="3794"/>
                </a:lnTo>
                <a:lnTo>
                  <a:pt x="4989" y="3796"/>
                </a:lnTo>
                <a:lnTo>
                  <a:pt x="4987" y="3799"/>
                </a:lnTo>
                <a:lnTo>
                  <a:pt x="4984" y="3801"/>
                </a:lnTo>
                <a:lnTo>
                  <a:pt x="4982" y="3803"/>
                </a:lnTo>
                <a:lnTo>
                  <a:pt x="4979" y="3805"/>
                </a:lnTo>
                <a:lnTo>
                  <a:pt x="4976" y="3806"/>
                </a:lnTo>
                <a:lnTo>
                  <a:pt x="4973" y="3808"/>
                </a:lnTo>
                <a:lnTo>
                  <a:pt x="4970" y="3809"/>
                </a:lnTo>
                <a:lnTo>
                  <a:pt x="4967" y="3809"/>
                </a:lnTo>
                <a:lnTo>
                  <a:pt x="4963" y="3810"/>
                </a:lnTo>
                <a:lnTo>
                  <a:pt x="4960" y="3810"/>
                </a:lnTo>
                <a:lnTo>
                  <a:pt x="4957" y="3809"/>
                </a:lnTo>
                <a:lnTo>
                  <a:pt x="4684" y="3773"/>
                </a:lnTo>
                <a:lnTo>
                  <a:pt x="4680" y="3773"/>
                </a:lnTo>
                <a:lnTo>
                  <a:pt x="4677" y="3772"/>
                </a:lnTo>
                <a:lnTo>
                  <a:pt x="4674" y="3771"/>
                </a:lnTo>
                <a:lnTo>
                  <a:pt x="4671" y="3769"/>
                </a:lnTo>
                <a:lnTo>
                  <a:pt x="4668" y="3767"/>
                </a:lnTo>
                <a:lnTo>
                  <a:pt x="4666" y="3765"/>
                </a:lnTo>
                <a:lnTo>
                  <a:pt x="4663" y="3763"/>
                </a:lnTo>
                <a:lnTo>
                  <a:pt x="4661" y="3761"/>
                </a:lnTo>
                <a:lnTo>
                  <a:pt x="4659" y="3758"/>
                </a:lnTo>
                <a:lnTo>
                  <a:pt x="4658" y="3755"/>
                </a:lnTo>
                <a:lnTo>
                  <a:pt x="4657" y="3752"/>
                </a:lnTo>
                <a:lnTo>
                  <a:pt x="4655" y="3749"/>
                </a:lnTo>
                <a:lnTo>
                  <a:pt x="4655" y="3746"/>
                </a:lnTo>
                <a:lnTo>
                  <a:pt x="4654" y="3743"/>
                </a:lnTo>
                <a:lnTo>
                  <a:pt x="4654" y="3740"/>
                </a:lnTo>
                <a:lnTo>
                  <a:pt x="4655" y="3736"/>
                </a:lnTo>
                <a:moveTo>
                  <a:pt x="2248" y="3759"/>
                </a:moveTo>
                <a:lnTo>
                  <a:pt x="2248" y="3763"/>
                </a:lnTo>
                <a:lnTo>
                  <a:pt x="2248" y="3766"/>
                </a:lnTo>
                <a:lnTo>
                  <a:pt x="2248" y="3770"/>
                </a:lnTo>
                <a:lnTo>
                  <a:pt x="2247" y="3773"/>
                </a:lnTo>
                <a:lnTo>
                  <a:pt x="2246" y="3776"/>
                </a:lnTo>
                <a:lnTo>
                  <a:pt x="2245" y="3779"/>
                </a:lnTo>
                <a:lnTo>
                  <a:pt x="2243" y="3782"/>
                </a:lnTo>
                <a:lnTo>
                  <a:pt x="2241" y="3785"/>
                </a:lnTo>
                <a:lnTo>
                  <a:pt x="2239" y="3787"/>
                </a:lnTo>
                <a:lnTo>
                  <a:pt x="2237" y="3790"/>
                </a:lnTo>
                <a:lnTo>
                  <a:pt x="2234" y="3792"/>
                </a:lnTo>
                <a:lnTo>
                  <a:pt x="2232" y="3793"/>
                </a:lnTo>
                <a:lnTo>
                  <a:pt x="2229" y="3795"/>
                </a:lnTo>
                <a:lnTo>
                  <a:pt x="2226" y="3796"/>
                </a:lnTo>
                <a:lnTo>
                  <a:pt x="2222" y="3797"/>
                </a:lnTo>
                <a:lnTo>
                  <a:pt x="2219" y="3798"/>
                </a:lnTo>
                <a:lnTo>
                  <a:pt x="1948" y="3844"/>
                </a:lnTo>
                <a:lnTo>
                  <a:pt x="1945" y="3845"/>
                </a:lnTo>
                <a:lnTo>
                  <a:pt x="1941" y="3845"/>
                </a:lnTo>
                <a:lnTo>
                  <a:pt x="1938" y="3844"/>
                </a:lnTo>
                <a:lnTo>
                  <a:pt x="1935" y="3844"/>
                </a:lnTo>
                <a:lnTo>
                  <a:pt x="1931" y="3843"/>
                </a:lnTo>
                <a:lnTo>
                  <a:pt x="1928" y="3842"/>
                </a:lnTo>
                <a:lnTo>
                  <a:pt x="1925" y="3840"/>
                </a:lnTo>
                <a:lnTo>
                  <a:pt x="1923" y="3839"/>
                </a:lnTo>
                <a:lnTo>
                  <a:pt x="1920" y="3837"/>
                </a:lnTo>
                <a:lnTo>
                  <a:pt x="1918" y="3834"/>
                </a:lnTo>
                <a:lnTo>
                  <a:pt x="1915" y="3832"/>
                </a:lnTo>
                <a:lnTo>
                  <a:pt x="1913" y="3829"/>
                </a:lnTo>
                <a:lnTo>
                  <a:pt x="1912" y="3827"/>
                </a:lnTo>
                <a:lnTo>
                  <a:pt x="1910" y="3824"/>
                </a:lnTo>
                <a:lnTo>
                  <a:pt x="1909" y="3820"/>
                </a:lnTo>
                <a:lnTo>
                  <a:pt x="1908" y="3817"/>
                </a:lnTo>
                <a:lnTo>
                  <a:pt x="1908" y="3814"/>
                </a:lnTo>
                <a:lnTo>
                  <a:pt x="1907" y="3810"/>
                </a:lnTo>
                <a:lnTo>
                  <a:pt x="1908" y="3807"/>
                </a:lnTo>
                <a:lnTo>
                  <a:pt x="1908" y="3804"/>
                </a:lnTo>
                <a:lnTo>
                  <a:pt x="1909" y="3801"/>
                </a:lnTo>
                <a:lnTo>
                  <a:pt x="1910" y="3798"/>
                </a:lnTo>
                <a:lnTo>
                  <a:pt x="1912" y="3795"/>
                </a:lnTo>
                <a:lnTo>
                  <a:pt x="1914" y="3792"/>
                </a:lnTo>
                <a:lnTo>
                  <a:pt x="1915" y="3789"/>
                </a:lnTo>
                <a:lnTo>
                  <a:pt x="1918" y="3787"/>
                </a:lnTo>
                <a:lnTo>
                  <a:pt x="1920" y="3785"/>
                </a:lnTo>
                <a:lnTo>
                  <a:pt x="1923" y="3783"/>
                </a:lnTo>
                <a:lnTo>
                  <a:pt x="1925" y="3781"/>
                </a:lnTo>
                <a:lnTo>
                  <a:pt x="1928" y="3780"/>
                </a:lnTo>
                <a:lnTo>
                  <a:pt x="1932" y="3779"/>
                </a:lnTo>
                <a:lnTo>
                  <a:pt x="1935" y="3778"/>
                </a:lnTo>
                <a:lnTo>
                  <a:pt x="2209" y="3731"/>
                </a:lnTo>
                <a:lnTo>
                  <a:pt x="2212" y="3731"/>
                </a:lnTo>
                <a:lnTo>
                  <a:pt x="2216" y="3731"/>
                </a:lnTo>
                <a:lnTo>
                  <a:pt x="2219" y="3731"/>
                </a:lnTo>
                <a:lnTo>
                  <a:pt x="2222" y="3732"/>
                </a:lnTo>
                <a:lnTo>
                  <a:pt x="2225" y="3733"/>
                </a:lnTo>
                <a:lnTo>
                  <a:pt x="2228" y="3734"/>
                </a:lnTo>
                <a:lnTo>
                  <a:pt x="2231" y="3736"/>
                </a:lnTo>
                <a:lnTo>
                  <a:pt x="2234" y="3738"/>
                </a:lnTo>
                <a:lnTo>
                  <a:pt x="2237" y="3740"/>
                </a:lnTo>
                <a:lnTo>
                  <a:pt x="2239" y="3742"/>
                </a:lnTo>
                <a:lnTo>
                  <a:pt x="2241" y="3744"/>
                </a:lnTo>
                <a:lnTo>
                  <a:pt x="2243" y="3747"/>
                </a:lnTo>
                <a:lnTo>
                  <a:pt x="2245" y="3750"/>
                </a:lnTo>
                <a:lnTo>
                  <a:pt x="2246" y="3753"/>
                </a:lnTo>
                <a:lnTo>
                  <a:pt x="2247" y="3756"/>
                </a:lnTo>
                <a:lnTo>
                  <a:pt x="2248" y="3759"/>
                </a:lnTo>
                <a:moveTo>
                  <a:pt x="5200" y="3814"/>
                </a:moveTo>
                <a:lnTo>
                  <a:pt x="5201" y="3811"/>
                </a:lnTo>
                <a:lnTo>
                  <a:pt x="5202" y="3807"/>
                </a:lnTo>
                <a:lnTo>
                  <a:pt x="5203" y="3804"/>
                </a:lnTo>
                <a:lnTo>
                  <a:pt x="5205" y="3801"/>
                </a:lnTo>
                <a:lnTo>
                  <a:pt x="5207" y="3799"/>
                </a:lnTo>
                <a:lnTo>
                  <a:pt x="5209" y="3796"/>
                </a:lnTo>
                <a:lnTo>
                  <a:pt x="5211" y="3794"/>
                </a:lnTo>
                <a:lnTo>
                  <a:pt x="5214" y="3792"/>
                </a:lnTo>
                <a:lnTo>
                  <a:pt x="5217" y="3790"/>
                </a:lnTo>
                <a:lnTo>
                  <a:pt x="5220" y="3789"/>
                </a:lnTo>
                <a:lnTo>
                  <a:pt x="5223" y="3788"/>
                </a:lnTo>
                <a:lnTo>
                  <a:pt x="5226" y="3787"/>
                </a:lnTo>
                <a:lnTo>
                  <a:pt x="5229" y="3786"/>
                </a:lnTo>
                <a:lnTo>
                  <a:pt x="5233" y="3786"/>
                </a:lnTo>
                <a:lnTo>
                  <a:pt x="5236" y="3786"/>
                </a:lnTo>
                <a:lnTo>
                  <a:pt x="5240" y="3786"/>
                </a:lnTo>
                <a:lnTo>
                  <a:pt x="5512" y="3836"/>
                </a:lnTo>
                <a:lnTo>
                  <a:pt x="5515" y="3837"/>
                </a:lnTo>
                <a:lnTo>
                  <a:pt x="5518" y="3838"/>
                </a:lnTo>
                <a:lnTo>
                  <a:pt x="5521" y="3840"/>
                </a:lnTo>
                <a:lnTo>
                  <a:pt x="5524" y="3842"/>
                </a:lnTo>
                <a:lnTo>
                  <a:pt x="5527" y="3844"/>
                </a:lnTo>
                <a:lnTo>
                  <a:pt x="5529" y="3846"/>
                </a:lnTo>
                <a:lnTo>
                  <a:pt x="5531" y="3848"/>
                </a:lnTo>
                <a:lnTo>
                  <a:pt x="5533" y="3851"/>
                </a:lnTo>
                <a:lnTo>
                  <a:pt x="5535" y="3854"/>
                </a:lnTo>
                <a:lnTo>
                  <a:pt x="5536" y="3857"/>
                </a:lnTo>
                <a:lnTo>
                  <a:pt x="5537" y="3860"/>
                </a:lnTo>
                <a:lnTo>
                  <a:pt x="5538" y="3863"/>
                </a:lnTo>
                <a:lnTo>
                  <a:pt x="5539" y="3866"/>
                </a:lnTo>
                <a:lnTo>
                  <a:pt x="5539" y="3869"/>
                </a:lnTo>
                <a:lnTo>
                  <a:pt x="5539" y="3873"/>
                </a:lnTo>
                <a:lnTo>
                  <a:pt x="5539" y="3876"/>
                </a:lnTo>
                <a:lnTo>
                  <a:pt x="5538" y="3879"/>
                </a:lnTo>
                <a:lnTo>
                  <a:pt x="5537" y="3883"/>
                </a:lnTo>
                <a:lnTo>
                  <a:pt x="5535" y="3886"/>
                </a:lnTo>
                <a:lnTo>
                  <a:pt x="5533" y="3888"/>
                </a:lnTo>
                <a:lnTo>
                  <a:pt x="5531" y="3891"/>
                </a:lnTo>
                <a:lnTo>
                  <a:pt x="5529" y="3893"/>
                </a:lnTo>
                <a:lnTo>
                  <a:pt x="5526" y="3895"/>
                </a:lnTo>
                <a:lnTo>
                  <a:pt x="5524" y="3897"/>
                </a:lnTo>
                <a:lnTo>
                  <a:pt x="5521" y="3899"/>
                </a:lnTo>
                <a:lnTo>
                  <a:pt x="5518" y="3900"/>
                </a:lnTo>
                <a:lnTo>
                  <a:pt x="5515" y="3902"/>
                </a:lnTo>
                <a:lnTo>
                  <a:pt x="5512" y="3902"/>
                </a:lnTo>
                <a:lnTo>
                  <a:pt x="5508" y="3903"/>
                </a:lnTo>
                <a:lnTo>
                  <a:pt x="5505" y="3903"/>
                </a:lnTo>
                <a:lnTo>
                  <a:pt x="5501" y="3903"/>
                </a:lnTo>
                <a:lnTo>
                  <a:pt x="5498" y="3902"/>
                </a:lnTo>
                <a:lnTo>
                  <a:pt x="5228" y="3852"/>
                </a:lnTo>
                <a:lnTo>
                  <a:pt x="5224" y="3851"/>
                </a:lnTo>
                <a:lnTo>
                  <a:pt x="5221" y="3850"/>
                </a:lnTo>
                <a:lnTo>
                  <a:pt x="5218" y="3849"/>
                </a:lnTo>
                <a:lnTo>
                  <a:pt x="5215" y="3847"/>
                </a:lnTo>
                <a:lnTo>
                  <a:pt x="5213" y="3846"/>
                </a:lnTo>
                <a:lnTo>
                  <a:pt x="5210" y="3844"/>
                </a:lnTo>
                <a:lnTo>
                  <a:pt x="5208" y="3841"/>
                </a:lnTo>
                <a:lnTo>
                  <a:pt x="5206" y="3839"/>
                </a:lnTo>
                <a:lnTo>
                  <a:pt x="5204" y="3836"/>
                </a:lnTo>
                <a:lnTo>
                  <a:pt x="5202" y="3833"/>
                </a:lnTo>
                <a:lnTo>
                  <a:pt x="5201" y="3830"/>
                </a:lnTo>
                <a:lnTo>
                  <a:pt x="5200" y="3827"/>
                </a:lnTo>
                <a:lnTo>
                  <a:pt x="5200" y="3824"/>
                </a:lnTo>
                <a:lnTo>
                  <a:pt x="5199" y="3821"/>
                </a:lnTo>
                <a:lnTo>
                  <a:pt x="5199" y="3818"/>
                </a:lnTo>
                <a:lnTo>
                  <a:pt x="5200" y="3814"/>
                </a:lnTo>
                <a:moveTo>
                  <a:pt x="1705" y="3859"/>
                </a:moveTo>
                <a:lnTo>
                  <a:pt x="1706" y="3863"/>
                </a:lnTo>
                <a:lnTo>
                  <a:pt x="1706" y="3866"/>
                </a:lnTo>
                <a:lnTo>
                  <a:pt x="1706" y="3869"/>
                </a:lnTo>
                <a:lnTo>
                  <a:pt x="1706" y="3872"/>
                </a:lnTo>
                <a:lnTo>
                  <a:pt x="1705" y="3876"/>
                </a:lnTo>
                <a:lnTo>
                  <a:pt x="1704" y="3879"/>
                </a:lnTo>
                <a:lnTo>
                  <a:pt x="1703" y="3882"/>
                </a:lnTo>
                <a:lnTo>
                  <a:pt x="1701" y="3885"/>
                </a:lnTo>
                <a:lnTo>
                  <a:pt x="1699" y="3887"/>
                </a:lnTo>
                <a:lnTo>
                  <a:pt x="1697" y="3890"/>
                </a:lnTo>
                <a:lnTo>
                  <a:pt x="1695" y="3892"/>
                </a:lnTo>
                <a:lnTo>
                  <a:pt x="1692" y="3894"/>
                </a:lnTo>
                <a:lnTo>
                  <a:pt x="1689" y="3896"/>
                </a:lnTo>
                <a:lnTo>
                  <a:pt x="1686" y="3898"/>
                </a:lnTo>
                <a:lnTo>
                  <a:pt x="1683" y="3899"/>
                </a:lnTo>
                <a:lnTo>
                  <a:pt x="1680" y="3900"/>
                </a:lnTo>
                <a:lnTo>
                  <a:pt x="1413" y="3966"/>
                </a:lnTo>
                <a:lnTo>
                  <a:pt x="1410" y="3967"/>
                </a:lnTo>
                <a:lnTo>
                  <a:pt x="1406" y="3967"/>
                </a:lnTo>
                <a:lnTo>
                  <a:pt x="1403" y="3967"/>
                </a:lnTo>
                <a:lnTo>
                  <a:pt x="1399" y="3967"/>
                </a:lnTo>
                <a:lnTo>
                  <a:pt x="1396" y="3966"/>
                </a:lnTo>
                <a:lnTo>
                  <a:pt x="1393" y="3965"/>
                </a:lnTo>
                <a:lnTo>
                  <a:pt x="1390" y="3964"/>
                </a:lnTo>
                <a:lnTo>
                  <a:pt x="1387" y="3963"/>
                </a:lnTo>
                <a:lnTo>
                  <a:pt x="1384" y="3961"/>
                </a:lnTo>
                <a:lnTo>
                  <a:pt x="1382" y="3959"/>
                </a:lnTo>
                <a:lnTo>
                  <a:pt x="1379" y="3957"/>
                </a:lnTo>
                <a:lnTo>
                  <a:pt x="1377" y="3954"/>
                </a:lnTo>
                <a:lnTo>
                  <a:pt x="1375" y="3951"/>
                </a:lnTo>
                <a:lnTo>
                  <a:pt x="1373" y="3949"/>
                </a:lnTo>
                <a:lnTo>
                  <a:pt x="1372" y="3945"/>
                </a:lnTo>
                <a:lnTo>
                  <a:pt x="1371" y="3942"/>
                </a:lnTo>
                <a:lnTo>
                  <a:pt x="1370" y="3939"/>
                </a:lnTo>
                <a:lnTo>
                  <a:pt x="1370" y="3935"/>
                </a:lnTo>
                <a:lnTo>
                  <a:pt x="1370" y="3932"/>
                </a:lnTo>
                <a:lnTo>
                  <a:pt x="1370" y="3929"/>
                </a:lnTo>
                <a:lnTo>
                  <a:pt x="1371" y="3926"/>
                </a:lnTo>
                <a:lnTo>
                  <a:pt x="1372" y="3923"/>
                </a:lnTo>
                <a:lnTo>
                  <a:pt x="1373" y="3920"/>
                </a:lnTo>
                <a:lnTo>
                  <a:pt x="1374" y="3917"/>
                </a:lnTo>
                <a:lnTo>
                  <a:pt x="1376" y="3914"/>
                </a:lnTo>
                <a:lnTo>
                  <a:pt x="1378" y="3912"/>
                </a:lnTo>
                <a:lnTo>
                  <a:pt x="1380" y="3909"/>
                </a:lnTo>
                <a:lnTo>
                  <a:pt x="1383" y="3907"/>
                </a:lnTo>
                <a:lnTo>
                  <a:pt x="1386" y="3905"/>
                </a:lnTo>
                <a:lnTo>
                  <a:pt x="1389" y="3904"/>
                </a:lnTo>
                <a:lnTo>
                  <a:pt x="1392" y="3902"/>
                </a:lnTo>
                <a:lnTo>
                  <a:pt x="1395" y="3901"/>
                </a:lnTo>
                <a:lnTo>
                  <a:pt x="1664" y="3834"/>
                </a:lnTo>
                <a:lnTo>
                  <a:pt x="1667" y="3834"/>
                </a:lnTo>
                <a:lnTo>
                  <a:pt x="1671" y="3833"/>
                </a:lnTo>
                <a:lnTo>
                  <a:pt x="1674" y="3833"/>
                </a:lnTo>
                <a:lnTo>
                  <a:pt x="1678" y="3834"/>
                </a:lnTo>
                <a:lnTo>
                  <a:pt x="1681" y="3835"/>
                </a:lnTo>
                <a:lnTo>
                  <a:pt x="1684" y="3836"/>
                </a:lnTo>
                <a:lnTo>
                  <a:pt x="1687" y="3837"/>
                </a:lnTo>
                <a:lnTo>
                  <a:pt x="1690" y="3838"/>
                </a:lnTo>
                <a:lnTo>
                  <a:pt x="1693" y="3840"/>
                </a:lnTo>
                <a:lnTo>
                  <a:pt x="1695" y="3842"/>
                </a:lnTo>
                <a:lnTo>
                  <a:pt x="1697" y="3845"/>
                </a:lnTo>
                <a:lnTo>
                  <a:pt x="1699" y="3847"/>
                </a:lnTo>
                <a:lnTo>
                  <a:pt x="1701" y="3850"/>
                </a:lnTo>
                <a:lnTo>
                  <a:pt x="1703" y="3853"/>
                </a:lnTo>
                <a:lnTo>
                  <a:pt x="1704" y="3856"/>
                </a:lnTo>
                <a:lnTo>
                  <a:pt x="1705" y="3859"/>
                </a:lnTo>
                <a:moveTo>
                  <a:pt x="11491" y="3867"/>
                </a:moveTo>
                <a:lnTo>
                  <a:pt x="11492" y="3871"/>
                </a:lnTo>
                <a:lnTo>
                  <a:pt x="11493" y="3874"/>
                </a:lnTo>
                <a:lnTo>
                  <a:pt x="11493" y="3877"/>
                </a:lnTo>
                <a:lnTo>
                  <a:pt x="11493" y="3881"/>
                </a:lnTo>
                <a:lnTo>
                  <a:pt x="11493" y="3884"/>
                </a:lnTo>
                <a:lnTo>
                  <a:pt x="11492" y="3887"/>
                </a:lnTo>
                <a:lnTo>
                  <a:pt x="11492" y="3890"/>
                </a:lnTo>
                <a:lnTo>
                  <a:pt x="11490" y="3893"/>
                </a:lnTo>
                <a:lnTo>
                  <a:pt x="11489" y="3896"/>
                </a:lnTo>
                <a:lnTo>
                  <a:pt x="11487" y="3899"/>
                </a:lnTo>
                <a:lnTo>
                  <a:pt x="11485" y="3901"/>
                </a:lnTo>
                <a:lnTo>
                  <a:pt x="11483" y="3904"/>
                </a:lnTo>
                <a:lnTo>
                  <a:pt x="11480" y="3906"/>
                </a:lnTo>
                <a:lnTo>
                  <a:pt x="11478" y="3908"/>
                </a:lnTo>
                <a:lnTo>
                  <a:pt x="11475" y="3910"/>
                </a:lnTo>
                <a:lnTo>
                  <a:pt x="11471" y="3911"/>
                </a:lnTo>
                <a:lnTo>
                  <a:pt x="11210" y="4008"/>
                </a:lnTo>
                <a:lnTo>
                  <a:pt x="11207" y="4009"/>
                </a:lnTo>
                <a:lnTo>
                  <a:pt x="11204" y="4010"/>
                </a:lnTo>
                <a:lnTo>
                  <a:pt x="11200" y="4010"/>
                </a:lnTo>
                <a:lnTo>
                  <a:pt x="11197" y="4010"/>
                </a:lnTo>
                <a:lnTo>
                  <a:pt x="11194" y="4010"/>
                </a:lnTo>
                <a:lnTo>
                  <a:pt x="11190" y="4009"/>
                </a:lnTo>
                <a:lnTo>
                  <a:pt x="11187" y="4008"/>
                </a:lnTo>
                <a:lnTo>
                  <a:pt x="11184" y="4007"/>
                </a:lnTo>
                <a:lnTo>
                  <a:pt x="11181" y="4005"/>
                </a:lnTo>
                <a:lnTo>
                  <a:pt x="11179" y="4004"/>
                </a:lnTo>
                <a:lnTo>
                  <a:pt x="11176" y="4002"/>
                </a:lnTo>
                <a:lnTo>
                  <a:pt x="11174" y="3999"/>
                </a:lnTo>
                <a:lnTo>
                  <a:pt x="11171" y="3997"/>
                </a:lnTo>
                <a:lnTo>
                  <a:pt x="11170" y="3994"/>
                </a:lnTo>
                <a:lnTo>
                  <a:pt x="11168" y="3991"/>
                </a:lnTo>
                <a:lnTo>
                  <a:pt x="11166" y="3988"/>
                </a:lnTo>
                <a:lnTo>
                  <a:pt x="11165" y="3985"/>
                </a:lnTo>
                <a:lnTo>
                  <a:pt x="11165" y="3982"/>
                </a:lnTo>
                <a:lnTo>
                  <a:pt x="11165" y="3978"/>
                </a:lnTo>
                <a:lnTo>
                  <a:pt x="11165" y="3975"/>
                </a:lnTo>
                <a:lnTo>
                  <a:pt x="11165" y="3972"/>
                </a:lnTo>
                <a:lnTo>
                  <a:pt x="11166" y="3969"/>
                </a:lnTo>
                <a:lnTo>
                  <a:pt x="11167" y="3966"/>
                </a:lnTo>
                <a:lnTo>
                  <a:pt x="11168" y="3963"/>
                </a:lnTo>
                <a:lnTo>
                  <a:pt x="11169" y="3960"/>
                </a:lnTo>
                <a:lnTo>
                  <a:pt x="11171" y="3957"/>
                </a:lnTo>
                <a:lnTo>
                  <a:pt x="11173" y="3954"/>
                </a:lnTo>
                <a:lnTo>
                  <a:pt x="11176" y="3952"/>
                </a:lnTo>
                <a:lnTo>
                  <a:pt x="11178" y="3950"/>
                </a:lnTo>
                <a:lnTo>
                  <a:pt x="11181" y="3948"/>
                </a:lnTo>
                <a:lnTo>
                  <a:pt x="11184" y="3946"/>
                </a:lnTo>
                <a:lnTo>
                  <a:pt x="11187" y="3945"/>
                </a:lnTo>
                <a:lnTo>
                  <a:pt x="11446" y="3848"/>
                </a:lnTo>
                <a:lnTo>
                  <a:pt x="11450" y="3847"/>
                </a:lnTo>
                <a:lnTo>
                  <a:pt x="11453" y="3846"/>
                </a:lnTo>
                <a:lnTo>
                  <a:pt x="11457" y="3846"/>
                </a:lnTo>
                <a:lnTo>
                  <a:pt x="11460" y="3846"/>
                </a:lnTo>
                <a:lnTo>
                  <a:pt x="11463" y="3846"/>
                </a:lnTo>
                <a:lnTo>
                  <a:pt x="11467" y="3847"/>
                </a:lnTo>
                <a:lnTo>
                  <a:pt x="11470" y="3847"/>
                </a:lnTo>
                <a:lnTo>
                  <a:pt x="11473" y="3849"/>
                </a:lnTo>
                <a:lnTo>
                  <a:pt x="11476" y="3850"/>
                </a:lnTo>
                <a:lnTo>
                  <a:pt x="11479" y="3852"/>
                </a:lnTo>
                <a:lnTo>
                  <a:pt x="11481" y="3854"/>
                </a:lnTo>
                <a:lnTo>
                  <a:pt x="11484" y="3856"/>
                </a:lnTo>
                <a:lnTo>
                  <a:pt x="11486" y="3858"/>
                </a:lnTo>
                <a:lnTo>
                  <a:pt x="11488" y="3861"/>
                </a:lnTo>
                <a:lnTo>
                  <a:pt x="11490" y="3864"/>
                </a:lnTo>
                <a:lnTo>
                  <a:pt x="11491" y="3867"/>
                </a:lnTo>
                <a:moveTo>
                  <a:pt x="5742" y="3919"/>
                </a:moveTo>
                <a:lnTo>
                  <a:pt x="5743" y="3916"/>
                </a:lnTo>
                <a:lnTo>
                  <a:pt x="5744" y="3913"/>
                </a:lnTo>
                <a:lnTo>
                  <a:pt x="5745" y="3910"/>
                </a:lnTo>
                <a:lnTo>
                  <a:pt x="5747" y="3907"/>
                </a:lnTo>
                <a:lnTo>
                  <a:pt x="5749" y="3904"/>
                </a:lnTo>
                <a:lnTo>
                  <a:pt x="5751" y="3902"/>
                </a:lnTo>
                <a:lnTo>
                  <a:pt x="5754" y="3900"/>
                </a:lnTo>
                <a:lnTo>
                  <a:pt x="5757" y="3898"/>
                </a:lnTo>
                <a:lnTo>
                  <a:pt x="5759" y="3896"/>
                </a:lnTo>
                <a:lnTo>
                  <a:pt x="5762" y="3895"/>
                </a:lnTo>
                <a:lnTo>
                  <a:pt x="5766" y="3894"/>
                </a:lnTo>
                <a:lnTo>
                  <a:pt x="5769" y="3893"/>
                </a:lnTo>
                <a:lnTo>
                  <a:pt x="5772" y="3893"/>
                </a:lnTo>
                <a:lnTo>
                  <a:pt x="5776" y="3892"/>
                </a:lnTo>
                <a:lnTo>
                  <a:pt x="5779" y="3893"/>
                </a:lnTo>
                <a:lnTo>
                  <a:pt x="5783" y="3893"/>
                </a:lnTo>
                <a:lnTo>
                  <a:pt x="6052" y="3957"/>
                </a:lnTo>
                <a:lnTo>
                  <a:pt x="6055" y="3958"/>
                </a:lnTo>
                <a:lnTo>
                  <a:pt x="6058" y="3959"/>
                </a:lnTo>
                <a:lnTo>
                  <a:pt x="6061" y="3961"/>
                </a:lnTo>
                <a:lnTo>
                  <a:pt x="6064" y="3963"/>
                </a:lnTo>
                <a:lnTo>
                  <a:pt x="6066" y="3965"/>
                </a:lnTo>
                <a:lnTo>
                  <a:pt x="6069" y="3967"/>
                </a:lnTo>
                <a:lnTo>
                  <a:pt x="6071" y="3969"/>
                </a:lnTo>
                <a:lnTo>
                  <a:pt x="6072" y="3972"/>
                </a:lnTo>
                <a:lnTo>
                  <a:pt x="6074" y="3975"/>
                </a:lnTo>
                <a:lnTo>
                  <a:pt x="6075" y="3978"/>
                </a:lnTo>
                <a:lnTo>
                  <a:pt x="6076" y="3981"/>
                </a:lnTo>
                <a:lnTo>
                  <a:pt x="6077" y="3984"/>
                </a:lnTo>
                <a:lnTo>
                  <a:pt x="6077" y="3987"/>
                </a:lnTo>
                <a:lnTo>
                  <a:pt x="6077" y="3990"/>
                </a:lnTo>
                <a:lnTo>
                  <a:pt x="6077" y="3994"/>
                </a:lnTo>
                <a:lnTo>
                  <a:pt x="6077" y="3997"/>
                </a:lnTo>
                <a:lnTo>
                  <a:pt x="6076" y="4000"/>
                </a:lnTo>
                <a:lnTo>
                  <a:pt x="6074" y="4004"/>
                </a:lnTo>
                <a:lnTo>
                  <a:pt x="6073" y="4006"/>
                </a:lnTo>
                <a:lnTo>
                  <a:pt x="6071" y="4009"/>
                </a:lnTo>
                <a:lnTo>
                  <a:pt x="6069" y="4012"/>
                </a:lnTo>
                <a:lnTo>
                  <a:pt x="6066" y="4014"/>
                </a:lnTo>
                <a:lnTo>
                  <a:pt x="6064" y="4016"/>
                </a:lnTo>
                <a:lnTo>
                  <a:pt x="6061" y="4018"/>
                </a:lnTo>
                <a:lnTo>
                  <a:pt x="6058" y="4019"/>
                </a:lnTo>
                <a:lnTo>
                  <a:pt x="6055" y="4021"/>
                </a:lnTo>
                <a:lnTo>
                  <a:pt x="6052" y="4022"/>
                </a:lnTo>
                <a:lnTo>
                  <a:pt x="6049" y="4022"/>
                </a:lnTo>
                <a:lnTo>
                  <a:pt x="6045" y="4023"/>
                </a:lnTo>
                <a:lnTo>
                  <a:pt x="6042" y="4023"/>
                </a:lnTo>
                <a:lnTo>
                  <a:pt x="6038" y="4023"/>
                </a:lnTo>
                <a:lnTo>
                  <a:pt x="6035" y="4022"/>
                </a:lnTo>
                <a:lnTo>
                  <a:pt x="5768" y="3959"/>
                </a:lnTo>
                <a:lnTo>
                  <a:pt x="5764" y="3958"/>
                </a:lnTo>
                <a:lnTo>
                  <a:pt x="5761" y="3957"/>
                </a:lnTo>
                <a:lnTo>
                  <a:pt x="5758" y="3956"/>
                </a:lnTo>
                <a:lnTo>
                  <a:pt x="5755" y="3954"/>
                </a:lnTo>
                <a:lnTo>
                  <a:pt x="5752" y="3952"/>
                </a:lnTo>
                <a:lnTo>
                  <a:pt x="5750" y="3949"/>
                </a:lnTo>
                <a:lnTo>
                  <a:pt x="5748" y="3947"/>
                </a:lnTo>
                <a:lnTo>
                  <a:pt x="5746" y="3944"/>
                </a:lnTo>
                <a:lnTo>
                  <a:pt x="5744" y="3942"/>
                </a:lnTo>
                <a:lnTo>
                  <a:pt x="5743" y="3939"/>
                </a:lnTo>
                <a:lnTo>
                  <a:pt x="5742" y="3936"/>
                </a:lnTo>
                <a:lnTo>
                  <a:pt x="5741" y="3932"/>
                </a:lnTo>
                <a:lnTo>
                  <a:pt x="5741" y="3929"/>
                </a:lnTo>
                <a:lnTo>
                  <a:pt x="5741" y="3926"/>
                </a:lnTo>
                <a:lnTo>
                  <a:pt x="5741" y="3923"/>
                </a:lnTo>
                <a:lnTo>
                  <a:pt x="5742" y="3919"/>
                </a:lnTo>
                <a:moveTo>
                  <a:pt x="1173" y="4000"/>
                </a:moveTo>
                <a:lnTo>
                  <a:pt x="1174" y="4004"/>
                </a:lnTo>
                <a:lnTo>
                  <a:pt x="1174" y="4007"/>
                </a:lnTo>
                <a:lnTo>
                  <a:pt x="1174" y="4010"/>
                </a:lnTo>
                <a:lnTo>
                  <a:pt x="1174" y="4014"/>
                </a:lnTo>
                <a:lnTo>
                  <a:pt x="1173" y="4017"/>
                </a:lnTo>
                <a:lnTo>
                  <a:pt x="1173" y="4020"/>
                </a:lnTo>
                <a:lnTo>
                  <a:pt x="1171" y="4023"/>
                </a:lnTo>
                <a:lnTo>
                  <a:pt x="1170" y="4026"/>
                </a:lnTo>
                <a:lnTo>
                  <a:pt x="1168" y="4029"/>
                </a:lnTo>
                <a:lnTo>
                  <a:pt x="1166" y="4032"/>
                </a:lnTo>
                <a:lnTo>
                  <a:pt x="1164" y="4034"/>
                </a:lnTo>
                <a:lnTo>
                  <a:pt x="1162" y="4036"/>
                </a:lnTo>
                <a:lnTo>
                  <a:pt x="1159" y="4038"/>
                </a:lnTo>
                <a:lnTo>
                  <a:pt x="1156" y="4040"/>
                </a:lnTo>
                <a:lnTo>
                  <a:pt x="1153" y="4042"/>
                </a:lnTo>
                <a:lnTo>
                  <a:pt x="1150" y="4043"/>
                </a:lnTo>
                <a:lnTo>
                  <a:pt x="891" y="4131"/>
                </a:lnTo>
                <a:lnTo>
                  <a:pt x="888" y="4132"/>
                </a:lnTo>
                <a:lnTo>
                  <a:pt x="884" y="4133"/>
                </a:lnTo>
                <a:lnTo>
                  <a:pt x="881" y="4133"/>
                </a:lnTo>
                <a:lnTo>
                  <a:pt x="877" y="4133"/>
                </a:lnTo>
                <a:lnTo>
                  <a:pt x="874" y="4133"/>
                </a:lnTo>
                <a:lnTo>
                  <a:pt x="871" y="4133"/>
                </a:lnTo>
                <a:lnTo>
                  <a:pt x="868" y="4132"/>
                </a:lnTo>
                <a:lnTo>
                  <a:pt x="865" y="4130"/>
                </a:lnTo>
                <a:lnTo>
                  <a:pt x="862" y="4129"/>
                </a:lnTo>
                <a:lnTo>
                  <a:pt x="859" y="4127"/>
                </a:lnTo>
                <a:lnTo>
                  <a:pt x="857" y="4125"/>
                </a:lnTo>
                <a:lnTo>
                  <a:pt x="854" y="4123"/>
                </a:lnTo>
                <a:lnTo>
                  <a:pt x="852" y="4120"/>
                </a:lnTo>
                <a:lnTo>
                  <a:pt x="850" y="4117"/>
                </a:lnTo>
                <a:lnTo>
                  <a:pt x="848" y="4114"/>
                </a:lnTo>
                <a:lnTo>
                  <a:pt x="847" y="4111"/>
                </a:lnTo>
                <a:lnTo>
                  <a:pt x="846" y="4108"/>
                </a:lnTo>
                <a:lnTo>
                  <a:pt x="845" y="4105"/>
                </a:lnTo>
                <a:lnTo>
                  <a:pt x="845" y="4101"/>
                </a:lnTo>
                <a:lnTo>
                  <a:pt x="845" y="4098"/>
                </a:lnTo>
                <a:lnTo>
                  <a:pt x="845" y="4095"/>
                </a:lnTo>
                <a:lnTo>
                  <a:pt x="845" y="4092"/>
                </a:lnTo>
                <a:lnTo>
                  <a:pt x="846" y="4089"/>
                </a:lnTo>
                <a:lnTo>
                  <a:pt x="848" y="4086"/>
                </a:lnTo>
                <a:lnTo>
                  <a:pt x="849" y="4083"/>
                </a:lnTo>
                <a:lnTo>
                  <a:pt x="851" y="4080"/>
                </a:lnTo>
                <a:lnTo>
                  <a:pt x="853" y="4078"/>
                </a:lnTo>
                <a:lnTo>
                  <a:pt x="855" y="4075"/>
                </a:lnTo>
                <a:lnTo>
                  <a:pt x="858" y="4073"/>
                </a:lnTo>
                <a:lnTo>
                  <a:pt x="861" y="4071"/>
                </a:lnTo>
                <a:lnTo>
                  <a:pt x="864" y="4070"/>
                </a:lnTo>
                <a:lnTo>
                  <a:pt x="867" y="4068"/>
                </a:lnTo>
                <a:lnTo>
                  <a:pt x="1130" y="3978"/>
                </a:lnTo>
                <a:lnTo>
                  <a:pt x="1133" y="3977"/>
                </a:lnTo>
                <a:lnTo>
                  <a:pt x="1137" y="3977"/>
                </a:lnTo>
                <a:lnTo>
                  <a:pt x="1140" y="3977"/>
                </a:lnTo>
                <a:lnTo>
                  <a:pt x="1143" y="3977"/>
                </a:lnTo>
                <a:lnTo>
                  <a:pt x="1147" y="3978"/>
                </a:lnTo>
                <a:lnTo>
                  <a:pt x="1150" y="3978"/>
                </a:lnTo>
                <a:lnTo>
                  <a:pt x="1153" y="3980"/>
                </a:lnTo>
                <a:lnTo>
                  <a:pt x="1156" y="3981"/>
                </a:lnTo>
                <a:lnTo>
                  <a:pt x="1159" y="3983"/>
                </a:lnTo>
                <a:lnTo>
                  <a:pt x="1161" y="3984"/>
                </a:lnTo>
                <a:lnTo>
                  <a:pt x="1164" y="3986"/>
                </a:lnTo>
                <a:lnTo>
                  <a:pt x="1166" y="3989"/>
                </a:lnTo>
                <a:lnTo>
                  <a:pt x="1168" y="3991"/>
                </a:lnTo>
                <a:lnTo>
                  <a:pt x="1170" y="3994"/>
                </a:lnTo>
                <a:lnTo>
                  <a:pt x="1172" y="3997"/>
                </a:lnTo>
                <a:lnTo>
                  <a:pt x="1173" y="4000"/>
                </a:lnTo>
                <a:moveTo>
                  <a:pt x="6278" y="4050"/>
                </a:moveTo>
                <a:lnTo>
                  <a:pt x="6279" y="4047"/>
                </a:lnTo>
                <a:lnTo>
                  <a:pt x="6280" y="4044"/>
                </a:lnTo>
                <a:lnTo>
                  <a:pt x="6282" y="4041"/>
                </a:lnTo>
                <a:lnTo>
                  <a:pt x="6284" y="4038"/>
                </a:lnTo>
                <a:lnTo>
                  <a:pt x="6286" y="4036"/>
                </a:lnTo>
                <a:lnTo>
                  <a:pt x="6288" y="4033"/>
                </a:lnTo>
                <a:lnTo>
                  <a:pt x="6291" y="4031"/>
                </a:lnTo>
                <a:lnTo>
                  <a:pt x="6294" y="4029"/>
                </a:lnTo>
                <a:lnTo>
                  <a:pt x="6297" y="4028"/>
                </a:lnTo>
                <a:lnTo>
                  <a:pt x="6300" y="4027"/>
                </a:lnTo>
                <a:lnTo>
                  <a:pt x="6303" y="4026"/>
                </a:lnTo>
                <a:lnTo>
                  <a:pt x="6306" y="4025"/>
                </a:lnTo>
                <a:lnTo>
                  <a:pt x="6310" y="4025"/>
                </a:lnTo>
                <a:lnTo>
                  <a:pt x="6313" y="4025"/>
                </a:lnTo>
                <a:lnTo>
                  <a:pt x="6316" y="4025"/>
                </a:lnTo>
                <a:lnTo>
                  <a:pt x="6320" y="4026"/>
                </a:lnTo>
                <a:lnTo>
                  <a:pt x="6585" y="4102"/>
                </a:lnTo>
                <a:lnTo>
                  <a:pt x="6588" y="4103"/>
                </a:lnTo>
                <a:lnTo>
                  <a:pt x="6591" y="4105"/>
                </a:lnTo>
                <a:lnTo>
                  <a:pt x="6594" y="4106"/>
                </a:lnTo>
                <a:lnTo>
                  <a:pt x="6597" y="4108"/>
                </a:lnTo>
                <a:lnTo>
                  <a:pt x="6599" y="4110"/>
                </a:lnTo>
                <a:lnTo>
                  <a:pt x="6601" y="4113"/>
                </a:lnTo>
                <a:lnTo>
                  <a:pt x="6603" y="4115"/>
                </a:lnTo>
                <a:lnTo>
                  <a:pt x="6605" y="4118"/>
                </a:lnTo>
                <a:lnTo>
                  <a:pt x="6607" y="4121"/>
                </a:lnTo>
                <a:lnTo>
                  <a:pt x="6608" y="4124"/>
                </a:lnTo>
                <a:lnTo>
                  <a:pt x="6609" y="4127"/>
                </a:lnTo>
                <a:lnTo>
                  <a:pt x="6609" y="4130"/>
                </a:lnTo>
                <a:lnTo>
                  <a:pt x="6609" y="4133"/>
                </a:lnTo>
                <a:lnTo>
                  <a:pt x="6609" y="4137"/>
                </a:lnTo>
                <a:lnTo>
                  <a:pt x="6609" y="4140"/>
                </a:lnTo>
                <a:lnTo>
                  <a:pt x="6608" y="4143"/>
                </a:lnTo>
                <a:lnTo>
                  <a:pt x="6607" y="4146"/>
                </a:lnTo>
                <a:lnTo>
                  <a:pt x="6605" y="4149"/>
                </a:lnTo>
                <a:lnTo>
                  <a:pt x="6603" y="4152"/>
                </a:lnTo>
                <a:lnTo>
                  <a:pt x="6601" y="4155"/>
                </a:lnTo>
                <a:lnTo>
                  <a:pt x="6599" y="4157"/>
                </a:lnTo>
                <a:lnTo>
                  <a:pt x="6597" y="4160"/>
                </a:lnTo>
                <a:lnTo>
                  <a:pt x="6594" y="4162"/>
                </a:lnTo>
                <a:lnTo>
                  <a:pt x="6591" y="4163"/>
                </a:lnTo>
                <a:lnTo>
                  <a:pt x="6589" y="4165"/>
                </a:lnTo>
                <a:lnTo>
                  <a:pt x="6586" y="4166"/>
                </a:lnTo>
                <a:lnTo>
                  <a:pt x="6582" y="4167"/>
                </a:lnTo>
                <a:lnTo>
                  <a:pt x="6579" y="4167"/>
                </a:lnTo>
                <a:lnTo>
                  <a:pt x="6576" y="4167"/>
                </a:lnTo>
                <a:lnTo>
                  <a:pt x="6572" y="4167"/>
                </a:lnTo>
                <a:lnTo>
                  <a:pt x="6569" y="4167"/>
                </a:lnTo>
                <a:lnTo>
                  <a:pt x="6566" y="4166"/>
                </a:lnTo>
                <a:lnTo>
                  <a:pt x="6302" y="4091"/>
                </a:lnTo>
                <a:lnTo>
                  <a:pt x="6298" y="4090"/>
                </a:lnTo>
                <a:lnTo>
                  <a:pt x="6295" y="4089"/>
                </a:lnTo>
                <a:lnTo>
                  <a:pt x="6292" y="4087"/>
                </a:lnTo>
                <a:lnTo>
                  <a:pt x="6290" y="4085"/>
                </a:lnTo>
                <a:lnTo>
                  <a:pt x="6287" y="4083"/>
                </a:lnTo>
                <a:lnTo>
                  <a:pt x="6285" y="4081"/>
                </a:lnTo>
                <a:lnTo>
                  <a:pt x="6283" y="4078"/>
                </a:lnTo>
                <a:lnTo>
                  <a:pt x="6281" y="4075"/>
                </a:lnTo>
                <a:lnTo>
                  <a:pt x="6280" y="4073"/>
                </a:lnTo>
                <a:lnTo>
                  <a:pt x="6278" y="4070"/>
                </a:lnTo>
                <a:lnTo>
                  <a:pt x="6277" y="4067"/>
                </a:lnTo>
                <a:lnTo>
                  <a:pt x="6277" y="4063"/>
                </a:lnTo>
                <a:lnTo>
                  <a:pt x="6276" y="4060"/>
                </a:lnTo>
                <a:lnTo>
                  <a:pt x="6276" y="4057"/>
                </a:lnTo>
                <a:lnTo>
                  <a:pt x="6277" y="4053"/>
                </a:lnTo>
                <a:lnTo>
                  <a:pt x="6278" y="4050"/>
                </a:lnTo>
                <a:moveTo>
                  <a:pt x="10968" y="4056"/>
                </a:moveTo>
                <a:lnTo>
                  <a:pt x="10969" y="4059"/>
                </a:lnTo>
                <a:lnTo>
                  <a:pt x="10970" y="4063"/>
                </a:lnTo>
                <a:lnTo>
                  <a:pt x="10970" y="4066"/>
                </a:lnTo>
                <a:lnTo>
                  <a:pt x="10970" y="4070"/>
                </a:lnTo>
                <a:lnTo>
                  <a:pt x="10970" y="4073"/>
                </a:lnTo>
                <a:lnTo>
                  <a:pt x="10969" y="4076"/>
                </a:lnTo>
                <a:lnTo>
                  <a:pt x="10968" y="4079"/>
                </a:lnTo>
                <a:lnTo>
                  <a:pt x="10966" y="4082"/>
                </a:lnTo>
                <a:lnTo>
                  <a:pt x="10965" y="4085"/>
                </a:lnTo>
                <a:lnTo>
                  <a:pt x="10963" y="4088"/>
                </a:lnTo>
                <a:lnTo>
                  <a:pt x="10961" y="4090"/>
                </a:lnTo>
                <a:lnTo>
                  <a:pt x="10958" y="4092"/>
                </a:lnTo>
                <a:lnTo>
                  <a:pt x="10956" y="4094"/>
                </a:lnTo>
                <a:lnTo>
                  <a:pt x="10953" y="4096"/>
                </a:lnTo>
                <a:lnTo>
                  <a:pt x="10950" y="4098"/>
                </a:lnTo>
                <a:lnTo>
                  <a:pt x="10946" y="4099"/>
                </a:lnTo>
                <a:lnTo>
                  <a:pt x="10680" y="4183"/>
                </a:lnTo>
                <a:lnTo>
                  <a:pt x="10677" y="4184"/>
                </a:lnTo>
                <a:lnTo>
                  <a:pt x="10674" y="4184"/>
                </a:lnTo>
                <a:lnTo>
                  <a:pt x="10670" y="4184"/>
                </a:lnTo>
                <a:lnTo>
                  <a:pt x="10667" y="4184"/>
                </a:lnTo>
                <a:lnTo>
                  <a:pt x="10663" y="4184"/>
                </a:lnTo>
                <a:lnTo>
                  <a:pt x="10660" y="4183"/>
                </a:lnTo>
                <a:lnTo>
                  <a:pt x="10657" y="4182"/>
                </a:lnTo>
                <a:lnTo>
                  <a:pt x="10654" y="4180"/>
                </a:lnTo>
                <a:lnTo>
                  <a:pt x="10651" y="4179"/>
                </a:lnTo>
                <a:lnTo>
                  <a:pt x="10648" y="4177"/>
                </a:lnTo>
                <a:lnTo>
                  <a:pt x="10646" y="4175"/>
                </a:lnTo>
                <a:lnTo>
                  <a:pt x="10644" y="4172"/>
                </a:lnTo>
                <a:lnTo>
                  <a:pt x="10642" y="4170"/>
                </a:lnTo>
                <a:lnTo>
                  <a:pt x="10640" y="4167"/>
                </a:lnTo>
                <a:lnTo>
                  <a:pt x="10638" y="4164"/>
                </a:lnTo>
                <a:lnTo>
                  <a:pt x="10637" y="4161"/>
                </a:lnTo>
                <a:lnTo>
                  <a:pt x="10636" y="4158"/>
                </a:lnTo>
                <a:lnTo>
                  <a:pt x="10636" y="4154"/>
                </a:lnTo>
                <a:lnTo>
                  <a:pt x="10636" y="4151"/>
                </a:lnTo>
                <a:lnTo>
                  <a:pt x="10636" y="4148"/>
                </a:lnTo>
                <a:lnTo>
                  <a:pt x="10636" y="4144"/>
                </a:lnTo>
                <a:lnTo>
                  <a:pt x="10637" y="4141"/>
                </a:lnTo>
                <a:lnTo>
                  <a:pt x="10638" y="4138"/>
                </a:lnTo>
                <a:lnTo>
                  <a:pt x="10640" y="4135"/>
                </a:lnTo>
                <a:lnTo>
                  <a:pt x="10642" y="4132"/>
                </a:lnTo>
                <a:lnTo>
                  <a:pt x="10644" y="4130"/>
                </a:lnTo>
                <a:lnTo>
                  <a:pt x="10646" y="4127"/>
                </a:lnTo>
                <a:lnTo>
                  <a:pt x="10648" y="4125"/>
                </a:lnTo>
                <a:lnTo>
                  <a:pt x="10651" y="4123"/>
                </a:lnTo>
                <a:lnTo>
                  <a:pt x="10654" y="4122"/>
                </a:lnTo>
                <a:lnTo>
                  <a:pt x="10657" y="4120"/>
                </a:lnTo>
                <a:lnTo>
                  <a:pt x="10660" y="4119"/>
                </a:lnTo>
                <a:lnTo>
                  <a:pt x="10925" y="4035"/>
                </a:lnTo>
                <a:lnTo>
                  <a:pt x="10929" y="4034"/>
                </a:lnTo>
                <a:lnTo>
                  <a:pt x="10932" y="4034"/>
                </a:lnTo>
                <a:lnTo>
                  <a:pt x="10935" y="4033"/>
                </a:lnTo>
                <a:lnTo>
                  <a:pt x="10938" y="4033"/>
                </a:lnTo>
                <a:lnTo>
                  <a:pt x="10942" y="4034"/>
                </a:lnTo>
                <a:lnTo>
                  <a:pt x="10945" y="4035"/>
                </a:lnTo>
                <a:lnTo>
                  <a:pt x="10948" y="4036"/>
                </a:lnTo>
                <a:lnTo>
                  <a:pt x="10951" y="4037"/>
                </a:lnTo>
                <a:lnTo>
                  <a:pt x="10954" y="4039"/>
                </a:lnTo>
                <a:lnTo>
                  <a:pt x="10957" y="4040"/>
                </a:lnTo>
                <a:lnTo>
                  <a:pt x="10959" y="4043"/>
                </a:lnTo>
                <a:lnTo>
                  <a:pt x="10962" y="4045"/>
                </a:lnTo>
                <a:lnTo>
                  <a:pt x="10964" y="4047"/>
                </a:lnTo>
                <a:lnTo>
                  <a:pt x="10965" y="4050"/>
                </a:lnTo>
                <a:lnTo>
                  <a:pt x="10967" y="4053"/>
                </a:lnTo>
                <a:lnTo>
                  <a:pt x="10968" y="4056"/>
                </a:lnTo>
                <a:moveTo>
                  <a:pt x="655" y="4188"/>
                </a:moveTo>
                <a:lnTo>
                  <a:pt x="656" y="4191"/>
                </a:lnTo>
                <a:lnTo>
                  <a:pt x="657" y="4195"/>
                </a:lnTo>
                <a:lnTo>
                  <a:pt x="657" y="4198"/>
                </a:lnTo>
                <a:lnTo>
                  <a:pt x="657" y="4201"/>
                </a:lnTo>
                <a:lnTo>
                  <a:pt x="657" y="4204"/>
                </a:lnTo>
                <a:lnTo>
                  <a:pt x="657" y="4208"/>
                </a:lnTo>
                <a:lnTo>
                  <a:pt x="656" y="4211"/>
                </a:lnTo>
                <a:lnTo>
                  <a:pt x="655" y="4214"/>
                </a:lnTo>
                <a:lnTo>
                  <a:pt x="654" y="4217"/>
                </a:lnTo>
                <a:lnTo>
                  <a:pt x="652" y="4220"/>
                </a:lnTo>
                <a:lnTo>
                  <a:pt x="650" y="4222"/>
                </a:lnTo>
                <a:lnTo>
                  <a:pt x="648" y="4225"/>
                </a:lnTo>
                <a:lnTo>
                  <a:pt x="646" y="4227"/>
                </a:lnTo>
                <a:lnTo>
                  <a:pt x="643" y="4229"/>
                </a:lnTo>
                <a:lnTo>
                  <a:pt x="640" y="4231"/>
                </a:lnTo>
                <a:lnTo>
                  <a:pt x="637" y="4232"/>
                </a:lnTo>
                <a:lnTo>
                  <a:pt x="390" y="4348"/>
                </a:lnTo>
                <a:lnTo>
                  <a:pt x="387" y="4349"/>
                </a:lnTo>
                <a:lnTo>
                  <a:pt x="383" y="4350"/>
                </a:lnTo>
                <a:lnTo>
                  <a:pt x="380" y="4351"/>
                </a:lnTo>
                <a:lnTo>
                  <a:pt x="377" y="4351"/>
                </a:lnTo>
                <a:lnTo>
                  <a:pt x="373" y="4352"/>
                </a:lnTo>
                <a:lnTo>
                  <a:pt x="370" y="4351"/>
                </a:lnTo>
                <a:lnTo>
                  <a:pt x="367" y="4351"/>
                </a:lnTo>
                <a:lnTo>
                  <a:pt x="364" y="4350"/>
                </a:lnTo>
                <a:lnTo>
                  <a:pt x="361" y="4349"/>
                </a:lnTo>
                <a:lnTo>
                  <a:pt x="358" y="4347"/>
                </a:lnTo>
                <a:lnTo>
                  <a:pt x="355" y="4346"/>
                </a:lnTo>
                <a:lnTo>
                  <a:pt x="352" y="4344"/>
                </a:lnTo>
                <a:lnTo>
                  <a:pt x="350" y="4341"/>
                </a:lnTo>
                <a:lnTo>
                  <a:pt x="348" y="4339"/>
                </a:lnTo>
                <a:lnTo>
                  <a:pt x="346" y="4336"/>
                </a:lnTo>
                <a:lnTo>
                  <a:pt x="344" y="4333"/>
                </a:lnTo>
                <a:lnTo>
                  <a:pt x="342" y="4330"/>
                </a:lnTo>
                <a:lnTo>
                  <a:pt x="341" y="4327"/>
                </a:lnTo>
                <a:lnTo>
                  <a:pt x="341" y="4324"/>
                </a:lnTo>
                <a:lnTo>
                  <a:pt x="340" y="4320"/>
                </a:lnTo>
                <a:lnTo>
                  <a:pt x="340" y="4317"/>
                </a:lnTo>
                <a:lnTo>
                  <a:pt x="340" y="4314"/>
                </a:lnTo>
                <a:lnTo>
                  <a:pt x="341" y="4311"/>
                </a:lnTo>
                <a:lnTo>
                  <a:pt x="342" y="4308"/>
                </a:lnTo>
                <a:lnTo>
                  <a:pt x="343" y="4305"/>
                </a:lnTo>
                <a:lnTo>
                  <a:pt x="344" y="4302"/>
                </a:lnTo>
                <a:lnTo>
                  <a:pt x="346" y="4299"/>
                </a:lnTo>
                <a:lnTo>
                  <a:pt x="348" y="4296"/>
                </a:lnTo>
                <a:lnTo>
                  <a:pt x="350" y="4294"/>
                </a:lnTo>
                <a:lnTo>
                  <a:pt x="352" y="4292"/>
                </a:lnTo>
                <a:lnTo>
                  <a:pt x="355" y="4290"/>
                </a:lnTo>
                <a:lnTo>
                  <a:pt x="358" y="4288"/>
                </a:lnTo>
                <a:lnTo>
                  <a:pt x="610" y="4170"/>
                </a:lnTo>
                <a:lnTo>
                  <a:pt x="613" y="4169"/>
                </a:lnTo>
                <a:lnTo>
                  <a:pt x="616" y="4168"/>
                </a:lnTo>
                <a:lnTo>
                  <a:pt x="620" y="4168"/>
                </a:lnTo>
                <a:lnTo>
                  <a:pt x="623" y="4168"/>
                </a:lnTo>
                <a:lnTo>
                  <a:pt x="626" y="4168"/>
                </a:lnTo>
                <a:lnTo>
                  <a:pt x="630" y="4168"/>
                </a:lnTo>
                <a:lnTo>
                  <a:pt x="633" y="4169"/>
                </a:lnTo>
                <a:lnTo>
                  <a:pt x="636" y="4170"/>
                </a:lnTo>
                <a:lnTo>
                  <a:pt x="639" y="4171"/>
                </a:lnTo>
                <a:lnTo>
                  <a:pt x="642" y="4173"/>
                </a:lnTo>
                <a:lnTo>
                  <a:pt x="644" y="4175"/>
                </a:lnTo>
                <a:lnTo>
                  <a:pt x="647" y="4177"/>
                </a:lnTo>
                <a:lnTo>
                  <a:pt x="649" y="4180"/>
                </a:lnTo>
                <a:lnTo>
                  <a:pt x="651" y="4182"/>
                </a:lnTo>
                <a:lnTo>
                  <a:pt x="653" y="4185"/>
                </a:lnTo>
                <a:lnTo>
                  <a:pt x="655" y="4188"/>
                </a:lnTo>
                <a:moveTo>
                  <a:pt x="6806" y="4204"/>
                </a:moveTo>
                <a:lnTo>
                  <a:pt x="6807" y="4201"/>
                </a:lnTo>
                <a:lnTo>
                  <a:pt x="6808" y="4198"/>
                </a:lnTo>
                <a:lnTo>
                  <a:pt x="6810" y="4195"/>
                </a:lnTo>
                <a:lnTo>
                  <a:pt x="6812" y="4193"/>
                </a:lnTo>
                <a:lnTo>
                  <a:pt x="6815" y="4190"/>
                </a:lnTo>
                <a:lnTo>
                  <a:pt x="6817" y="4188"/>
                </a:lnTo>
                <a:lnTo>
                  <a:pt x="6820" y="4187"/>
                </a:lnTo>
                <a:lnTo>
                  <a:pt x="6823" y="4185"/>
                </a:lnTo>
                <a:lnTo>
                  <a:pt x="6826" y="4184"/>
                </a:lnTo>
                <a:lnTo>
                  <a:pt x="6829" y="4183"/>
                </a:lnTo>
                <a:lnTo>
                  <a:pt x="6832" y="4182"/>
                </a:lnTo>
                <a:lnTo>
                  <a:pt x="6835" y="4181"/>
                </a:lnTo>
                <a:lnTo>
                  <a:pt x="6838" y="4181"/>
                </a:lnTo>
                <a:lnTo>
                  <a:pt x="6842" y="4182"/>
                </a:lnTo>
                <a:lnTo>
                  <a:pt x="6845" y="4182"/>
                </a:lnTo>
                <a:lnTo>
                  <a:pt x="6849" y="4183"/>
                </a:lnTo>
                <a:lnTo>
                  <a:pt x="6981" y="4226"/>
                </a:lnTo>
                <a:lnTo>
                  <a:pt x="7113" y="4267"/>
                </a:lnTo>
                <a:lnTo>
                  <a:pt x="7116" y="4268"/>
                </a:lnTo>
                <a:lnTo>
                  <a:pt x="7119" y="4270"/>
                </a:lnTo>
                <a:lnTo>
                  <a:pt x="7122" y="4272"/>
                </a:lnTo>
                <a:lnTo>
                  <a:pt x="7124" y="4274"/>
                </a:lnTo>
                <a:lnTo>
                  <a:pt x="7127" y="4276"/>
                </a:lnTo>
                <a:lnTo>
                  <a:pt x="7129" y="4278"/>
                </a:lnTo>
                <a:lnTo>
                  <a:pt x="7131" y="4281"/>
                </a:lnTo>
                <a:lnTo>
                  <a:pt x="7133" y="4284"/>
                </a:lnTo>
                <a:lnTo>
                  <a:pt x="7134" y="4286"/>
                </a:lnTo>
                <a:lnTo>
                  <a:pt x="7135" y="4289"/>
                </a:lnTo>
                <a:lnTo>
                  <a:pt x="7136" y="4293"/>
                </a:lnTo>
                <a:lnTo>
                  <a:pt x="7137" y="4296"/>
                </a:lnTo>
                <a:lnTo>
                  <a:pt x="7137" y="4299"/>
                </a:lnTo>
                <a:lnTo>
                  <a:pt x="7137" y="4302"/>
                </a:lnTo>
                <a:lnTo>
                  <a:pt x="7136" y="4306"/>
                </a:lnTo>
                <a:lnTo>
                  <a:pt x="7136" y="4309"/>
                </a:lnTo>
                <a:lnTo>
                  <a:pt x="7134" y="4312"/>
                </a:lnTo>
                <a:lnTo>
                  <a:pt x="7133" y="4315"/>
                </a:lnTo>
                <a:lnTo>
                  <a:pt x="7131" y="4318"/>
                </a:lnTo>
                <a:lnTo>
                  <a:pt x="7129" y="4321"/>
                </a:lnTo>
                <a:lnTo>
                  <a:pt x="7127" y="4323"/>
                </a:lnTo>
                <a:lnTo>
                  <a:pt x="7125" y="4326"/>
                </a:lnTo>
                <a:lnTo>
                  <a:pt x="7122" y="4327"/>
                </a:lnTo>
                <a:lnTo>
                  <a:pt x="7119" y="4329"/>
                </a:lnTo>
                <a:lnTo>
                  <a:pt x="7116" y="4331"/>
                </a:lnTo>
                <a:lnTo>
                  <a:pt x="7113" y="4332"/>
                </a:lnTo>
                <a:lnTo>
                  <a:pt x="7110" y="4333"/>
                </a:lnTo>
                <a:lnTo>
                  <a:pt x="7106" y="4333"/>
                </a:lnTo>
                <a:lnTo>
                  <a:pt x="7103" y="4333"/>
                </a:lnTo>
                <a:lnTo>
                  <a:pt x="7099" y="4333"/>
                </a:lnTo>
                <a:lnTo>
                  <a:pt x="7096" y="4333"/>
                </a:lnTo>
                <a:lnTo>
                  <a:pt x="7093" y="4332"/>
                </a:lnTo>
                <a:lnTo>
                  <a:pt x="6960" y="4290"/>
                </a:lnTo>
                <a:lnTo>
                  <a:pt x="6828" y="4247"/>
                </a:lnTo>
                <a:lnTo>
                  <a:pt x="6824" y="4246"/>
                </a:lnTo>
                <a:lnTo>
                  <a:pt x="6821" y="4244"/>
                </a:lnTo>
                <a:lnTo>
                  <a:pt x="6818" y="4242"/>
                </a:lnTo>
                <a:lnTo>
                  <a:pt x="6816" y="4240"/>
                </a:lnTo>
                <a:lnTo>
                  <a:pt x="6813" y="4238"/>
                </a:lnTo>
                <a:lnTo>
                  <a:pt x="6811" y="4236"/>
                </a:lnTo>
                <a:lnTo>
                  <a:pt x="6809" y="4233"/>
                </a:lnTo>
                <a:lnTo>
                  <a:pt x="6808" y="4230"/>
                </a:lnTo>
                <a:lnTo>
                  <a:pt x="6806" y="4227"/>
                </a:lnTo>
                <a:lnTo>
                  <a:pt x="6805" y="4224"/>
                </a:lnTo>
                <a:lnTo>
                  <a:pt x="6804" y="4221"/>
                </a:lnTo>
                <a:lnTo>
                  <a:pt x="6804" y="4218"/>
                </a:lnTo>
                <a:lnTo>
                  <a:pt x="6804" y="4214"/>
                </a:lnTo>
                <a:lnTo>
                  <a:pt x="6804" y="4211"/>
                </a:lnTo>
                <a:lnTo>
                  <a:pt x="6805" y="4207"/>
                </a:lnTo>
                <a:lnTo>
                  <a:pt x="6806" y="4204"/>
                </a:lnTo>
                <a:moveTo>
                  <a:pt x="10435" y="4218"/>
                </a:moveTo>
                <a:lnTo>
                  <a:pt x="10436" y="4221"/>
                </a:lnTo>
                <a:lnTo>
                  <a:pt x="10437" y="4225"/>
                </a:lnTo>
                <a:lnTo>
                  <a:pt x="10437" y="4228"/>
                </a:lnTo>
                <a:lnTo>
                  <a:pt x="10436" y="4232"/>
                </a:lnTo>
                <a:lnTo>
                  <a:pt x="10436" y="4235"/>
                </a:lnTo>
                <a:lnTo>
                  <a:pt x="10435" y="4238"/>
                </a:lnTo>
                <a:lnTo>
                  <a:pt x="10434" y="4241"/>
                </a:lnTo>
                <a:lnTo>
                  <a:pt x="10432" y="4244"/>
                </a:lnTo>
                <a:lnTo>
                  <a:pt x="10430" y="4247"/>
                </a:lnTo>
                <a:lnTo>
                  <a:pt x="10428" y="4249"/>
                </a:lnTo>
                <a:lnTo>
                  <a:pt x="10426" y="4251"/>
                </a:lnTo>
                <a:lnTo>
                  <a:pt x="10423" y="4254"/>
                </a:lnTo>
                <a:lnTo>
                  <a:pt x="10421" y="4255"/>
                </a:lnTo>
                <a:lnTo>
                  <a:pt x="10418" y="4257"/>
                </a:lnTo>
                <a:lnTo>
                  <a:pt x="10415" y="4258"/>
                </a:lnTo>
                <a:lnTo>
                  <a:pt x="10411" y="4259"/>
                </a:lnTo>
                <a:lnTo>
                  <a:pt x="10140" y="4328"/>
                </a:lnTo>
                <a:lnTo>
                  <a:pt x="10137" y="4329"/>
                </a:lnTo>
                <a:lnTo>
                  <a:pt x="10134" y="4329"/>
                </a:lnTo>
                <a:lnTo>
                  <a:pt x="10130" y="4329"/>
                </a:lnTo>
                <a:lnTo>
                  <a:pt x="10127" y="4328"/>
                </a:lnTo>
                <a:lnTo>
                  <a:pt x="10124" y="4328"/>
                </a:lnTo>
                <a:lnTo>
                  <a:pt x="10121" y="4327"/>
                </a:lnTo>
                <a:lnTo>
                  <a:pt x="10118" y="4325"/>
                </a:lnTo>
                <a:lnTo>
                  <a:pt x="10115" y="4324"/>
                </a:lnTo>
                <a:lnTo>
                  <a:pt x="10112" y="4322"/>
                </a:lnTo>
                <a:lnTo>
                  <a:pt x="10109" y="4320"/>
                </a:lnTo>
                <a:lnTo>
                  <a:pt x="10107" y="4318"/>
                </a:lnTo>
                <a:lnTo>
                  <a:pt x="10105" y="4315"/>
                </a:lnTo>
                <a:lnTo>
                  <a:pt x="10103" y="4312"/>
                </a:lnTo>
                <a:lnTo>
                  <a:pt x="10102" y="4309"/>
                </a:lnTo>
                <a:lnTo>
                  <a:pt x="10100" y="4306"/>
                </a:lnTo>
                <a:lnTo>
                  <a:pt x="10099" y="4303"/>
                </a:lnTo>
                <a:lnTo>
                  <a:pt x="10099" y="4300"/>
                </a:lnTo>
                <a:lnTo>
                  <a:pt x="10098" y="4296"/>
                </a:lnTo>
                <a:lnTo>
                  <a:pt x="10098" y="4293"/>
                </a:lnTo>
                <a:lnTo>
                  <a:pt x="10099" y="4290"/>
                </a:lnTo>
                <a:lnTo>
                  <a:pt x="10099" y="4287"/>
                </a:lnTo>
                <a:lnTo>
                  <a:pt x="10100" y="4283"/>
                </a:lnTo>
                <a:lnTo>
                  <a:pt x="10102" y="4281"/>
                </a:lnTo>
                <a:lnTo>
                  <a:pt x="10103" y="4278"/>
                </a:lnTo>
                <a:lnTo>
                  <a:pt x="10105" y="4275"/>
                </a:lnTo>
                <a:lnTo>
                  <a:pt x="10107" y="4272"/>
                </a:lnTo>
                <a:lnTo>
                  <a:pt x="10110" y="4270"/>
                </a:lnTo>
                <a:lnTo>
                  <a:pt x="10112" y="4268"/>
                </a:lnTo>
                <a:lnTo>
                  <a:pt x="10115" y="4266"/>
                </a:lnTo>
                <a:lnTo>
                  <a:pt x="10118" y="4265"/>
                </a:lnTo>
                <a:lnTo>
                  <a:pt x="10121" y="4263"/>
                </a:lnTo>
                <a:lnTo>
                  <a:pt x="10124" y="4262"/>
                </a:lnTo>
                <a:lnTo>
                  <a:pt x="10393" y="4195"/>
                </a:lnTo>
                <a:lnTo>
                  <a:pt x="10397" y="4194"/>
                </a:lnTo>
                <a:lnTo>
                  <a:pt x="10400" y="4194"/>
                </a:lnTo>
                <a:lnTo>
                  <a:pt x="10404" y="4194"/>
                </a:lnTo>
                <a:lnTo>
                  <a:pt x="10407" y="4194"/>
                </a:lnTo>
                <a:lnTo>
                  <a:pt x="10410" y="4195"/>
                </a:lnTo>
                <a:lnTo>
                  <a:pt x="10413" y="4195"/>
                </a:lnTo>
                <a:lnTo>
                  <a:pt x="10416" y="4197"/>
                </a:lnTo>
                <a:lnTo>
                  <a:pt x="10419" y="4198"/>
                </a:lnTo>
                <a:lnTo>
                  <a:pt x="10422" y="4200"/>
                </a:lnTo>
                <a:lnTo>
                  <a:pt x="10425" y="4202"/>
                </a:lnTo>
                <a:lnTo>
                  <a:pt x="10427" y="4204"/>
                </a:lnTo>
                <a:lnTo>
                  <a:pt x="10429" y="4206"/>
                </a:lnTo>
                <a:lnTo>
                  <a:pt x="10431" y="4209"/>
                </a:lnTo>
                <a:lnTo>
                  <a:pt x="10433" y="4212"/>
                </a:lnTo>
                <a:lnTo>
                  <a:pt x="10434" y="4215"/>
                </a:lnTo>
                <a:lnTo>
                  <a:pt x="10435" y="4218"/>
                </a:lnTo>
                <a:moveTo>
                  <a:pt x="9893" y="4348"/>
                </a:moveTo>
                <a:lnTo>
                  <a:pt x="9894" y="4351"/>
                </a:lnTo>
                <a:lnTo>
                  <a:pt x="9894" y="4355"/>
                </a:lnTo>
                <a:lnTo>
                  <a:pt x="9894" y="4358"/>
                </a:lnTo>
                <a:lnTo>
                  <a:pt x="9894" y="4361"/>
                </a:lnTo>
                <a:lnTo>
                  <a:pt x="9893" y="4364"/>
                </a:lnTo>
                <a:lnTo>
                  <a:pt x="9892" y="4368"/>
                </a:lnTo>
                <a:lnTo>
                  <a:pt x="9890" y="4370"/>
                </a:lnTo>
                <a:lnTo>
                  <a:pt x="9889" y="4373"/>
                </a:lnTo>
                <a:lnTo>
                  <a:pt x="9887" y="4376"/>
                </a:lnTo>
                <a:lnTo>
                  <a:pt x="9885" y="4378"/>
                </a:lnTo>
                <a:lnTo>
                  <a:pt x="9882" y="4381"/>
                </a:lnTo>
                <a:lnTo>
                  <a:pt x="9880" y="4383"/>
                </a:lnTo>
                <a:lnTo>
                  <a:pt x="9877" y="4384"/>
                </a:lnTo>
                <a:lnTo>
                  <a:pt x="9874" y="4386"/>
                </a:lnTo>
                <a:lnTo>
                  <a:pt x="9871" y="4387"/>
                </a:lnTo>
                <a:lnTo>
                  <a:pt x="9867" y="4388"/>
                </a:lnTo>
                <a:lnTo>
                  <a:pt x="9591" y="4438"/>
                </a:lnTo>
                <a:lnTo>
                  <a:pt x="9588" y="4438"/>
                </a:lnTo>
                <a:lnTo>
                  <a:pt x="9585" y="4438"/>
                </a:lnTo>
                <a:lnTo>
                  <a:pt x="9581" y="4438"/>
                </a:lnTo>
                <a:lnTo>
                  <a:pt x="9578" y="4438"/>
                </a:lnTo>
                <a:lnTo>
                  <a:pt x="9575" y="4437"/>
                </a:lnTo>
                <a:lnTo>
                  <a:pt x="9572" y="4435"/>
                </a:lnTo>
                <a:lnTo>
                  <a:pt x="9569" y="4434"/>
                </a:lnTo>
                <a:lnTo>
                  <a:pt x="9566" y="4432"/>
                </a:lnTo>
                <a:lnTo>
                  <a:pt x="9564" y="4430"/>
                </a:lnTo>
                <a:lnTo>
                  <a:pt x="9561" y="4428"/>
                </a:lnTo>
                <a:lnTo>
                  <a:pt x="9559" y="4426"/>
                </a:lnTo>
                <a:lnTo>
                  <a:pt x="9557" y="4423"/>
                </a:lnTo>
                <a:lnTo>
                  <a:pt x="9556" y="4420"/>
                </a:lnTo>
                <a:lnTo>
                  <a:pt x="9554" y="4417"/>
                </a:lnTo>
                <a:lnTo>
                  <a:pt x="9553" y="4414"/>
                </a:lnTo>
                <a:lnTo>
                  <a:pt x="9552" y="4410"/>
                </a:lnTo>
                <a:lnTo>
                  <a:pt x="9552" y="4407"/>
                </a:lnTo>
                <a:lnTo>
                  <a:pt x="9552" y="4403"/>
                </a:lnTo>
                <a:lnTo>
                  <a:pt x="9552" y="4400"/>
                </a:lnTo>
                <a:lnTo>
                  <a:pt x="9553" y="4397"/>
                </a:lnTo>
                <a:lnTo>
                  <a:pt x="9554" y="4394"/>
                </a:lnTo>
                <a:lnTo>
                  <a:pt x="9555" y="4391"/>
                </a:lnTo>
                <a:lnTo>
                  <a:pt x="9557" y="4388"/>
                </a:lnTo>
                <a:lnTo>
                  <a:pt x="9559" y="4385"/>
                </a:lnTo>
                <a:lnTo>
                  <a:pt x="9561" y="4383"/>
                </a:lnTo>
                <a:lnTo>
                  <a:pt x="9563" y="4381"/>
                </a:lnTo>
                <a:lnTo>
                  <a:pt x="9565" y="4379"/>
                </a:lnTo>
                <a:lnTo>
                  <a:pt x="9568" y="4377"/>
                </a:lnTo>
                <a:lnTo>
                  <a:pt x="9571" y="4375"/>
                </a:lnTo>
                <a:lnTo>
                  <a:pt x="9574" y="4374"/>
                </a:lnTo>
                <a:lnTo>
                  <a:pt x="9577" y="4373"/>
                </a:lnTo>
                <a:lnTo>
                  <a:pt x="9580" y="4372"/>
                </a:lnTo>
                <a:lnTo>
                  <a:pt x="9853" y="4322"/>
                </a:lnTo>
                <a:lnTo>
                  <a:pt x="9857" y="4321"/>
                </a:lnTo>
                <a:lnTo>
                  <a:pt x="9860" y="4321"/>
                </a:lnTo>
                <a:lnTo>
                  <a:pt x="9864" y="4321"/>
                </a:lnTo>
                <a:lnTo>
                  <a:pt x="9867" y="4322"/>
                </a:lnTo>
                <a:lnTo>
                  <a:pt x="9871" y="4323"/>
                </a:lnTo>
                <a:lnTo>
                  <a:pt x="9874" y="4324"/>
                </a:lnTo>
                <a:lnTo>
                  <a:pt x="9877" y="4325"/>
                </a:lnTo>
                <a:lnTo>
                  <a:pt x="9879" y="4327"/>
                </a:lnTo>
                <a:lnTo>
                  <a:pt x="9882" y="4329"/>
                </a:lnTo>
                <a:lnTo>
                  <a:pt x="9884" y="4331"/>
                </a:lnTo>
                <a:lnTo>
                  <a:pt x="9887" y="4333"/>
                </a:lnTo>
                <a:lnTo>
                  <a:pt x="9889" y="4336"/>
                </a:lnTo>
                <a:lnTo>
                  <a:pt x="9890" y="4339"/>
                </a:lnTo>
                <a:lnTo>
                  <a:pt x="9892" y="4342"/>
                </a:lnTo>
                <a:lnTo>
                  <a:pt x="9893" y="4345"/>
                </a:lnTo>
                <a:lnTo>
                  <a:pt x="9893" y="4348"/>
                </a:lnTo>
                <a:moveTo>
                  <a:pt x="7339" y="4363"/>
                </a:moveTo>
                <a:lnTo>
                  <a:pt x="7339" y="4360"/>
                </a:lnTo>
                <a:lnTo>
                  <a:pt x="7341" y="4357"/>
                </a:lnTo>
                <a:lnTo>
                  <a:pt x="7342" y="4354"/>
                </a:lnTo>
                <a:lnTo>
                  <a:pt x="7344" y="4351"/>
                </a:lnTo>
                <a:lnTo>
                  <a:pt x="7346" y="4348"/>
                </a:lnTo>
                <a:lnTo>
                  <a:pt x="7349" y="4346"/>
                </a:lnTo>
                <a:lnTo>
                  <a:pt x="7351" y="4344"/>
                </a:lnTo>
                <a:lnTo>
                  <a:pt x="7354" y="4342"/>
                </a:lnTo>
                <a:lnTo>
                  <a:pt x="7357" y="4340"/>
                </a:lnTo>
                <a:lnTo>
                  <a:pt x="7360" y="4339"/>
                </a:lnTo>
                <a:lnTo>
                  <a:pt x="7363" y="4338"/>
                </a:lnTo>
                <a:lnTo>
                  <a:pt x="7366" y="4337"/>
                </a:lnTo>
                <a:lnTo>
                  <a:pt x="7369" y="4337"/>
                </a:lnTo>
                <a:lnTo>
                  <a:pt x="7373" y="4337"/>
                </a:lnTo>
                <a:lnTo>
                  <a:pt x="7376" y="4337"/>
                </a:lnTo>
                <a:lnTo>
                  <a:pt x="7380" y="4338"/>
                </a:lnTo>
                <a:lnTo>
                  <a:pt x="7651" y="4392"/>
                </a:lnTo>
                <a:lnTo>
                  <a:pt x="7654" y="4393"/>
                </a:lnTo>
                <a:lnTo>
                  <a:pt x="7657" y="4394"/>
                </a:lnTo>
                <a:lnTo>
                  <a:pt x="7660" y="4395"/>
                </a:lnTo>
                <a:lnTo>
                  <a:pt x="7663" y="4397"/>
                </a:lnTo>
                <a:lnTo>
                  <a:pt x="7666" y="4399"/>
                </a:lnTo>
                <a:lnTo>
                  <a:pt x="7669" y="4401"/>
                </a:lnTo>
                <a:lnTo>
                  <a:pt x="7671" y="4403"/>
                </a:lnTo>
                <a:lnTo>
                  <a:pt x="7673" y="4405"/>
                </a:lnTo>
                <a:lnTo>
                  <a:pt x="7675" y="4408"/>
                </a:lnTo>
                <a:lnTo>
                  <a:pt x="7676" y="4411"/>
                </a:lnTo>
                <a:lnTo>
                  <a:pt x="7677" y="4414"/>
                </a:lnTo>
                <a:lnTo>
                  <a:pt x="7678" y="4417"/>
                </a:lnTo>
                <a:lnTo>
                  <a:pt x="7679" y="4420"/>
                </a:lnTo>
                <a:lnTo>
                  <a:pt x="7679" y="4423"/>
                </a:lnTo>
                <a:lnTo>
                  <a:pt x="7679" y="4427"/>
                </a:lnTo>
                <a:lnTo>
                  <a:pt x="7679" y="4430"/>
                </a:lnTo>
                <a:lnTo>
                  <a:pt x="7678" y="4434"/>
                </a:lnTo>
                <a:lnTo>
                  <a:pt x="7677" y="4437"/>
                </a:lnTo>
                <a:lnTo>
                  <a:pt x="7675" y="4440"/>
                </a:lnTo>
                <a:lnTo>
                  <a:pt x="7674" y="4443"/>
                </a:lnTo>
                <a:lnTo>
                  <a:pt x="7672" y="4446"/>
                </a:lnTo>
                <a:lnTo>
                  <a:pt x="7670" y="4448"/>
                </a:lnTo>
                <a:lnTo>
                  <a:pt x="7667" y="4450"/>
                </a:lnTo>
                <a:lnTo>
                  <a:pt x="7665" y="4452"/>
                </a:lnTo>
                <a:lnTo>
                  <a:pt x="7662" y="4454"/>
                </a:lnTo>
                <a:lnTo>
                  <a:pt x="7659" y="4455"/>
                </a:lnTo>
                <a:lnTo>
                  <a:pt x="7656" y="4457"/>
                </a:lnTo>
                <a:lnTo>
                  <a:pt x="7653" y="4458"/>
                </a:lnTo>
                <a:lnTo>
                  <a:pt x="7650" y="4458"/>
                </a:lnTo>
                <a:lnTo>
                  <a:pt x="7646" y="4458"/>
                </a:lnTo>
                <a:lnTo>
                  <a:pt x="7643" y="4458"/>
                </a:lnTo>
                <a:lnTo>
                  <a:pt x="7640" y="4458"/>
                </a:lnTo>
                <a:lnTo>
                  <a:pt x="7365" y="4403"/>
                </a:lnTo>
                <a:lnTo>
                  <a:pt x="7361" y="4402"/>
                </a:lnTo>
                <a:lnTo>
                  <a:pt x="7358" y="4401"/>
                </a:lnTo>
                <a:lnTo>
                  <a:pt x="7355" y="4399"/>
                </a:lnTo>
                <a:lnTo>
                  <a:pt x="7352" y="4398"/>
                </a:lnTo>
                <a:lnTo>
                  <a:pt x="7349" y="4396"/>
                </a:lnTo>
                <a:lnTo>
                  <a:pt x="7347" y="4393"/>
                </a:lnTo>
                <a:lnTo>
                  <a:pt x="7345" y="4391"/>
                </a:lnTo>
                <a:lnTo>
                  <a:pt x="7343" y="4388"/>
                </a:lnTo>
                <a:lnTo>
                  <a:pt x="7341" y="4385"/>
                </a:lnTo>
                <a:lnTo>
                  <a:pt x="7340" y="4383"/>
                </a:lnTo>
                <a:lnTo>
                  <a:pt x="7339" y="4379"/>
                </a:lnTo>
                <a:lnTo>
                  <a:pt x="7338" y="4376"/>
                </a:lnTo>
                <a:lnTo>
                  <a:pt x="7338" y="4373"/>
                </a:lnTo>
                <a:lnTo>
                  <a:pt x="7338" y="4370"/>
                </a:lnTo>
                <a:lnTo>
                  <a:pt x="7338" y="4366"/>
                </a:lnTo>
                <a:lnTo>
                  <a:pt x="7339" y="4363"/>
                </a:lnTo>
                <a:moveTo>
                  <a:pt x="9344" y="4440"/>
                </a:moveTo>
                <a:lnTo>
                  <a:pt x="9345" y="4444"/>
                </a:lnTo>
                <a:lnTo>
                  <a:pt x="9345" y="4447"/>
                </a:lnTo>
                <a:lnTo>
                  <a:pt x="9344" y="4450"/>
                </a:lnTo>
                <a:lnTo>
                  <a:pt x="9343" y="4454"/>
                </a:lnTo>
                <a:lnTo>
                  <a:pt x="9342" y="4457"/>
                </a:lnTo>
                <a:lnTo>
                  <a:pt x="9341" y="4460"/>
                </a:lnTo>
                <a:lnTo>
                  <a:pt x="9339" y="4463"/>
                </a:lnTo>
                <a:lnTo>
                  <a:pt x="9337" y="4465"/>
                </a:lnTo>
                <a:lnTo>
                  <a:pt x="9335" y="4468"/>
                </a:lnTo>
                <a:lnTo>
                  <a:pt x="9333" y="4470"/>
                </a:lnTo>
                <a:lnTo>
                  <a:pt x="9330" y="4472"/>
                </a:lnTo>
                <a:lnTo>
                  <a:pt x="9327" y="4474"/>
                </a:lnTo>
                <a:lnTo>
                  <a:pt x="9324" y="4475"/>
                </a:lnTo>
                <a:lnTo>
                  <a:pt x="9321" y="4477"/>
                </a:lnTo>
                <a:lnTo>
                  <a:pt x="9318" y="4477"/>
                </a:lnTo>
                <a:lnTo>
                  <a:pt x="9314" y="4478"/>
                </a:lnTo>
                <a:lnTo>
                  <a:pt x="9036" y="4507"/>
                </a:lnTo>
                <a:lnTo>
                  <a:pt x="9033" y="4507"/>
                </a:lnTo>
                <a:lnTo>
                  <a:pt x="9030" y="4507"/>
                </a:lnTo>
                <a:lnTo>
                  <a:pt x="9026" y="4507"/>
                </a:lnTo>
                <a:lnTo>
                  <a:pt x="9023" y="4506"/>
                </a:lnTo>
                <a:lnTo>
                  <a:pt x="9020" y="4505"/>
                </a:lnTo>
                <a:lnTo>
                  <a:pt x="9017" y="4503"/>
                </a:lnTo>
                <a:lnTo>
                  <a:pt x="9014" y="4501"/>
                </a:lnTo>
                <a:lnTo>
                  <a:pt x="9012" y="4500"/>
                </a:lnTo>
                <a:lnTo>
                  <a:pt x="9009" y="4497"/>
                </a:lnTo>
                <a:lnTo>
                  <a:pt x="9007" y="4495"/>
                </a:lnTo>
                <a:lnTo>
                  <a:pt x="9005" y="4492"/>
                </a:lnTo>
                <a:lnTo>
                  <a:pt x="9003" y="4490"/>
                </a:lnTo>
                <a:lnTo>
                  <a:pt x="9002" y="4487"/>
                </a:lnTo>
                <a:lnTo>
                  <a:pt x="9001" y="4484"/>
                </a:lnTo>
                <a:lnTo>
                  <a:pt x="9000" y="4480"/>
                </a:lnTo>
                <a:lnTo>
                  <a:pt x="8999" y="4477"/>
                </a:lnTo>
                <a:lnTo>
                  <a:pt x="8999" y="4473"/>
                </a:lnTo>
                <a:lnTo>
                  <a:pt x="9000" y="4470"/>
                </a:lnTo>
                <a:lnTo>
                  <a:pt x="9000" y="4467"/>
                </a:lnTo>
                <a:lnTo>
                  <a:pt x="9001" y="4464"/>
                </a:lnTo>
                <a:lnTo>
                  <a:pt x="9003" y="4460"/>
                </a:lnTo>
                <a:lnTo>
                  <a:pt x="9004" y="4457"/>
                </a:lnTo>
                <a:lnTo>
                  <a:pt x="9006" y="4455"/>
                </a:lnTo>
                <a:lnTo>
                  <a:pt x="9008" y="4452"/>
                </a:lnTo>
                <a:lnTo>
                  <a:pt x="9010" y="4450"/>
                </a:lnTo>
                <a:lnTo>
                  <a:pt x="9012" y="4448"/>
                </a:lnTo>
                <a:lnTo>
                  <a:pt x="9015" y="4446"/>
                </a:lnTo>
                <a:lnTo>
                  <a:pt x="9018" y="4444"/>
                </a:lnTo>
                <a:lnTo>
                  <a:pt x="9021" y="4443"/>
                </a:lnTo>
                <a:lnTo>
                  <a:pt x="9024" y="4441"/>
                </a:lnTo>
                <a:lnTo>
                  <a:pt x="9027" y="4441"/>
                </a:lnTo>
                <a:lnTo>
                  <a:pt x="9030" y="4440"/>
                </a:lnTo>
                <a:lnTo>
                  <a:pt x="9306" y="4411"/>
                </a:lnTo>
                <a:lnTo>
                  <a:pt x="9310" y="4411"/>
                </a:lnTo>
                <a:lnTo>
                  <a:pt x="9313" y="4411"/>
                </a:lnTo>
                <a:lnTo>
                  <a:pt x="9316" y="4411"/>
                </a:lnTo>
                <a:lnTo>
                  <a:pt x="9320" y="4412"/>
                </a:lnTo>
                <a:lnTo>
                  <a:pt x="9323" y="4413"/>
                </a:lnTo>
                <a:lnTo>
                  <a:pt x="9326" y="4415"/>
                </a:lnTo>
                <a:lnTo>
                  <a:pt x="9328" y="4416"/>
                </a:lnTo>
                <a:lnTo>
                  <a:pt x="9331" y="4418"/>
                </a:lnTo>
                <a:lnTo>
                  <a:pt x="9334" y="4420"/>
                </a:lnTo>
                <a:lnTo>
                  <a:pt x="9336" y="4422"/>
                </a:lnTo>
                <a:lnTo>
                  <a:pt x="9338" y="4425"/>
                </a:lnTo>
                <a:lnTo>
                  <a:pt x="9340" y="4428"/>
                </a:lnTo>
                <a:lnTo>
                  <a:pt x="9341" y="4431"/>
                </a:lnTo>
                <a:lnTo>
                  <a:pt x="9343" y="4434"/>
                </a:lnTo>
                <a:lnTo>
                  <a:pt x="9344" y="4437"/>
                </a:lnTo>
                <a:lnTo>
                  <a:pt x="9344" y="4440"/>
                </a:lnTo>
                <a:moveTo>
                  <a:pt x="163" y="4434"/>
                </a:moveTo>
                <a:lnTo>
                  <a:pt x="165" y="4437"/>
                </a:lnTo>
                <a:lnTo>
                  <a:pt x="166" y="4440"/>
                </a:lnTo>
                <a:lnTo>
                  <a:pt x="167" y="4443"/>
                </a:lnTo>
                <a:lnTo>
                  <a:pt x="168" y="4447"/>
                </a:lnTo>
                <a:lnTo>
                  <a:pt x="168" y="4450"/>
                </a:lnTo>
                <a:lnTo>
                  <a:pt x="168" y="4453"/>
                </a:lnTo>
                <a:lnTo>
                  <a:pt x="168" y="4456"/>
                </a:lnTo>
                <a:lnTo>
                  <a:pt x="167" y="4459"/>
                </a:lnTo>
                <a:lnTo>
                  <a:pt x="166" y="4462"/>
                </a:lnTo>
                <a:lnTo>
                  <a:pt x="165" y="4465"/>
                </a:lnTo>
                <a:lnTo>
                  <a:pt x="164" y="4468"/>
                </a:lnTo>
                <a:lnTo>
                  <a:pt x="162" y="4471"/>
                </a:lnTo>
                <a:lnTo>
                  <a:pt x="160" y="4473"/>
                </a:lnTo>
                <a:lnTo>
                  <a:pt x="157" y="4476"/>
                </a:lnTo>
                <a:lnTo>
                  <a:pt x="155" y="4478"/>
                </a:lnTo>
                <a:lnTo>
                  <a:pt x="152" y="4480"/>
                </a:lnTo>
                <a:lnTo>
                  <a:pt x="40" y="4554"/>
                </a:lnTo>
                <a:lnTo>
                  <a:pt x="0" y="4499"/>
                </a:lnTo>
                <a:lnTo>
                  <a:pt x="116" y="4423"/>
                </a:lnTo>
                <a:lnTo>
                  <a:pt x="119" y="4421"/>
                </a:lnTo>
                <a:lnTo>
                  <a:pt x="122" y="4420"/>
                </a:lnTo>
                <a:lnTo>
                  <a:pt x="125" y="4419"/>
                </a:lnTo>
                <a:lnTo>
                  <a:pt x="129" y="4418"/>
                </a:lnTo>
                <a:lnTo>
                  <a:pt x="132" y="4418"/>
                </a:lnTo>
                <a:lnTo>
                  <a:pt x="135" y="4418"/>
                </a:lnTo>
                <a:lnTo>
                  <a:pt x="139" y="4418"/>
                </a:lnTo>
                <a:lnTo>
                  <a:pt x="142" y="4419"/>
                </a:lnTo>
                <a:lnTo>
                  <a:pt x="145" y="4420"/>
                </a:lnTo>
                <a:lnTo>
                  <a:pt x="148" y="4421"/>
                </a:lnTo>
                <a:lnTo>
                  <a:pt x="151" y="4422"/>
                </a:lnTo>
                <a:lnTo>
                  <a:pt x="154" y="4424"/>
                </a:lnTo>
                <a:lnTo>
                  <a:pt x="156" y="4426"/>
                </a:lnTo>
                <a:lnTo>
                  <a:pt x="159" y="4429"/>
                </a:lnTo>
                <a:lnTo>
                  <a:pt x="161" y="4431"/>
                </a:lnTo>
                <a:lnTo>
                  <a:pt x="163" y="4434"/>
                </a:lnTo>
                <a:moveTo>
                  <a:pt x="7887" y="4460"/>
                </a:moveTo>
                <a:lnTo>
                  <a:pt x="7887" y="4457"/>
                </a:lnTo>
                <a:lnTo>
                  <a:pt x="7888" y="4453"/>
                </a:lnTo>
                <a:lnTo>
                  <a:pt x="7890" y="4450"/>
                </a:lnTo>
                <a:lnTo>
                  <a:pt x="7891" y="4447"/>
                </a:lnTo>
                <a:lnTo>
                  <a:pt x="7893" y="4444"/>
                </a:lnTo>
                <a:lnTo>
                  <a:pt x="7895" y="4442"/>
                </a:lnTo>
                <a:lnTo>
                  <a:pt x="7897" y="4439"/>
                </a:lnTo>
                <a:lnTo>
                  <a:pt x="7900" y="4437"/>
                </a:lnTo>
                <a:lnTo>
                  <a:pt x="7902" y="4435"/>
                </a:lnTo>
                <a:lnTo>
                  <a:pt x="7905" y="4434"/>
                </a:lnTo>
                <a:lnTo>
                  <a:pt x="7908" y="4432"/>
                </a:lnTo>
                <a:lnTo>
                  <a:pt x="7911" y="4431"/>
                </a:lnTo>
                <a:lnTo>
                  <a:pt x="7914" y="4430"/>
                </a:lnTo>
                <a:lnTo>
                  <a:pt x="7918" y="4430"/>
                </a:lnTo>
                <a:lnTo>
                  <a:pt x="7921" y="4430"/>
                </a:lnTo>
                <a:lnTo>
                  <a:pt x="7925" y="4430"/>
                </a:lnTo>
                <a:lnTo>
                  <a:pt x="8201" y="4453"/>
                </a:lnTo>
                <a:lnTo>
                  <a:pt x="8204" y="4453"/>
                </a:lnTo>
                <a:lnTo>
                  <a:pt x="8207" y="4454"/>
                </a:lnTo>
                <a:lnTo>
                  <a:pt x="8211" y="4455"/>
                </a:lnTo>
                <a:lnTo>
                  <a:pt x="8214" y="4456"/>
                </a:lnTo>
                <a:lnTo>
                  <a:pt x="8217" y="4458"/>
                </a:lnTo>
                <a:lnTo>
                  <a:pt x="8219" y="4460"/>
                </a:lnTo>
                <a:lnTo>
                  <a:pt x="8222" y="4462"/>
                </a:lnTo>
                <a:lnTo>
                  <a:pt x="8224" y="4464"/>
                </a:lnTo>
                <a:lnTo>
                  <a:pt x="8226" y="4467"/>
                </a:lnTo>
                <a:lnTo>
                  <a:pt x="8228" y="4470"/>
                </a:lnTo>
                <a:lnTo>
                  <a:pt x="8229" y="4472"/>
                </a:lnTo>
                <a:lnTo>
                  <a:pt x="8231" y="4476"/>
                </a:lnTo>
                <a:lnTo>
                  <a:pt x="8232" y="4479"/>
                </a:lnTo>
                <a:lnTo>
                  <a:pt x="8232" y="4482"/>
                </a:lnTo>
                <a:lnTo>
                  <a:pt x="8233" y="4485"/>
                </a:lnTo>
                <a:lnTo>
                  <a:pt x="8233" y="4489"/>
                </a:lnTo>
                <a:lnTo>
                  <a:pt x="8232" y="4492"/>
                </a:lnTo>
                <a:lnTo>
                  <a:pt x="8231" y="4496"/>
                </a:lnTo>
                <a:lnTo>
                  <a:pt x="8230" y="4499"/>
                </a:lnTo>
                <a:lnTo>
                  <a:pt x="8229" y="4502"/>
                </a:lnTo>
                <a:lnTo>
                  <a:pt x="8228" y="4504"/>
                </a:lnTo>
                <a:lnTo>
                  <a:pt x="8226" y="4507"/>
                </a:lnTo>
                <a:lnTo>
                  <a:pt x="8224" y="4509"/>
                </a:lnTo>
                <a:lnTo>
                  <a:pt x="8221" y="4512"/>
                </a:lnTo>
                <a:lnTo>
                  <a:pt x="8219" y="4514"/>
                </a:lnTo>
                <a:lnTo>
                  <a:pt x="8216" y="4515"/>
                </a:lnTo>
                <a:lnTo>
                  <a:pt x="8213" y="4517"/>
                </a:lnTo>
                <a:lnTo>
                  <a:pt x="8210" y="4518"/>
                </a:lnTo>
                <a:lnTo>
                  <a:pt x="8207" y="4519"/>
                </a:lnTo>
                <a:lnTo>
                  <a:pt x="8203" y="4520"/>
                </a:lnTo>
                <a:lnTo>
                  <a:pt x="8200" y="4520"/>
                </a:lnTo>
                <a:lnTo>
                  <a:pt x="8197" y="4520"/>
                </a:lnTo>
                <a:lnTo>
                  <a:pt x="7917" y="4497"/>
                </a:lnTo>
                <a:lnTo>
                  <a:pt x="7913" y="4496"/>
                </a:lnTo>
                <a:lnTo>
                  <a:pt x="7910" y="4496"/>
                </a:lnTo>
                <a:lnTo>
                  <a:pt x="7907" y="4494"/>
                </a:lnTo>
                <a:lnTo>
                  <a:pt x="7904" y="4493"/>
                </a:lnTo>
                <a:lnTo>
                  <a:pt x="7901" y="4491"/>
                </a:lnTo>
                <a:lnTo>
                  <a:pt x="7899" y="4489"/>
                </a:lnTo>
                <a:lnTo>
                  <a:pt x="7896" y="4487"/>
                </a:lnTo>
                <a:lnTo>
                  <a:pt x="7894" y="4485"/>
                </a:lnTo>
                <a:lnTo>
                  <a:pt x="7892" y="4482"/>
                </a:lnTo>
                <a:lnTo>
                  <a:pt x="7890" y="4479"/>
                </a:lnTo>
                <a:lnTo>
                  <a:pt x="7889" y="4476"/>
                </a:lnTo>
                <a:lnTo>
                  <a:pt x="7888" y="4473"/>
                </a:lnTo>
                <a:lnTo>
                  <a:pt x="7887" y="4470"/>
                </a:lnTo>
                <a:lnTo>
                  <a:pt x="7887" y="4467"/>
                </a:lnTo>
                <a:lnTo>
                  <a:pt x="7886" y="4463"/>
                </a:lnTo>
                <a:lnTo>
                  <a:pt x="7887" y="4460"/>
                </a:lnTo>
                <a:moveTo>
                  <a:pt x="8789" y="4490"/>
                </a:moveTo>
                <a:lnTo>
                  <a:pt x="8789" y="4493"/>
                </a:lnTo>
                <a:lnTo>
                  <a:pt x="8789" y="4497"/>
                </a:lnTo>
                <a:lnTo>
                  <a:pt x="8788" y="4500"/>
                </a:lnTo>
                <a:lnTo>
                  <a:pt x="8787" y="4503"/>
                </a:lnTo>
                <a:lnTo>
                  <a:pt x="8786" y="4506"/>
                </a:lnTo>
                <a:lnTo>
                  <a:pt x="8785" y="4509"/>
                </a:lnTo>
                <a:lnTo>
                  <a:pt x="8783" y="4511"/>
                </a:lnTo>
                <a:lnTo>
                  <a:pt x="8781" y="4514"/>
                </a:lnTo>
                <a:lnTo>
                  <a:pt x="8778" y="4516"/>
                </a:lnTo>
                <a:lnTo>
                  <a:pt x="8776" y="4518"/>
                </a:lnTo>
                <a:lnTo>
                  <a:pt x="8773" y="4520"/>
                </a:lnTo>
                <a:lnTo>
                  <a:pt x="8770" y="4522"/>
                </a:lnTo>
                <a:lnTo>
                  <a:pt x="8767" y="4523"/>
                </a:lnTo>
                <a:lnTo>
                  <a:pt x="8764" y="4524"/>
                </a:lnTo>
                <a:lnTo>
                  <a:pt x="8761" y="4525"/>
                </a:lnTo>
                <a:lnTo>
                  <a:pt x="8757" y="4525"/>
                </a:lnTo>
                <a:lnTo>
                  <a:pt x="8477" y="4529"/>
                </a:lnTo>
                <a:lnTo>
                  <a:pt x="8473" y="4529"/>
                </a:lnTo>
                <a:lnTo>
                  <a:pt x="8470" y="4528"/>
                </a:lnTo>
                <a:lnTo>
                  <a:pt x="8466" y="4528"/>
                </a:lnTo>
                <a:lnTo>
                  <a:pt x="8463" y="4526"/>
                </a:lnTo>
                <a:lnTo>
                  <a:pt x="8460" y="4525"/>
                </a:lnTo>
                <a:lnTo>
                  <a:pt x="8457" y="4523"/>
                </a:lnTo>
                <a:lnTo>
                  <a:pt x="8455" y="4521"/>
                </a:lnTo>
                <a:lnTo>
                  <a:pt x="8452" y="4519"/>
                </a:lnTo>
                <a:lnTo>
                  <a:pt x="8450" y="4517"/>
                </a:lnTo>
                <a:lnTo>
                  <a:pt x="8448" y="4514"/>
                </a:lnTo>
                <a:lnTo>
                  <a:pt x="8447" y="4511"/>
                </a:lnTo>
                <a:lnTo>
                  <a:pt x="8445" y="4508"/>
                </a:lnTo>
                <a:lnTo>
                  <a:pt x="8444" y="4505"/>
                </a:lnTo>
                <a:lnTo>
                  <a:pt x="8443" y="4502"/>
                </a:lnTo>
                <a:lnTo>
                  <a:pt x="8443" y="4499"/>
                </a:lnTo>
                <a:lnTo>
                  <a:pt x="8443" y="4495"/>
                </a:lnTo>
                <a:lnTo>
                  <a:pt x="8443" y="4492"/>
                </a:lnTo>
                <a:lnTo>
                  <a:pt x="8443" y="4488"/>
                </a:lnTo>
                <a:lnTo>
                  <a:pt x="8444" y="4485"/>
                </a:lnTo>
                <a:lnTo>
                  <a:pt x="8445" y="4482"/>
                </a:lnTo>
                <a:lnTo>
                  <a:pt x="8447" y="4479"/>
                </a:lnTo>
                <a:lnTo>
                  <a:pt x="8449" y="4477"/>
                </a:lnTo>
                <a:lnTo>
                  <a:pt x="8451" y="4474"/>
                </a:lnTo>
                <a:lnTo>
                  <a:pt x="8453" y="4472"/>
                </a:lnTo>
                <a:lnTo>
                  <a:pt x="8455" y="4470"/>
                </a:lnTo>
                <a:lnTo>
                  <a:pt x="8458" y="4468"/>
                </a:lnTo>
                <a:lnTo>
                  <a:pt x="8461" y="4466"/>
                </a:lnTo>
                <a:lnTo>
                  <a:pt x="8464" y="4465"/>
                </a:lnTo>
                <a:lnTo>
                  <a:pt x="8467" y="4464"/>
                </a:lnTo>
                <a:lnTo>
                  <a:pt x="8471" y="4463"/>
                </a:lnTo>
                <a:lnTo>
                  <a:pt x="8474" y="4462"/>
                </a:lnTo>
                <a:lnTo>
                  <a:pt x="8478" y="4462"/>
                </a:lnTo>
                <a:lnTo>
                  <a:pt x="8754" y="4457"/>
                </a:lnTo>
                <a:lnTo>
                  <a:pt x="8758" y="4457"/>
                </a:lnTo>
                <a:lnTo>
                  <a:pt x="8761" y="4458"/>
                </a:lnTo>
                <a:lnTo>
                  <a:pt x="8765" y="4458"/>
                </a:lnTo>
                <a:lnTo>
                  <a:pt x="8768" y="4460"/>
                </a:lnTo>
                <a:lnTo>
                  <a:pt x="8771" y="4461"/>
                </a:lnTo>
                <a:lnTo>
                  <a:pt x="8774" y="4462"/>
                </a:lnTo>
                <a:lnTo>
                  <a:pt x="8776" y="4464"/>
                </a:lnTo>
                <a:lnTo>
                  <a:pt x="8779" y="4466"/>
                </a:lnTo>
                <a:lnTo>
                  <a:pt x="8781" y="4469"/>
                </a:lnTo>
                <a:lnTo>
                  <a:pt x="8783" y="4471"/>
                </a:lnTo>
                <a:lnTo>
                  <a:pt x="8785" y="4474"/>
                </a:lnTo>
                <a:lnTo>
                  <a:pt x="8786" y="4477"/>
                </a:lnTo>
                <a:lnTo>
                  <a:pt x="8788" y="4480"/>
                </a:lnTo>
                <a:lnTo>
                  <a:pt x="8788" y="4483"/>
                </a:lnTo>
                <a:lnTo>
                  <a:pt x="8789" y="4487"/>
                </a:lnTo>
                <a:lnTo>
                  <a:pt x="8789" y="449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steps">
  <p:cSld name="CUSTOM_25"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36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86" name="Google Shape;486;p36"/>
          <p:cNvSpPr/>
          <p:nvPr/>
        </p:nvSpPr>
        <p:spPr>
          <a:xfrm>
            <a:off x="847125" y="1796975"/>
            <a:ext cx="2668200" cy="1168800"/>
          </a:xfrm>
          <a:prstGeom prst="chevron">
            <a:avLst>
              <a:gd name="adj" fmla="val 50000"/>
            </a:avLst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7" name="Google Shape;487;p36"/>
          <p:cNvSpPr/>
          <p:nvPr/>
        </p:nvSpPr>
        <p:spPr>
          <a:xfrm>
            <a:off x="3159061" y="1796975"/>
            <a:ext cx="2668200" cy="1168800"/>
          </a:xfrm>
          <a:prstGeom prst="chevron">
            <a:avLst>
              <a:gd name="adj" fmla="val 50000"/>
            </a:avLst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8" name="Google Shape;488;p36"/>
          <p:cNvSpPr/>
          <p:nvPr/>
        </p:nvSpPr>
        <p:spPr>
          <a:xfrm>
            <a:off x="5420470" y="1796975"/>
            <a:ext cx="2668200" cy="1168800"/>
          </a:xfrm>
          <a:prstGeom prst="chevron">
            <a:avLst>
              <a:gd name="adj" fmla="val 5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9" name="Google Shape;489;p36"/>
          <p:cNvSpPr txBox="1">
            <a:spLocks noGrp="1"/>
          </p:cNvSpPr>
          <p:nvPr>
            <p:ph type="subTitle" idx="1"/>
          </p:nvPr>
        </p:nvSpPr>
        <p:spPr>
          <a:xfrm>
            <a:off x="1760550" y="2241275"/>
            <a:ext cx="1024500" cy="28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90" name="Google Shape;490;p36"/>
          <p:cNvSpPr txBox="1">
            <a:spLocks noGrp="1"/>
          </p:cNvSpPr>
          <p:nvPr>
            <p:ph type="subTitle" idx="2"/>
          </p:nvPr>
        </p:nvSpPr>
        <p:spPr>
          <a:xfrm>
            <a:off x="3980900" y="2241275"/>
            <a:ext cx="1024500" cy="28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91" name="Google Shape;491;p36"/>
          <p:cNvSpPr txBox="1">
            <a:spLocks noGrp="1"/>
          </p:cNvSpPr>
          <p:nvPr>
            <p:ph type="subTitle" idx="3"/>
          </p:nvPr>
        </p:nvSpPr>
        <p:spPr>
          <a:xfrm>
            <a:off x="6364500" y="2241275"/>
            <a:ext cx="1024500" cy="28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Dosis SemiBold"/>
              <a:buNone/>
              <a:defRPr sz="12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osis SemiBold"/>
              <a:buNone/>
              <a:defRPr sz="1200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92" name="Google Shape;492;p36"/>
          <p:cNvSpPr txBox="1">
            <a:spLocks noGrp="1"/>
          </p:cNvSpPr>
          <p:nvPr>
            <p:ph type="body" idx="4"/>
          </p:nvPr>
        </p:nvSpPr>
        <p:spPr>
          <a:xfrm>
            <a:off x="951700" y="3158350"/>
            <a:ext cx="1935000" cy="3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3" name="Google Shape;493;p36"/>
          <p:cNvSpPr txBox="1">
            <a:spLocks noGrp="1"/>
          </p:cNvSpPr>
          <p:nvPr>
            <p:ph type="body" idx="5"/>
          </p:nvPr>
        </p:nvSpPr>
        <p:spPr>
          <a:xfrm>
            <a:off x="3223800" y="3158350"/>
            <a:ext cx="1935000" cy="3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4" name="Google Shape;494;p36"/>
          <p:cNvSpPr txBox="1">
            <a:spLocks noGrp="1"/>
          </p:cNvSpPr>
          <p:nvPr>
            <p:ph type="body" idx="6"/>
          </p:nvPr>
        </p:nvSpPr>
        <p:spPr>
          <a:xfrm>
            <a:off x="5495900" y="3158350"/>
            <a:ext cx="1935000" cy="3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5" name="Google Shape;495;p36"/>
          <p:cNvSpPr/>
          <p:nvPr/>
        </p:nvSpPr>
        <p:spPr>
          <a:xfrm rot="368928">
            <a:off x="8455177" y="-118613"/>
            <a:ext cx="1144743" cy="689725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items v3">
  <p:cSld name="CUSTOM_27"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7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98" name="Google Shape;498;p37"/>
          <p:cNvSpPr txBox="1">
            <a:spLocks noGrp="1"/>
          </p:cNvSpPr>
          <p:nvPr>
            <p:ph type="subTitle" idx="1"/>
          </p:nvPr>
        </p:nvSpPr>
        <p:spPr>
          <a:xfrm>
            <a:off x="297025" y="1392625"/>
            <a:ext cx="27075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499" name="Google Shape;499;p37"/>
          <p:cNvSpPr txBox="1">
            <a:spLocks noGrp="1"/>
          </p:cNvSpPr>
          <p:nvPr>
            <p:ph type="body" idx="2"/>
          </p:nvPr>
        </p:nvSpPr>
        <p:spPr>
          <a:xfrm>
            <a:off x="297025" y="2039100"/>
            <a:ext cx="2707500" cy="13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00" name="Google Shape;500;p37"/>
          <p:cNvSpPr txBox="1">
            <a:spLocks noGrp="1"/>
          </p:cNvSpPr>
          <p:nvPr>
            <p:ph type="subTitle" idx="3"/>
          </p:nvPr>
        </p:nvSpPr>
        <p:spPr>
          <a:xfrm>
            <a:off x="6145050" y="1392625"/>
            <a:ext cx="27075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01" name="Google Shape;501;p37"/>
          <p:cNvSpPr txBox="1">
            <a:spLocks noGrp="1"/>
          </p:cNvSpPr>
          <p:nvPr>
            <p:ph type="body" idx="4"/>
          </p:nvPr>
        </p:nvSpPr>
        <p:spPr>
          <a:xfrm>
            <a:off x="6145050" y="2039100"/>
            <a:ext cx="2707500" cy="13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02" name="Google Shape;502;p37"/>
          <p:cNvSpPr txBox="1">
            <a:spLocks noGrp="1"/>
          </p:cNvSpPr>
          <p:nvPr>
            <p:ph type="subTitle" idx="5"/>
          </p:nvPr>
        </p:nvSpPr>
        <p:spPr>
          <a:xfrm>
            <a:off x="3221038" y="1392625"/>
            <a:ext cx="27075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03" name="Google Shape;503;p37"/>
          <p:cNvSpPr txBox="1">
            <a:spLocks noGrp="1"/>
          </p:cNvSpPr>
          <p:nvPr>
            <p:ph type="body" idx="6"/>
          </p:nvPr>
        </p:nvSpPr>
        <p:spPr>
          <a:xfrm>
            <a:off x="3221038" y="2039100"/>
            <a:ext cx="2707500" cy="13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04" name="Google Shape;504;p37"/>
          <p:cNvSpPr/>
          <p:nvPr/>
        </p:nvSpPr>
        <p:spPr>
          <a:xfrm rot="-443081">
            <a:off x="1901939" y="4711141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37"/>
          <p:cNvSpPr/>
          <p:nvPr/>
        </p:nvSpPr>
        <p:spPr>
          <a:xfrm rot="-128150">
            <a:off x="6358395" y="4711130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p37"/>
          <p:cNvSpPr/>
          <p:nvPr/>
        </p:nvSpPr>
        <p:spPr>
          <a:xfrm rot="262815">
            <a:off x="3818761" y="4821837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items v4">
  <p:cSld name="CUSTOM_1_1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38"/>
          <p:cNvSpPr txBox="1">
            <a:spLocks noGrp="1"/>
          </p:cNvSpPr>
          <p:nvPr>
            <p:ph type="title"/>
          </p:nvPr>
        </p:nvSpPr>
        <p:spPr>
          <a:xfrm>
            <a:off x="267950" y="369925"/>
            <a:ext cx="84795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09" name="Google Shape;509;p38"/>
          <p:cNvSpPr txBox="1">
            <a:spLocks noGrp="1"/>
          </p:cNvSpPr>
          <p:nvPr>
            <p:ph type="subTitle" idx="1"/>
          </p:nvPr>
        </p:nvSpPr>
        <p:spPr>
          <a:xfrm>
            <a:off x="297025" y="1333525"/>
            <a:ext cx="27075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10" name="Google Shape;510;p38"/>
          <p:cNvSpPr txBox="1">
            <a:spLocks noGrp="1"/>
          </p:cNvSpPr>
          <p:nvPr>
            <p:ph type="body" idx="2"/>
          </p:nvPr>
        </p:nvSpPr>
        <p:spPr>
          <a:xfrm>
            <a:off x="297025" y="1751400"/>
            <a:ext cx="2707500" cy="13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1" name="Google Shape;511;p38"/>
          <p:cNvSpPr txBox="1">
            <a:spLocks noGrp="1"/>
          </p:cNvSpPr>
          <p:nvPr>
            <p:ph type="subTitle" idx="3"/>
          </p:nvPr>
        </p:nvSpPr>
        <p:spPr>
          <a:xfrm>
            <a:off x="6145050" y="1333525"/>
            <a:ext cx="27075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12" name="Google Shape;512;p38"/>
          <p:cNvSpPr txBox="1">
            <a:spLocks noGrp="1"/>
          </p:cNvSpPr>
          <p:nvPr>
            <p:ph type="body" idx="4"/>
          </p:nvPr>
        </p:nvSpPr>
        <p:spPr>
          <a:xfrm>
            <a:off x="6145050" y="1751400"/>
            <a:ext cx="2707500" cy="13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3" name="Google Shape;513;p38"/>
          <p:cNvSpPr txBox="1">
            <a:spLocks noGrp="1"/>
          </p:cNvSpPr>
          <p:nvPr>
            <p:ph type="subTitle" idx="5"/>
          </p:nvPr>
        </p:nvSpPr>
        <p:spPr>
          <a:xfrm>
            <a:off x="3221038" y="1333525"/>
            <a:ext cx="27075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14" name="Google Shape;514;p38"/>
          <p:cNvSpPr txBox="1">
            <a:spLocks noGrp="1"/>
          </p:cNvSpPr>
          <p:nvPr>
            <p:ph type="body" idx="6"/>
          </p:nvPr>
        </p:nvSpPr>
        <p:spPr>
          <a:xfrm>
            <a:off x="3221038" y="1751400"/>
            <a:ext cx="2707500" cy="13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5" name="Google Shape;515;p38"/>
          <p:cNvSpPr/>
          <p:nvPr/>
        </p:nvSpPr>
        <p:spPr>
          <a:xfrm rot="-10356919" flipH="1">
            <a:off x="1834839" y="4808457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38"/>
          <p:cNvSpPr/>
          <p:nvPr/>
        </p:nvSpPr>
        <p:spPr>
          <a:xfrm rot="-10671850" flipH="1">
            <a:off x="6291295" y="4808471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p38"/>
          <p:cNvSpPr/>
          <p:nvPr/>
        </p:nvSpPr>
        <p:spPr>
          <a:xfrm rot="10537185" flipH="1">
            <a:off x="3751661" y="4697763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Agenda Slide v4">
  <p:cSld name="CUSTOM_3_1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40"/>
          <p:cNvSpPr/>
          <p:nvPr/>
        </p:nvSpPr>
        <p:spPr>
          <a:xfrm>
            <a:off x="4710653" y="36627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p40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43938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34" name="Google Shape;534;p40"/>
          <p:cNvSpPr txBox="1">
            <a:spLocks noGrp="1"/>
          </p:cNvSpPr>
          <p:nvPr>
            <p:ph type="subTitle" idx="1"/>
          </p:nvPr>
        </p:nvSpPr>
        <p:spPr>
          <a:xfrm>
            <a:off x="297025" y="3434763"/>
            <a:ext cx="19758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 sz="14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35" name="Google Shape;535;p40"/>
          <p:cNvSpPr txBox="1">
            <a:spLocks noGrp="1"/>
          </p:cNvSpPr>
          <p:nvPr>
            <p:ph type="body" idx="2"/>
          </p:nvPr>
        </p:nvSpPr>
        <p:spPr>
          <a:xfrm>
            <a:off x="298400" y="3999625"/>
            <a:ext cx="19758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36" name="Google Shape;536;p40"/>
          <p:cNvSpPr txBox="1">
            <a:spLocks noGrp="1"/>
          </p:cNvSpPr>
          <p:nvPr>
            <p:ph type="subTitle" idx="3"/>
          </p:nvPr>
        </p:nvSpPr>
        <p:spPr>
          <a:xfrm>
            <a:off x="6876750" y="864313"/>
            <a:ext cx="19758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 sz="14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37" name="Google Shape;537;p40"/>
          <p:cNvSpPr txBox="1">
            <a:spLocks noGrp="1"/>
          </p:cNvSpPr>
          <p:nvPr>
            <p:ph type="body" idx="4"/>
          </p:nvPr>
        </p:nvSpPr>
        <p:spPr>
          <a:xfrm>
            <a:off x="6876750" y="1417425"/>
            <a:ext cx="19758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38" name="Google Shape;538;p40"/>
          <p:cNvSpPr txBox="1">
            <a:spLocks noGrp="1"/>
          </p:cNvSpPr>
          <p:nvPr>
            <p:ph type="subTitle" idx="5"/>
          </p:nvPr>
        </p:nvSpPr>
        <p:spPr>
          <a:xfrm>
            <a:off x="2492100" y="2588088"/>
            <a:ext cx="19758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39" name="Google Shape;539;p40"/>
          <p:cNvSpPr txBox="1">
            <a:spLocks noGrp="1"/>
          </p:cNvSpPr>
          <p:nvPr>
            <p:ph type="body" idx="6"/>
          </p:nvPr>
        </p:nvSpPr>
        <p:spPr>
          <a:xfrm>
            <a:off x="2493475" y="3139225"/>
            <a:ext cx="19758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0" name="Google Shape;540;p40"/>
          <p:cNvSpPr txBox="1">
            <a:spLocks noGrp="1"/>
          </p:cNvSpPr>
          <p:nvPr>
            <p:ph type="subTitle" idx="7"/>
          </p:nvPr>
        </p:nvSpPr>
        <p:spPr>
          <a:xfrm>
            <a:off x="4684425" y="1622238"/>
            <a:ext cx="19758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 sz="14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41" name="Google Shape;541;p40"/>
          <p:cNvSpPr txBox="1">
            <a:spLocks noGrp="1"/>
          </p:cNvSpPr>
          <p:nvPr>
            <p:ph type="body" idx="8"/>
          </p:nvPr>
        </p:nvSpPr>
        <p:spPr>
          <a:xfrm>
            <a:off x="4685800" y="2169950"/>
            <a:ext cx="19758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2" name="Google Shape;542;p40"/>
          <p:cNvSpPr/>
          <p:nvPr/>
        </p:nvSpPr>
        <p:spPr>
          <a:xfrm>
            <a:off x="297025" y="2914909"/>
            <a:ext cx="503100" cy="38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01</a:t>
            </a:r>
            <a:endParaRPr>
              <a:solidFill>
                <a:schemeClr val="dk2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543" name="Google Shape;543;p40"/>
          <p:cNvSpPr/>
          <p:nvPr/>
        </p:nvSpPr>
        <p:spPr>
          <a:xfrm>
            <a:off x="2492100" y="2081959"/>
            <a:ext cx="503100" cy="38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02</a:t>
            </a:r>
            <a:endParaRPr>
              <a:solidFill>
                <a:schemeClr val="dk2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544" name="Google Shape;544;p40"/>
          <p:cNvSpPr/>
          <p:nvPr/>
        </p:nvSpPr>
        <p:spPr>
          <a:xfrm>
            <a:off x="4681525" y="1119534"/>
            <a:ext cx="503100" cy="38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03</a:t>
            </a:r>
            <a:endParaRPr>
              <a:solidFill>
                <a:schemeClr val="dk2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545" name="Google Shape;545;p40"/>
          <p:cNvSpPr/>
          <p:nvPr/>
        </p:nvSpPr>
        <p:spPr>
          <a:xfrm>
            <a:off x="6876750" y="356209"/>
            <a:ext cx="503100" cy="38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04</a:t>
            </a:r>
            <a:endParaRPr>
              <a:solidFill>
                <a:schemeClr val="dk2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columns 1">
  <p:cSld name="CUSTOM_4_1"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41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48" name="Google Shape;548;p41"/>
          <p:cNvSpPr txBox="1">
            <a:spLocks noGrp="1"/>
          </p:cNvSpPr>
          <p:nvPr>
            <p:ph type="subTitle" idx="1"/>
          </p:nvPr>
        </p:nvSpPr>
        <p:spPr>
          <a:xfrm>
            <a:off x="6876750" y="1228150"/>
            <a:ext cx="19758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49" name="Google Shape;549;p41"/>
          <p:cNvSpPr txBox="1">
            <a:spLocks noGrp="1"/>
          </p:cNvSpPr>
          <p:nvPr>
            <p:ph type="body" idx="2"/>
          </p:nvPr>
        </p:nvSpPr>
        <p:spPr>
          <a:xfrm>
            <a:off x="6876750" y="1874625"/>
            <a:ext cx="19758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50" name="Google Shape;550;p41"/>
          <p:cNvSpPr txBox="1">
            <a:spLocks noGrp="1"/>
          </p:cNvSpPr>
          <p:nvPr>
            <p:ph type="subTitle" idx="3"/>
          </p:nvPr>
        </p:nvSpPr>
        <p:spPr>
          <a:xfrm>
            <a:off x="2492100" y="1228150"/>
            <a:ext cx="19758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51" name="Google Shape;551;p41"/>
          <p:cNvSpPr txBox="1">
            <a:spLocks noGrp="1"/>
          </p:cNvSpPr>
          <p:nvPr>
            <p:ph type="body" idx="4"/>
          </p:nvPr>
        </p:nvSpPr>
        <p:spPr>
          <a:xfrm>
            <a:off x="2492100" y="1874625"/>
            <a:ext cx="19758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52" name="Google Shape;552;p41"/>
          <p:cNvSpPr txBox="1">
            <a:spLocks noGrp="1"/>
          </p:cNvSpPr>
          <p:nvPr>
            <p:ph type="subTitle" idx="5"/>
          </p:nvPr>
        </p:nvSpPr>
        <p:spPr>
          <a:xfrm>
            <a:off x="4681650" y="1228150"/>
            <a:ext cx="19758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53" name="Google Shape;553;p41"/>
          <p:cNvSpPr txBox="1">
            <a:spLocks noGrp="1"/>
          </p:cNvSpPr>
          <p:nvPr>
            <p:ph type="body" idx="6"/>
          </p:nvPr>
        </p:nvSpPr>
        <p:spPr>
          <a:xfrm>
            <a:off x="4681650" y="1874625"/>
            <a:ext cx="19758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54" name="Google Shape;554;p41"/>
          <p:cNvSpPr txBox="1">
            <a:spLocks noGrp="1"/>
          </p:cNvSpPr>
          <p:nvPr>
            <p:ph type="subTitle" idx="7"/>
          </p:nvPr>
        </p:nvSpPr>
        <p:spPr>
          <a:xfrm>
            <a:off x="278250" y="1228150"/>
            <a:ext cx="19758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55" name="Google Shape;555;p41"/>
          <p:cNvSpPr txBox="1">
            <a:spLocks noGrp="1"/>
          </p:cNvSpPr>
          <p:nvPr>
            <p:ph type="body" idx="8"/>
          </p:nvPr>
        </p:nvSpPr>
        <p:spPr>
          <a:xfrm>
            <a:off x="278250" y="1874625"/>
            <a:ext cx="19758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56" name="Google Shape;556;p41"/>
          <p:cNvSpPr/>
          <p:nvPr/>
        </p:nvSpPr>
        <p:spPr>
          <a:xfrm>
            <a:off x="-10250" y="-5125"/>
            <a:ext cx="9144000" cy="53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57" name="Google Shape;557;p41"/>
          <p:cNvSpPr/>
          <p:nvPr/>
        </p:nvSpPr>
        <p:spPr>
          <a:xfrm rot="10800000" flipH="1">
            <a:off x="-11206" y="3937949"/>
            <a:ext cx="3125317" cy="12055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items">
  <p:cSld name="CUSTOM_7_1">
    <p:bg>
      <p:bgPr>
        <a:solidFill>
          <a:schemeClr val="lt1"/>
        </a:solidFill>
        <a:effectLst/>
      </p:bgPr>
    </p:bg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42"/>
          <p:cNvSpPr/>
          <p:nvPr/>
        </p:nvSpPr>
        <p:spPr>
          <a:xfrm>
            <a:off x="4710653" y="36627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p42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61" name="Google Shape;561;p42"/>
          <p:cNvSpPr txBox="1">
            <a:spLocks noGrp="1"/>
          </p:cNvSpPr>
          <p:nvPr>
            <p:ph type="subTitle" idx="1"/>
          </p:nvPr>
        </p:nvSpPr>
        <p:spPr>
          <a:xfrm>
            <a:off x="4672050" y="971825"/>
            <a:ext cx="41898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62" name="Google Shape;562;p42"/>
          <p:cNvSpPr txBox="1">
            <a:spLocks noGrp="1"/>
          </p:cNvSpPr>
          <p:nvPr>
            <p:ph type="body" idx="2"/>
          </p:nvPr>
        </p:nvSpPr>
        <p:spPr>
          <a:xfrm>
            <a:off x="4672050" y="1471525"/>
            <a:ext cx="4189800" cy="7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63" name="Google Shape;563;p42"/>
          <p:cNvSpPr txBox="1">
            <a:spLocks noGrp="1"/>
          </p:cNvSpPr>
          <p:nvPr>
            <p:ph type="subTitle" idx="3"/>
          </p:nvPr>
        </p:nvSpPr>
        <p:spPr>
          <a:xfrm>
            <a:off x="278250" y="971825"/>
            <a:ext cx="41898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64" name="Google Shape;564;p42"/>
          <p:cNvSpPr txBox="1">
            <a:spLocks noGrp="1"/>
          </p:cNvSpPr>
          <p:nvPr>
            <p:ph type="body" idx="4"/>
          </p:nvPr>
        </p:nvSpPr>
        <p:spPr>
          <a:xfrm>
            <a:off x="278250" y="1471525"/>
            <a:ext cx="4189800" cy="7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65" name="Google Shape;565;p42"/>
          <p:cNvSpPr txBox="1">
            <a:spLocks noGrp="1"/>
          </p:cNvSpPr>
          <p:nvPr>
            <p:ph type="subTitle" idx="5"/>
          </p:nvPr>
        </p:nvSpPr>
        <p:spPr>
          <a:xfrm>
            <a:off x="4668298" y="2926329"/>
            <a:ext cx="41898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66" name="Google Shape;566;p42"/>
          <p:cNvSpPr txBox="1">
            <a:spLocks noGrp="1"/>
          </p:cNvSpPr>
          <p:nvPr>
            <p:ph type="body" idx="6"/>
          </p:nvPr>
        </p:nvSpPr>
        <p:spPr>
          <a:xfrm>
            <a:off x="4668298" y="3426029"/>
            <a:ext cx="4189800" cy="7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67" name="Google Shape;567;p42"/>
          <p:cNvSpPr txBox="1">
            <a:spLocks noGrp="1"/>
          </p:cNvSpPr>
          <p:nvPr>
            <p:ph type="subTitle" idx="7"/>
          </p:nvPr>
        </p:nvSpPr>
        <p:spPr>
          <a:xfrm>
            <a:off x="278261" y="2924286"/>
            <a:ext cx="41898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68" name="Google Shape;568;p42"/>
          <p:cNvSpPr txBox="1">
            <a:spLocks noGrp="1"/>
          </p:cNvSpPr>
          <p:nvPr>
            <p:ph type="body" idx="8"/>
          </p:nvPr>
        </p:nvSpPr>
        <p:spPr>
          <a:xfrm>
            <a:off x="278261" y="3423986"/>
            <a:ext cx="4189800" cy="7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with 3 items">
  <p:cSld name="CUSTOM_18_1"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43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71" name="Google Shape;571;p43"/>
          <p:cNvSpPr txBox="1">
            <a:spLocks noGrp="1"/>
          </p:cNvSpPr>
          <p:nvPr>
            <p:ph type="subTitle" idx="1"/>
          </p:nvPr>
        </p:nvSpPr>
        <p:spPr>
          <a:xfrm>
            <a:off x="1760400" y="1330700"/>
            <a:ext cx="1244100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72" name="Google Shape;572;p43"/>
          <p:cNvSpPr txBox="1">
            <a:spLocks noGrp="1"/>
          </p:cNvSpPr>
          <p:nvPr>
            <p:ph type="body" idx="2"/>
          </p:nvPr>
        </p:nvSpPr>
        <p:spPr>
          <a:xfrm>
            <a:off x="3739975" y="1330700"/>
            <a:ext cx="5112600" cy="9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73" name="Google Shape;573;p43"/>
          <p:cNvSpPr txBox="1">
            <a:spLocks noGrp="1"/>
          </p:cNvSpPr>
          <p:nvPr>
            <p:ph type="subTitle" idx="3"/>
          </p:nvPr>
        </p:nvSpPr>
        <p:spPr>
          <a:xfrm>
            <a:off x="1766988" y="3879625"/>
            <a:ext cx="1244100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74" name="Google Shape;574;p43"/>
          <p:cNvSpPr txBox="1">
            <a:spLocks noGrp="1"/>
          </p:cNvSpPr>
          <p:nvPr>
            <p:ph type="body" idx="4"/>
          </p:nvPr>
        </p:nvSpPr>
        <p:spPr>
          <a:xfrm>
            <a:off x="3746563" y="3879625"/>
            <a:ext cx="5112600" cy="9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75" name="Google Shape;575;p43"/>
          <p:cNvSpPr txBox="1">
            <a:spLocks noGrp="1"/>
          </p:cNvSpPr>
          <p:nvPr>
            <p:ph type="subTitle" idx="5"/>
          </p:nvPr>
        </p:nvSpPr>
        <p:spPr>
          <a:xfrm>
            <a:off x="1766975" y="2605150"/>
            <a:ext cx="1244100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76" name="Google Shape;576;p43"/>
          <p:cNvSpPr txBox="1">
            <a:spLocks noGrp="1"/>
          </p:cNvSpPr>
          <p:nvPr>
            <p:ph type="body" idx="6"/>
          </p:nvPr>
        </p:nvSpPr>
        <p:spPr>
          <a:xfrm>
            <a:off x="3746550" y="2605150"/>
            <a:ext cx="5112600" cy="9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77" name="Google Shape;577;p43"/>
          <p:cNvSpPr txBox="1"/>
          <p:nvPr/>
        </p:nvSpPr>
        <p:spPr>
          <a:xfrm>
            <a:off x="289650" y="1386975"/>
            <a:ext cx="510600" cy="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22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01</a:t>
            </a:r>
            <a:endParaRPr sz="2200">
              <a:solidFill>
                <a:schemeClr val="accen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578" name="Google Shape;578;p43"/>
          <p:cNvSpPr txBox="1"/>
          <p:nvPr/>
        </p:nvSpPr>
        <p:spPr>
          <a:xfrm>
            <a:off x="289650" y="2605150"/>
            <a:ext cx="510600" cy="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2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02</a:t>
            </a:r>
            <a:endParaRPr sz="2200">
              <a:solidFill>
                <a:schemeClr val="accent6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579" name="Google Shape;579;p43"/>
          <p:cNvSpPr txBox="1"/>
          <p:nvPr/>
        </p:nvSpPr>
        <p:spPr>
          <a:xfrm>
            <a:off x="289650" y="3879625"/>
            <a:ext cx="510600" cy="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2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03</a:t>
            </a:r>
            <a:endParaRPr sz="2200">
              <a:solidFill>
                <a:schemeClr val="accent3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580" name="Google Shape;580;p43"/>
          <p:cNvSpPr/>
          <p:nvPr/>
        </p:nvSpPr>
        <p:spPr>
          <a:xfrm>
            <a:off x="9030525" y="-15625"/>
            <a:ext cx="1407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81" name="Google Shape;581;p43"/>
          <p:cNvSpPr/>
          <p:nvPr/>
        </p:nvSpPr>
        <p:spPr>
          <a:xfrm rot="10537185" flipH="1">
            <a:off x="7408336" y="-287412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agenda slide v6">
  <p:cSld name="CUSTOM_27_1"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4"/>
          <p:cNvSpPr txBox="1">
            <a:spLocks noGrp="1"/>
          </p:cNvSpPr>
          <p:nvPr>
            <p:ph type="body" idx="1"/>
          </p:nvPr>
        </p:nvSpPr>
        <p:spPr>
          <a:xfrm>
            <a:off x="3746575" y="3260545"/>
            <a:ext cx="51126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84" name="Google Shape;584;p44"/>
          <p:cNvSpPr txBox="1">
            <a:spLocks noGrp="1"/>
          </p:cNvSpPr>
          <p:nvPr>
            <p:ph type="title"/>
          </p:nvPr>
        </p:nvSpPr>
        <p:spPr>
          <a:xfrm>
            <a:off x="287725" y="284240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85" name="Google Shape;585;p44"/>
          <p:cNvSpPr txBox="1">
            <a:spLocks noGrp="1"/>
          </p:cNvSpPr>
          <p:nvPr>
            <p:ph type="subTitle" idx="2"/>
          </p:nvPr>
        </p:nvSpPr>
        <p:spPr>
          <a:xfrm>
            <a:off x="1760400" y="1016423"/>
            <a:ext cx="1244100" cy="4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Dosis SemiBold"/>
              <a:buNone/>
              <a:defRPr sz="12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Dosis SemiBold"/>
              <a:buNone/>
              <a:defRPr sz="12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Dosis SemiBold"/>
              <a:buNone/>
              <a:defRPr sz="12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Dosis SemiBold"/>
              <a:buNone/>
              <a:defRPr sz="12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Dosis SemiBold"/>
              <a:buNone/>
              <a:defRPr sz="12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Dosis SemiBold"/>
              <a:buNone/>
              <a:defRPr sz="12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Dosis SemiBold"/>
              <a:buNone/>
              <a:defRPr sz="12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Dosis SemiBold"/>
              <a:buNone/>
              <a:defRPr sz="12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Dosis SemiBold"/>
              <a:buNone/>
              <a:defRPr sz="12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86" name="Google Shape;586;p44"/>
          <p:cNvSpPr txBox="1">
            <a:spLocks noGrp="1"/>
          </p:cNvSpPr>
          <p:nvPr>
            <p:ph type="body" idx="3"/>
          </p:nvPr>
        </p:nvSpPr>
        <p:spPr>
          <a:xfrm>
            <a:off x="3739975" y="1016420"/>
            <a:ext cx="5112600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87" name="Google Shape;587;p44"/>
          <p:cNvSpPr txBox="1">
            <a:spLocks noGrp="1"/>
          </p:cNvSpPr>
          <p:nvPr>
            <p:ph type="subTitle" idx="4"/>
          </p:nvPr>
        </p:nvSpPr>
        <p:spPr>
          <a:xfrm>
            <a:off x="1767000" y="3260548"/>
            <a:ext cx="1244100" cy="4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88" name="Google Shape;588;p44"/>
          <p:cNvSpPr txBox="1">
            <a:spLocks noGrp="1"/>
          </p:cNvSpPr>
          <p:nvPr>
            <p:ph type="subTitle" idx="5"/>
          </p:nvPr>
        </p:nvSpPr>
        <p:spPr>
          <a:xfrm>
            <a:off x="1766975" y="2138473"/>
            <a:ext cx="1244100" cy="4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89" name="Google Shape;589;p44"/>
          <p:cNvSpPr txBox="1">
            <a:spLocks noGrp="1"/>
          </p:cNvSpPr>
          <p:nvPr>
            <p:ph type="body" idx="6"/>
          </p:nvPr>
        </p:nvSpPr>
        <p:spPr>
          <a:xfrm>
            <a:off x="3746550" y="2138471"/>
            <a:ext cx="5112600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90" name="Google Shape;590;p44"/>
          <p:cNvSpPr txBox="1"/>
          <p:nvPr/>
        </p:nvSpPr>
        <p:spPr>
          <a:xfrm>
            <a:off x="289650" y="1072690"/>
            <a:ext cx="510600" cy="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22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01</a:t>
            </a:r>
            <a:endParaRPr sz="2200">
              <a:solidFill>
                <a:schemeClr val="accen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591" name="Google Shape;591;p44"/>
          <p:cNvSpPr txBox="1"/>
          <p:nvPr/>
        </p:nvSpPr>
        <p:spPr>
          <a:xfrm>
            <a:off x="289650" y="2138465"/>
            <a:ext cx="510600" cy="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2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02</a:t>
            </a:r>
            <a:endParaRPr sz="2200">
              <a:solidFill>
                <a:schemeClr val="accent6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592" name="Google Shape;592;p44"/>
          <p:cNvSpPr txBox="1"/>
          <p:nvPr/>
        </p:nvSpPr>
        <p:spPr>
          <a:xfrm>
            <a:off x="289650" y="3260540"/>
            <a:ext cx="510600" cy="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2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03</a:t>
            </a:r>
            <a:endParaRPr sz="2200">
              <a:solidFill>
                <a:schemeClr val="accent3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593" name="Google Shape;593;p44"/>
          <p:cNvSpPr txBox="1">
            <a:spLocks noGrp="1"/>
          </p:cNvSpPr>
          <p:nvPr>
            <p:ph type="subTitle" idx="7"/>
          </p:nvPr>
        </p:nvSpPr>
        <p:spPr>
          <a:xfrm>
            <a:off x="1762663" y="4409866"/>
            <a:ext cx="1244100" cy="4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594" name="Google Shape;594;p44"/>
          <p:cNvSpPr txBox="1">
            <a:spLocks noGrp="1"/>
          </p:cNvSpPr>
          <p:nvPr>
            <p:ph type="body" idx="8"/>
          </p:nvPr>
        </p:nvSpPr>
        <p:spPr>
          <a:xfrm>
            <a:off x="3742238" y="4409864"/>
            <a:ext cx="51126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95" name="Google Shape;595;p44"/>
          <p:cNvSpPr txBox="1"/>
          <p:nvPr/>
        </p:nvSpPr>
        <p:spPr>
          <a:xfrm>
            <a:off x="285313" y="4409858"/>
            <a:ext cx="510600" cy="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2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04</a:t>
            </a:r>
            <a:endParaRPr sz="2200"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596" name="Google Shape;596;p44"/>
          <p:cNvSpPr/>
          <p:nvPr/>
        </p:nvSpPr>
        <p:spPr>
          <a:xfrm rot="1299010">
            <a:off x="5817521" y="-470095"/>
            <a:ext cx="4436658" cy="1163640"/>
          </a:xfrm>
          <a:custGeom>
            <a:avLst/>
            <a:gdLst/>
            <a:ahLst/>
            <a:cxnLst/>
            <a:rect l="l" t="t" r="r" b="b"/>
            <a:pathLst>
              <a:path w="17363" h="4554" extrusionOk="0">
                <a:moveTo>
                  <a:pt x="17363" y="48"/>
                </a:moveTo>
                <a:lnTo>
                  <a:pt x="17265" y="142"/>
                </a:lnTo>
                <a:lnTo>
                  <a:pt x="17262" y="144"/>
                </a:lnTo>
                <a:lnTo>
                  <a:pt x="17259" y="146"/>
                </a:lnTo>
                <a:lnTo>
                  <a:pt x="17256" y="148"/>
                </a:lnTo>
                <a:lnTo>
                  <a:pt x="17253" y="149"/>
                </a:lnTo>
                <a:lnTo>
                  <a:pt x="17250" y="150"/>
                </a:lnTo>
                <a:lnTo>
                  <a:pt x="17247" y="151"/>
                </a:lnTo>
                <a:lnTo>
                  <a:pt x="17244" y="151"/>
                </a:lnTo>
                <a:lnTo>
                  <a:pt x="17241" y="151"/>
                </a:lnTo>
                <a:lnTo>
                  <a:pt x="17237" y="151"/>
                </a:lnTo>
                <a:lnTo>
                  <a:pt x="17234" y="150"/>
                </a:lnTo>
                <a:lnTo>
                  <a:pt x="17231" y="150"/>
                </a:lnTo>
                <a:lnTo>
                  <a:pt x="17228" y="148"/>
                </a:lnTo>
                <a:lnTo>
                  <a:pt x="17225" y="147"/>
                </a:lnTo>
                <a:lnTo>
                  <a:pt x="17222" y="145"/>
                </a:lnTo>
                <a:lnTo>
                  <a:pt x="17219" y="143"/>
                </a:lnTo>
                <a:lnTo>
                  <a:pt x="17216" y="141"/>
                </a:lnTo>
                <a:lnTo>
                  <a:pt x="17214" y="138"/>
                </a:lnTo>
                <a:lnTo>
                  <a:pt x="17212" y="136"/>
                </a:lnTo>
                <a:lnTo>
                  <a:pt x="17210" y="133"/>
                </a:lnTo>
                <a:lnTo>
                  <a:pt x="17209" y="130"/>
                </a:lnTo>
                <a:lnTo>
                  <a:pt x="17208" y="127"/>
                </a:lnTo>
                <a:lnTo>
                  <a:pt x="17207" y="124"/>
                </a:lnTo>
                <a:lnTo>
                  <a:pt x="17207" y="120"/>
                </a:lnTo>
                <a:lnTo>
                  <a:pt x="17207" y="117"/>
                </a:lnTo>
                <a:lnTo>
                  <a:pt x="17207" y="114"/>
                </a:lnTo>
                <a:lnTo>
                  <a:pt x="17208" y="111"/>
                </a:lnTo>
                <a:lnTo>
                  <a:pt x="17208" y="108"/>
                </a:lnTo>
                <a:lnTo>
                  <a:pt x="17210" y="105"/>
                </a:lnTo>
                <a:lnTo>
                  <a:pt x="17211" y="102"/>
                </a:lnTo>
                <a:lnTo>
                  <a:pt x="17213" y="99"/>
                </a:lnTo>
                <a:lnTo>
                  <a:pt x="17215" y="96"/>
                </a:lnTo>
                <a:lnTo>
                  <a:pt x="17217" y="94"/>
                </a:lnTo>
                <a:lnTo>
                  <a:pt x="17315" y="0"/>
                </a:lnTo>
                <a:lnTo>
                  <a:pt x="17363" y="48"/>
                </a:lnTo>
                <a:moveTo>
                  <a:pt x="17063" y="284"/>
                </a:moveTo>
                <a:lnTo>
                  <a:pt x="17065" y="286"/>
                </a:lnTo>
                <a:lnTo>
                  <a:pt x="17067" y="289"/>
                </a:lnTo>
                <a:lnTo>
                  <a:pt x="17069" y="292"/>
                </a:lnTo>
                <a:lnTo>
                  <a:pt x="17070" y="295"/>
                </a:lnTo>
                <a:lnTo>
                  <a:pt x="17071" y="298"/>
                </a:lnTo>
                <a:lnTo>
                  <a:pt x="17072" y="301"/>
                </a:lnTo>
                <a:lnTo>
                  <a:pt x="17072" y="304"/>
                </a:lnTo>
                <a:lnTo>
                  <a:pt x="17072" y="307"/>
                </a:lnTo>
                <a:lnTo>
                  <a:pt x="17072" y="311"/>
                </a:lnTo>
                <a:lnTo>
                  <a:pt x="17071" y="314"/>
                </a:lnTo>
                <a:lnTo>
                  <a:pt x="17071" y="317"/>
                </a:lnTo>
                <a:lnTo>
                  <a:pt x="17069" y="320"/>
                </a:lnTo>
                <a:lnTo>
                  <a:pt x="17068" y="323"/>
                </a:lnTo>
                <a:lnTo>
                  <a:pt x="17066" y="326"/>
                </a:lnTo>
                <a:lnTo>
                  <a:pt x="17064" y="328"/>
                </a:lnTo>
                <a:lnTo>
                  <a:pt x="17062" y="331"/>
                </a:lnTo>
                <a:lnTo>
                  <a:pt x="16855" y="517"/>
                </a:lnTo>
                <a:lnTo>
                  <a:pt x="16852" y="519"/>
                </a:lnTo>
                <a:lnTo>
                  <a:pt x="16849" y="521"/>
                </a:lnTo>
                <a:lnTo>
                  <a:pt x="16847" y="522"/>
                </a:lnTo>
                <a:lnTo>
                  <a:pt x="16843" y="523"/>
                </a:lnTo>
                <a:lnTo>
                  <a:pt x="16840" y="524"/>
                </a:lnTo>
                <a:lnTo>
                  <a:pt x="16837" y="525"/>
                </a:lnTo>
                <a:lnTo>
                  <a:pt x="16834" y="525"/>
                </a:lnTo>
                <a:lnTo>
                  <a:pt x="16831" y="525"/>
                </a:lnTo>
                <a:lnTo>
                  <a:pt x="16827" y="525"/>
                </a:lnTo>
                <a:lnTo>
                  <a:pt x="16824" y="524"/>
                </a:lnTo>
                <a:lnTo>
                  <a:pt x="16821" y="523"/>
                </a:lnTo>
                <a:lnTo>
                  <a:pt x="16818" y="522"/>
                </a:lnTo>
                <a:lnTo>
                  <a:pt x="16815" y="520"/>
                </a:lnTo>
                <a:lnTo>
                  <a:pt x="16812" y="519"/>
                </a:lnTo>
                <a:lnTo>
                  <a:pt x="16810" y="516"/>
                </a:lnTo>
                <a:lnTo>
                  <a:pt x="16807" y="514"/>
                </a:lnTo>
                <a:lnTo>
                  <a:pt x="16805" y="511"/>
                </a:lnTo>
                <a:lnTo>
                  <a:pt x="16803" y="508"/>
                </a:lnTo>
                <a:lnTo>
                  <a:pt x="16802" y="505"/>
                </a:lnTo>
                <a:lnTo>
                  <a:pt x="16800" y="502"/>
                </a:lnTo>
                <a:lnTo>
                  <a:pt x="16800" y="499"/>
                </a:lnTo>
                <a:lnTo>
                  <a:pt x="16799" y="496"/>
                </a:lnTo>
                <a:lnTo>
                  <a:pt x="16799" y="493"/>
                </a:lnTo>
                <a:lnTo>
                  <a:pt x="16799" y="490"/>
                </a:lnTo>
                <a:lnTo>
                  <a:pt x="16799" y="486"/>
                </a:lnTo>
                <a:lnTo>
                  <a:pt x="16800" y="483"/>
                </a:lnTo>
                <a:lnTo>
                  <a:pt x="16801" y="480"/>
                </a:lnTo>
                <a:lnTo>
                  <a:pt x="16802" y="477"/>
                </a:lnTo>
                <a:lnTo>
                  <a:pt x="16804" y="474"/>
                </a:lnTo>
                <a:lnTo>
                  <a:pt x="16805" y="472"/>
                </a:lnTo>
                <a:lnTo>
                  <a:pt x="16808" y="469"/>
                </a:lnTo>
                <a:lnTo>
                  <a:pt x="16810" y="467"/>
                </a:lnTo>
                <a:lnTo>
                  <a:pt x="17015" y="282"/>
                </a:lnTo>
                <a:lnTo>
                  <a:pt x="17018" y="280"/>
                </a:lnTo>
                <a:lnTo>
                  <a:pt x="17021" y="278"/>
                </a:lnTo>
                <a:lnTo>
                  <a:pt x="17024" y="276"/>
                </a:lnTo>
                <a:lnTo>
                  <a:pt x="17027" y="275"/>
                </a:lnTo>
                <a:lnTo>
                  <a:pt x="17030" y="274"/>
                </a:lnTo>
                <a:lnTo>
                  <a:pt x="17033" y="273"/>
                </a:lnTo>
                <a:lnTo>
                  <a:pt x="17036" y="273"/>
                </a:lnTo>
                <a:lnTo>
                  <a:pt x="17040" y="273"/>
                </a:lnTo>
                <a:lnTo>
                  <a:pt x="17043" y="273"/>
                </a:lnTo>
                <a:lnTo>
                  <a:pt x="17046" y="274"/>
                </a:lnTo>
                <a:lnTo>
                  <a:pt x="17049" y="275"/>
                </a:lnTo>
                <a:lnTo>
                  <a:pt x="17052" y="276"/>
                </a:lnTo>
                <a:lnTo>
                  <a:pt x="17055" y="277"/>
                </a:lnTo>
                <a:lnTo>
                  <a:pt x="17058" y="279"/>
                </a:lnTo>
                <a:lnTo>
                  <a:pt x="17061" y="281"/>
                </a:lnTo>
                <a:lnTo>
                  <a:pt x="17063" y="284"/>
                </a:lnTo>
                <a:moveTo>
                  <a:pt x="16649" y="652"/>
                </a:moveTo>
                <a:lnTo>
                  <a:pt x="16651" y="655"/>
                </a:lnTo>
                <a:lnTo>
                  <a:pt x="16653" y="657"/>
                </a:lnTo>
                <a:lnTo>
                  <a:pt x="16655" y="660"/>
                </a:lnTo>
                <a:lnTo>
                  <a:pt x="16656" y="663"/>
                </a:lnTo>
                <a:lnTo>
                  <a:pt x="16657" y="667"/>
                </a:lnTo>
                <a:lnTo>
                  <a:pt x="16657" y="670"/>
                </a:lnTo>
                <a:lnTo>
                  <a:pt x="16658" y="673"/>
                </a:lnTo>
                <a:lnTo>
                  <a:pt x="16658" y="676"/>
                </a:lnTo>
                <a:lnTo>
                  <a:pt x="16657" y="679"/>
                </a:lnTo>
                <a:lnTo>
                  <a:pt x="16657" y="682"/>
                </a:lnTo>
                <a:lnTo>
                  <a:pt x="16656" y="685"/>
                </a:lnTo>
                <a:lnTo>
                  <a:pt x="16654" y="688"/>
                </a:lnTo>
                <a:lnTo>
                  <a:pt x="16653" y="691"/>
                </a:lnTo>
                <a:lnTo>
                  <a:pt x="16651" y="694"/>
                </a:lnTo>
                <a:lnTo>
                  <a:pt x="16649" y="696"/>
                </a:lnTo>
                <a:lnTo>
                  <a:pt x="16646" y="699"/>
                </a:lnTo>
                <a:lnTo>
                  <a:pt x="16434" y="879"/>
                </a:lnTo>
                <a:lnTo>
                  <a:pt x="16431" y="881"/>
                </a:lnTo>
                <a:lnTo>
                  <a:pt x="16428" y="883"/>
                </a:lnTo>
                <a:lnTo>
                  <a:pt x="16425" y="884"/>
                </a:lnTo>
                <a:lnTo>
                  <a:pt x="16422" y="885"/>
                </a:lnTo>
                <a:lnTo>
                  <a:pt x="16419" y="886"/>
                </a:lnTo>
                <a:lnTo>
                  <a:pt x="16416" y="887"/>
                </a:lnTo>
                <a:lnTo>
                  <a:pt x="16413" y="887"/>
                </a:lnTo>
                <a:lnTo>
                  <a:pt x="16409" y="887"/>
                </a:lnTo>
                <a:lnTo>
                  <a:pt x="16406" y="886"/>
                </a:lnTo>
                <a:lnTo>
                  <a:pt x="16403" y="885"/>
                </a:lnTo>
                <a:lnTo>
                  <a:pt x="16400" y="884"/>
                </a:lnTo>
                <a:lnTo>
                  <a:pt x="16397" y="883"/>
                </a:lnTo>
                <a:lnTo>
                  <a:pt x="16394" y="881"/>
                </a:lnTo>
                <a:lnTo>
                  <a:pt x="16391" y="879"/>
                </a:lnTo>
                <a:lnTo>
                  <a:pt x="16388" y="877"/>
                </a:lnTo>
                <a:lnTo>
                  <a:pt x="16386" y="875"/>
                </a:lnTo>
                <a:lnTo>
                  <a:pt x="16384" y="872"/>
                </a:lnTo>
                <a:lnTo>
                  <a:pt x="16382" y="869"/>
                </a:lnTo>
                <a:lnTo>
                  <a:pt x="16381" y="866"/>
                </a:lnTo>
                <a:lnTo>
                  <a:pt x="16380" y="863"/>
                </a:lnTo>
                <a:lnTo>
                  <a:pt x="16379" y="860"/>
                </a:lnTo>
                <a:lnTo>
                  <a:pt x="16378" y="857"/>
                </a:lnTo>
                <a:lnTo>
                  <a:pt x="16378" y="854"/>
                </a:lnTo>
                <a:lnTo>
                  <a:pt x="16378" y="851"/>
                </a:lnTo>
                <a:lnTo>
                  <a:pt x="16379" y="847"/>
                </a:lnTo>
                <a:lnTo>
                  <a:pt x="16379" y="844"/>
                </a:lnTo>
                <a:lnTo>
                  <a:pt x="16381" y="841"/>
                </a:lnTo>
                <a:lnTo>
                  <a:pt x="16382" y="838"/>
                </a:lnTo>
                <a:lnTo>
                  <a:pt x="16383" y="835"/>
                </a:lnTo>
                <a:lnTo>
                  <a:pt x="16385" y="833"/>
                </a:lnTo>
                <a:lnTo>
                  <a:pt x="16388" y="830"/>
                </a:lnTo>
                <a:lnTo>
                  <a:pt x="16390" y="828"/>
                </a:lnTo>
                <a:lnTo>
                  <a:pt x="16601" y="649"/>
                </a:lnTo>
                <a:lnTo>
                  <a:pt x="16604" y="647"/>
                </a:lnTo>
                <a:lnTo>
                  <a:pt x="16607" y="645"/>
                </a:lnTo>
                <a:lnTo>
                  <a:pt x="16610" y="643"/>
                </a:lnTo>
                <a:lnTo>
                  <a:pt x="16613" y="642"/>
                </a:lnTo>
                <a:lnTo>
                  <a:pt x="16616" y="641"/>
                </a:lnTo>
                <a:lnTo>
                  <a:pt x="16620" y="640"/>
                </a:lnTo>
                <a:lnTo>
                  <a:pt x="16623" y="640"/>
                </a:lnTo>
                <a:lnTo>
                  <a:pt x="16626" y="640"/>
                </a:lnTo>
                <a:lnTo>
                  <a:pt x="16629" y="641"/>
                </a:lnTo>
                <a:lnTo>
                  <a:pt x="16633" y="641"/>
                </a:lnTo>
                <a:lnTo>
                  <a:pt x="16636" y="642"/>
                </a:lnTo>
                <a:lnTo>
                  <a:pt x="16639" y="644"/>
                </a:lnTo>
                <a:lnTo>
                  <a:pt x="16641" y="645"/>
                </a:lnTo>
                <a:lnTo>
                  <a:pt x="16644" y="647"/>
                </a:lnTo>
                <a:lnTo>
                  <a:pt x="16647" y="649"/>
                </a:lnTo>
                <a:lnTo>
                  <a:pt x="16649" y="652"/>
                </a:lnTo>
                <a:moveTo>
                  <a:pt x="16224" y="1009"/>
                </a:moveTo>
                <a:lnTo>
                  <a:pt x="16226" y="1011"/>
                </a:lnTo>
                <a:lnTo>
                  <a:pt x="16228" y="1014"/>
                </a:lnTo>
                <a:lnTo>
                  <a:pt x="16229" y="1017"/>
                </a:lnTo>
                <a:lnTo>
                  <a:pt x="16230" y="1020"/>
                </a:lnTo>
                <a:lnTo>
                  <a:pt x="16231" y="1023"/>
                </a:lnTo>
                <a:lnTo>
                  <a:pt x="16232" y="1027"/>
                </a:lnTo>
                <a:lnTo>
                  <a:pt x="16232" y="1030"/>
                </a:lnTo>
                <a:lnTo>
                  <a:pt x="16232" y="1033"/>
                </a:lnTo>
                <a:lnTo>
                  <a:pt x="16231" y="1036"/>
                </a:lnTo>
                <a:lnTo>
                  <a:pt x="16231" y="1039"/>
                </a:lnTo>
                <a:lnTo>
                  <a:pt x="16230" y="1042"/>
                </a:lnTo>
                <a:lnTo>
                  <a:pt x="16228" y="1045"/>
                </a:lnTo>
                <a:lnTo>
                  <a:pt x="16227" y="1048"/>
                </a:lnTo>
                <a:lnTo>
                  <a:pt x="16225" y="1051"/>
                </a:lnTo>
                <a:lnTo>
                  <a:pt x="16223" y="1053"/>
                </a:lnTo>
                <a:lnTo>
                  <a:pt x="16220" y="1056"/>
                </a:lnTo>
                <a:lnTo>
                  <a:pt x="16003" y="1229"/>
                </a:lnTo>
                <a:lnTo>
                  <a:pt x="16000" y="1231"/>
                </a:lnTo>
                <a:lnTo>
                  <a:pt x="15997" y="1233"/>
                </a:lnTo>
                <a:lnTo>
                  <a:pt x="15994" y="1234"/>
                </a:lnTo>
                <a:lnTo>
                  <a:pt x="15991" y="1235"/>
                </a:lnTo>
                <a:lnTo>
                  <a:pt x="15988" y="1236"/>
                </a:lnTo>
                <a:lnTo>
                  <a:pt x="15984" y="1236"/>
                </a:lnTo>
                <a:lnTo>
                  <a:pt x="15981" y="1237"/>
                </a:lnTo>
                <a:lnTo>
                  <a:pt x="15978" y="1236"/>
                </a:lnTo>
                <a:lnTo>
                  <a:pt x="15975" y="1236"/>
                </a:lnTo>
                <a:lnTo>
                  <a:pt x="15972" y="1235"/>
                </a:lnTo>
                <a:lnTo>
                  <a:pt x="15969" y="1234"/>
                </a:lnTo>
                <a:lnTo>
                  <a:pt x="15966" y="1233"/>
                </a:lnTo>
                <a:lnTo>
                  <a:pt x="15963" y="1231"/>
                </a:lnTo>
                <a:lnTo>
                  <a:pt x="15960" y="1229"/>
                </a:lnTo>
                <a:lnTo>
                  <a:pt x="15957" y="1226"/>
                </a:lnTo>
                <a:lnTo>
                  <a:pt x="15955" y="1224"/>
                </a:lnTo>
                <a:lnTo>
                  <a:pt x="15953" y="1221"/>
                </a:lnTo>
                <a:lnTo>
                  <a:pt x="15951" y="1218"/>
                </a:lnTo>
                <a:lnTo>
                  <a:pt x="15950" y="1215"/>
                </a:lnTo>
                <a:lnTo>
                  <a:pt x="15949" y="1212"/>
                </a:lnTo>
                <a:lnTo>
                  <a:pt x="15948" y="1209"/>
                </a:lnTo>
                <a:lnTo>
                  <a:pt x="15948" y="1206"/>
                </a:lnTo>
                <a:lnTo>
                  <a:pt x="15948" y="1203"/>
                </a:lnTo>
                <a:lnTo>
                  <a:pt x="15948" y="1199"/>
                </a:lnTo>
                <a:lnTo>
                  <a:pt x="15948" y="1196"/>
                </a:lnTo>
                <a:lnTo>
                  <a:pt x="15949" y="1193"/>
                </a:lnTo>
                <a:lnTo>
                  <a:pt x="15950" y="1190"/>
                </a:lnTo>
                <a:lnTo>
                  <a:pt x="15952" y="1187"/>
                </a:lnTo>
                <a:lnTo>
                  <a:pt x="15953" y="1184"/>
                </a:lnTo>
                <a:lnTo>
                  <a:pt x="15955" y="1182"/>
                </a:lnTo>
                <a:lnTo>
                  <a:pt x="15958" y="1179"/>
                </a:lnTo>
                <a:lnTo>
                  <a:pt x="15960" y="1177"/>
                </a:lnTo>
                <a:lnTo>
                  <a:pt x="16176" y="1004"/>
                </a:lnTo>
                <a:lnTo>
                  <a:pt x="16179" y="1002"/>
                </a:lnTo>
                <a:lnTo>
                  <a:pt x="16182" y="1000"/>
                </a:lnTo>
                <a:lnTo>
                  <a:pt x="16185" y="999"/>
                </a:lnTo>
                <a:lnTo>
                  <a:pt x="16188" y="997"/>
                </a:lnTo>
                <a:lnTo>
                  <a:pt x="16191" y="997"/>
                </a:lnTo>
                <a:lnTo>
                  <a:pt x="16195" y="996"/>
                </a:lnTo>
                <a:lnTo>
                  <a:pt x="16198" y="996"/>
                </a:lnTo>
                <a:lnTo>
                  <a:pt x="16201" y="996"/>
                </a:lnTo>
                <a:lnTo>
                  <a:pt x="16204" y="997"/>
                </a:lnTo>
                <a:lnTo>
                  <a:pt x="16208" y="997"/>
                </a:lnTo>
                <a:lnTo>
                  <a:pt x="16211" y="999"/>
                </a:lnTo>
                <a:lnTo>
                  <a:pt x="16214" y="1000"/>
                </a:lnTo>
                <a:lnTo>
                  <a:pt x="16216" y="1002"/>
                </a:lnTo>
                <a:lnTo>
                  <a:pt x="16219" y="1004"/>
                </a:lnTo>
                <a:lnTo>
                  <a:pt x="16222" y="1006"/>
                </a:lnTo>
                <a:lnTo>
                  <a:pt x="16224" y="1009"/>
                </a:lnTo>
                <a:moveTo>
                  <a:pt x="15791" y="1353"/>
                </a:moveTo>
                <a:lnTo>
                  <a:pt x="15793" y="1355"/>
                </a:lnTo>
                <a:lnTo>
                  <a:pt x="15795" y="1358"/>
                </a:lnTo>
                <a:lnTo>
                  <a:pt x="15796" y="1361"/>
                </a:lnTo>
                <a:lnTo>
                  <a:pt x="15797" y="1364"/>
                </a:lnTo>
                <a:lnTo>
                  <a:pt x="15798" y="1367"/>
                </a:lnTo>
                <a:lnTo>
                  <a:pt x="15798" y="1371"/>
                </a:lnTo>
                <a:lnTo>
                  <a:pt x="15798" y="1374"/>
                </a:lnTo>
                <a:lnTo>
                  <a:pt x="15798" y="1377"/>
                </a:lnTo>
                <a:lnTo>
                  <a:pt x="15797" y="1380"/>
                </a:lnTo>
                <a:lnTo>
                  <a:pt x="15796" y="1383"/>
                </a:lnTo>
                <a:lnTo>
                  <a:pt x="15795" y="1386"/>
                </a:lnTo>
                <a:lnTo>
                  <a:pt x="15794" y="1389"/>
                </a:lnTo>
                <a:lnTo>
                  <a:pt x="15792" y="1392"/>
                </a:lnTo>
                <a:lnTo>
                  <a:pt x="15790" y="1395"/>
                </a:lnTo>
                <a:lnTo>
                  <a:pt x="15788" y="1397"/>
                </a:lnTo>
                <a:lnTo>
                  <a:pt x="15785" y="1400"/>
                </a:lnTo>
                <a:lnTo>
                  <a:pt x="15564" y="1568"/>
                </a:lnTo>
                <a:lnTo>
                  <a:pt x="15561" y="1570"/>
                </a:lnTo>
                <a:lnTo>
                  <a:pt x="15558" y="1571"/>
                </a:lnTo>
                <a:lnTo>
                  <a:pt x="15555" y="1572"/>
                </a:lnTo>
                <a:lnTo>
                  <a:pt x="15552" y="1573"/>
                </a:lnTo>
                <a:lnTo>
                  <a:pt x="15549" y="1574"/>
                </a:lnTo>
                <a:lnTo>
                  <a:pt x="15545" y="1574"/>
                </a:lnTo>
                <a:lnTo>
                  <a:pt x="15542" y="1574"/>
                </a:lnTo>
                <a:lnTo>
                  <a:pt x="15539" y="1574"/>
                </a:lnTo>
                <a:lnTo>
                  <a:pt x="15535" y="1574"/>
                </a:lnTo>
                <a:lnTo>
                  <a:pt x="15532" y="1573"/>
                </a:lnTo>
                <a:lnTo>
                  <a:pt x="15529" y="1572"/>
                </a:lnTo>
                <a:lnTo>
                  <a:pt x="15526" y="1570"/>
                </a:lnTo>
                <a:lnTo>
                  <a:pt x="15523" y="1569"/>
                </a:lnTo>
                <a:lnTo>
                  <a:pt x="15521" y="1567"/>
                </a:lnTo>
                <a:lnTo>
                  <a:pt x="15518" y="1564"/>
                </a:lnTo>
                <a:lnTo>
                  <a:pt x="15516" y="1562"/>
                </a:lnTo>
                <a:lnTo>
                  <a:pt x="15514" y="1559"/>
                </a:lnTo>
                <a:lnTo>
                  <a:pt x="15513" y="1556"/>
                </a:lnTo>
                <a:lnTo>
                  <a:pt x="15511" y="1553"/>
                </a:lnTo>
                <a:lnTo>
                  <a:pt x="15510" y="1550"/>
                </a:lnTo>
                <a:lnTo>
                  <a:pt x="15510" y="1547"/>
                </a:lnTo>
                <a:lnTo>
                  <a:pt x="15510" y="1543"/>
                </a:lnTo>
                <a:lnTo>
                  <a:pt x="15510" y="1540"/>
                </a:lnTo>
                <a:lnTo>
                  <a:pt x="15510" y="1537"/>
                </a:lnTo>
                <a:lnTo>
                  <a:pt x="15510" y="1533"/>
                </a:lnTo>
                <a:lnTo>
                  <a:pt x="15511" y="1530"/>
                </a:lnTo>
                <a:lnTo>
                  <a:pt x="15513" y="1527"/>
                </a:lnTo>
                <a:lnTo>
                  <a:pt x="15514" y="1524"/>
                </a:lnTo>
                <a:lnTo>
                  <a:pt x="15516" y="1521"/>
                </a:lnTo>
                <a:lnTo>
                  <a:pt x="15518" y="1519"/>
                </a:lnTo>
                <a:lnTo>
                  <a:pt x="15520" y="1516"/>
                </a:lnTo>
                <a:lnTo>
                  <a:pt x="15523" y="1514"/>
                </a:lnTo>
                <a:lnTo>
                  <a:pt x="15743" y="1347"/>
                </a:lnTo>
                <a:lnTo>
                  <a:pt x="15746" y="1345"/>
                </a:lnTo>
                <a:lnTo>
                  <a:pt x="15749" y="1343"/>
                </a:lnTo>
                <a:lnTo>
                  <a:pt x="15752" y="1342"/>
                </a:lnTo>
                <a:lnTo>
                  <a:pt x="15755" y="1341"/>
                </a:lnTo>
                <a:lnTo>
                  <a:pt x="15758" y="1340"/>
                </a:lnTo>
                <a:lnTo>
                  <a:pt x="15762" y="1340"/>
                </a:lnTo>
                <a:lnTo>
                  <a:pt x="15765" y="1340"/>
                </a:lnTo>
                <a:lnTo>
                  <a:pt x="15768" y="1340"/>
                </a:lnTo>
                <a:lnTo>
                  <a:pt x="15771" y="1340"/>
                </a:lnTo>
                <a:lnTo>
                  <a:pt x="15775" y="1341"/>
                </a:lnTo>
                <a:lnTo>
                  <a:pt x="15778" y="1342"/>
                </a:lnTo>
                <a:lnTo>
                  <a:pt x="15781" y="1344"/>
                </a:lnTo>
                <a:lnTo>
                  <a:pt x="15783" y="1346"/>
                </a:lnTo>
                <a:lnTo>
                  <a:pt x="15786" y="1348"/>
                </a:lnTo>
                <a:lnTo>
                  <a:pt x="15789" y="1350"/>
                </a:lnTo>
                <a:lnTo>
                  <a:pt x="15791" y="1353"/>
                </a:lnTo>
                <a:moveTo>
                  <a:pt x="15347" y="1686"/>
                </a:moveTo>
                <a:lnTo>
                  <a:pt x="15349" y="1689"/>
                </a:lnTo>
                <a:lnTo>
                  <a:pt x="15351" y="1692"/>
                </a:lnTo>
                <a:lnTo>
                  <a:pt x="15352" y="1695"/>
                </a:lnTo>
                <a:lnTo>
                  <a:pt x="15353" y="1698"/>
                </a:lnTo>
                <a:lnTo>
                  <a:pt x="15354" y="1701"/>
                </a:lnTo>
                <a:lnTo>
                  <a:pt x="15354" y="1704"/>
                </a:lnTo>
                <a:lnTo>
                  <a:pt x="15354" y="1707"/>
                </a:lnTo>
                <a:lnTo>
                  <a:pt x="15354" y="1711"/>
                </a:lnTo>
                <a:lnTo>
                  <a:pt x="15353" y="1714"/>
                </a:lnTo>
                <a:lnTo>
                  <a:pt x="15353" y="1717"/>
                </a:lnTo>
                <a:lnTo>
                  <a:pt x="15351" y="1720"/>
                </a:lnTo>
                <a:lnTo>
                  <a:pt x="15350" y="1723"/>
                </a:lnTo>
                <a:lnTo>
                  <a:pt x="15348" y="1725"/>
                </a:lnTo>
                <a:lnTo>
                  <a:pt x="15346" y="1728"/>
                </a:lnTo>
                <a:lnTo>
                  <a:pt x="15343" y="1730"/>
                </a:lnTo>
                <a:lnTo>
                  <a:pt x="15340" y="1733"/>
                </a:lnTo>
                <a:lnTo>
                  <a:pt x="15115" y="1896"/>
                </a:lnTo>
                <a:lnTo>
                  <a:pt x="15112" y="1897"/>
                </a:lnTo>
                <a:lnTo>
                  <a:pt x="15109" y="1899"/>
                </a:lnTo>
                <a:lnTo>
                  <a:pt x="15106" y="1900"/>
                </a:lnTo>
                <a:lnTo>
                  <a:pt x="15102" y="1901"/>
                </a:lnTo>
                <a:lnTo>
                  <a:pt x="15099" y="1902"/>
                </a:lnTo>
                <a:lnTo>
                  <a:pt x="15096" y="1902"/>
                </a:lnTo>
                <a:lnTo>
                  <a:pt x="15093" y="1902"/>
                </a:lnTo>
                <a:lnTo>
                  <a:pt x="15089" y="1902"/>
                </a:lnTo>
                <a:lnTo>
                  <a:pt x="15086" y="1901"/>
                </a:lnTo>
                <a:lnTo>
                  <a:pt x="15083" y="1900"/>
                </a:lnTo>
                <a:lnTo>
                  <a:pt x="15080" y="1899"/>
                </a:lnTo>
                <a:lnTo>
                  <a:pt x="15077" y="1897"/>
                </a:lnTo>
                <a:lnTo>
                  <a:pt x="15074" y="1895"/>
                </a:lnTo>
                <a:lnTo>
                  <a:pt x="15072" y="1893"/>
                </a:lnTo>
                <a:lnTo>
                  <a:pt x="15069" y="1890"/>
                </a:lnTo>
                <a:lnTo>
                  <a:pt x="15067" y="1888"/>
                </a:lnTo>
                <a:lnTo>
                  <a:pt x="15065" y="1885"/>
                </a:lnTo>
                <a:lnTo>
                  <a:pt x="15064" y="1882"/>
                </a:lnTo>
                <a:lnTo>
                  <a:pt x="15062" y="1879"/>
                </a:lnTo>
                <a:lnTo>
                  <a:pt x="15061" y="1875"/>
                </a:lnTo>
                <a:lnTo>
                  <a:pt x="15061" y="1872"/>
                </a:lnTo>
                <a:lnTo>
                  <a:pt x="15061" y="1869"/>
                </a:lnTo>
                <a:lnTo>
                  <a:pt x="15061" y="1866"/>
                </a:lnTo>
                <a:lnTo>
                  <a:pt x="15061" y="1863"/>
                </a:lnTo>
                <a:lnTo>
                  <a:pt x="15062" y="1860"/>
                </a:lnTo>
                <a:lnTo>
                  <a:pt x="15063" y="1857"/>
                </a:lnTo>
                <a:lnTo>
                  <a:pt x="15064" y="1854"/>
                </a:lnTo>
                <a:lnTo>
                  <a:pt x="15066" y="1851"/>
                </a:lnTo>
                <a:lnTo>
                  <a:pt x="15068" y="1848"/>
                </a:lnTo>
                <a:lnTo>
                  <a:pt x="15070" y="1846"/>
                </a:lnTo>
                <a:lnTo>
                  <a:pt x="15072" y="1844"/>
                </a:lnTo>
                <a:lnTo>
                  <a:pt x="15075" y="1842"/>
                </a:lnTo>
                <a:lnTo>
                  <a:pt x="15300" y="1679"/>
                </a:lnTo>
                <a:lnTo>
                  <a:pt x="15303" y="1677"/>
                </a:lnTo>
                <a:lnTo>
                  <a:pt x="15306" y="1675"/>
                </a:lnTo>
                <a:lnTo>
                  <a:pt x="15309" y="1674"/>
                </a:lnTo>
                <a:lnTo>
                  <a:pt x="15312" y="1673"/>
                </a:lnTo>
                <a:lnTo>
                  <a:pt x="15315" y="1672"/>
                </a:lnTo>
                <a:lnTo>
                  <a:pt x="15319" y="1672"/>
                </a:lnTo>
                <a:lnTo>
                  <a:pt x="15322" y="1672"/>
                </a:lnTo>
                <a:lnTo>
                  <a:pt x="15325" y="1672"/>
                </a:lnTo>
                <a:lnTo>
                  <a:pt x="15328" y="1673"/>
                </a:lnTo>
                <a:lnTo>
                  <a:pt x="15331" y="1674"/>
                </a:lnTo>
                <a:lnTo>
                  <a:pt x="15334" y="1675"/>
                </a:lnTo>
                <a:lnTo>
                  <a:pt x="15337" y="1677"/>
                </a:lnTo>
                <a:lnTo>
                  <a:pt x="15340" y="1678"/>
                </a:lnTo>
                <a:lnTo>
                  <a:pt x="15343" y="1681"/>
                </a:lnTo>
                <a:lnTo>
                  <a:pt x="15345" y="1683"/>
                </a:lnTo>
                <a:lnTo>
                  <a:pt x="15347" y="1686"/>
                </a:lnTo>
                <a:moveTo>
                  <a:pt x="14896" y="2008"/>
                </a:moveTo>
                <a:lnTo>
                  <a:pt x="14898" y="2010"/>
                </a:lnTo>
                <a:lnTo>
                  <a:pt x="14900" y="2013"/>
                </a:lnTo>
                <a:lnTo>
                  <a:pt x="14901" y="2017"/>
                </a:lnTo>
                <a:lnTo>
                  <a:pt x="14902" y="2020"/>
                </a:lnTo>
                <a:lnTo>
                  <a:pt x="14902" y="2023"/>
                </a:lnTo>
                <a:lnTo>
                  <a:pt x="14902" y="2026"/>
                </a:lnTo>
                <a:lnTo>
                  <a:pt x="14902" y="2029"/>
                </a:lnTo>
                <a:lnTo>
                  <a:pt x="14902" y="2033"/>
                </a:lnTo>
                <a:lnTo>
                  <a:pt x="14901" y="2036"/>
                </a:lnTo>
                <a:lnTo>
                  <a:pt x="14900" y="2039"/>
                </a:lnTo>
                <a:lnTo>
                  <a:pt x="14899" y="2042"/>
                </a:lnTo>
                <a:lnTo>
                  <a:pt x="14897" y="2045"/>
                </a:lnTo>
                <a:lnTo>
                  <a:pt x="14895" y="2047"/>
                </a:lnTo>
                <a:lnTo>
                  <a:pt x="14893" y="2050"/>
                </a:lnTo>
                <a:lnTo>
                  <a:pt x="14891" y="2052"/>
                </a:lnTo>
                <a:lnTo>
                  <a:pt x="14888" y="2055"/>
                </a:lnTo>
                <a:lnTo>
                  <a:pt x="14658" y="2212"/>
                </a:lnTo>
                <a:lnTo>
                  <a:pt x="14655" y="2213"/>
                </a:lnTo>
                <a:lnTo>
                  <a:pt x="14652" y="2215"/>
                </a:lnTo>
                <a:lnTo>
                  <a:pt x="14649" y="2216"/>
                </a:lnTo>
                <a:lnTo>
                  <a:pt x="14646" y="2216"/>
                </a:lnTo>
                <a:lnTo>
                  <a:pt x="14643" y="2217"/>
                </a:lnTo>
                <a:lnTo>
                  <a:pt x="14639" y="2217"/>
                </a:lnTo>
                <a:lnTo>
                  <a:pt x="14636" y="2217"/>
                </a:lnTo>
                <a:lnTo>
                  <a:pt x="14633" y="2216"/>
                </a:lnTo>
                <a:lnTo>
                  <a:pt x="14630" y="2216"/>
                </a:lnTo>
                <a:lnTo>
                  <a:pt x="14626" y="2215"/>
                </a:lnTo>
                <a:lnTo>
                  <a:pt x="14623" y="2213"/>
                </a:lnTo>
                <a:lnTo>
                  <a:pt x="14621" y="2212"/>
                </a:lnTo>
                <a:lnTo>
                  <a:pt x="14618" y="2210"/>
                </a:lnTo>
                <a:lnTo>
                  <a:pt x="14615" y="2208"/>
                </a:lnTo>
                <a:lnTo>
                  <a:pt x="14613" y="2205"/>
                </a:lnTo>
                <a:lnTo>
                  <a:pt x="14611" y="2203"/>
                </a:lnTo>
                <a:lnTo>
                  <a:pt x="14609" y="2199"/>
                </a:lnTo>
                <a:lnTo>
                  <a:pt x="14608" y="2196"/>
                </a:lnTo>
                <a:lnTo>
                  <a:pt x="14607" y="2193"/>
                </a:lnTo>
                <a:lnTo>
                  <a:pt x="14606" y="2190"/>
                </a:lnTo>
                <a:lnTo>
                  <a:pt x="14605" y="2187"/>
                </a:lnTo>
                <a:lnTo>
                  <a:pt x="14605" y="2183"/>
                </a:lnTo>
                <a:lnTo>
                  <a:pt x="14605" y="2180"/>
                </a:lnTo>
                <a:lnTo>
                  <a:pt x="14606" y="2177"/>
                </a:lnTo>
                <a:lnTo>
                  <a:pt x="14606" y="2174"/>
                </a:lnTo>
                <a:lnTo>
                  <a:pt x="14607" y="2171"/>
                </a:lnTo>
                <a:lnTo>
                  <a:pt x="14609" y="2168"/>
                </a:lnTo>
                <a:lnTo>
                  <a:pt x="14610" y="2165"/>
                </a:lnTo>
                <a:lnTo>
                  <a:pt x="14612" y="2162"/>
                </a:lnTo>
                <a:lnTo>
                  <a:pt x="14615" y="2160"/>
                </a:lnTo>
                <a:lnTo>
                  <a:pt x="14617" y="2158"/>
                </a:lnTo>
                <a:lnTo>
                  <a:pt x="14620" y="2156"/>
                </a:lnTo>
                <a:lnTo>
                  <a:pt x="14848" y="2000"/>
                </a:lnTo>
                <a:lnTo>
                  <a:pt x="14851" y="1998"/>
                </a:lnTo>
                <a:lnTo>
                  <a:pt x="14854" y="1996"/>
                </a:lnTo>
                <a:lnTo>
                  <a:pt x="14858" y="1995"/>
                </a:lnTo>
                <a:lnTo>
                  <a:pt x="14861" y="1994"/>
                </a:lnTo>
                <a:lnTo>
                  <a:pt x="14864" y="1994"/>
                </a:lnTo>
                <a:lnTo>
                  <a:pt x="14867" y="1993"/>
                </a:lnTo>
                <a:lnTo>
                  <a:pt x="14871" y="1993"/>
                </a:lnTo>
                <a:lnTo>
                  <a:pt x="14874" y="1994"/>
                </a:lnTo>
                <a:lnTo>
                  <a:pt x="14877" y="1995"/>
                </a:lnTo>
                <a:lnTo>
                  <a:pt x="14880" y="1996"/>
                </a:lnTo>
                <a:lnTo>
                  <a:pt x="14883" y="1997"/>
                </a:lnTo>
                <a:lnTo>
                  <a:pt x="14886" y="1998"/>
                </a:lnTo>
                <a:lnTo>
                  <a:pt x="14889" y="2000"/>
                </a:lnTo>
                <a:lnTo>
                  <a:pt x="14892" y="2002"/>
                </a:lnTo>
                <a:lnTo>
                  <a:pt x="14894" y="2005"/>
                </a:lnTo>
                <a:lnTo>
                  <a:pt x="14896" y="2008"/>
                </a:lnTo>
                <a:moveTo>
                  <a:pt x="14436" y="2318"/>
                </a:moveTo>
                <a:lnTo>
                  <a:pt x="14438" y="2321"/>
                </a:lnTo>
                <a:lnTo>
                  <a:pt x="14439" y="2324"/>
                </a:lnTo>
                <a:lnTo>
                  <a:pt x="14440" y="2327"/>
                </a:lnTo>
                <a:lnTo>
                  <a:pt x="14441" y="2331"/>
                </a:lnTo>
                <a:lnTo>
                  <a:pt x="14442" y="2334"/>
                </a:lnTo>
                <a:lnTo>
                  <a:pt x="14442" y="2337"/>
                </a:lnTo>
                <a:lnTo>
                  <a:pt x="14441" y="2340"/>
                </a:lnTo>
                <a:lnTo>
                  <a:pt x="14441" y="2343"/>
                </a:lnTo>
                <a:lnTo>
                  <a:pt x="14440" y="2346"/>
                </a:lnTo>
                <a:lnTo>
                  <a:pt x="14439" y="2349"/>
                </a:lnTo>
                <a:lnTo>
                  <a:pt x="14438" y="2352"/>
                </a:lnTo>
                <a:lnTo>
                  <a:pt x="14436" y="2355"/>
                </a:lnTo>
                <a:lnTo>
                  <a:pt x="14434" y="2358"/>
                </a:lnTo>
                <a:lnTo>
                  <a:pt x="14432" y="2360"/>
                </a:lnTo>
                <a:lnTo>
                  <a:pt x="14429" y="2362"/>
                </a:lnTo>
                <a:lnTo>
                  <a:pt x="14426" y="2364"/>
                </a:lnTo>
                <a:lnTo>
                  <a:pt x="14192" y="2514"/>
                </a:lnTo>
                <a:lnTo>
                  <a:pt x="14189" y="2516"/>
                </a:lnTo>
                <a:lnTo>
                  <a:pt x="14186" y="2518"/>
                </a:lnTo>
                <a:lnTo>
                  <a:pt x="14183" y="2519"/>
                </a:lnTo>
                <a:lnTo>
                  <a:pt x="14179" y="2519"/>
                </a:lnTo>
                <a:lnTo>
                  <a:pt x="14176" y="2520"/>
                </a:lnTo>
                <a:lnTo>
                  <a:pt x="14173" y="2520"/>
                </a:lnTo>
                <a:lnTo>
                  <a:pt x="14170" y="2520"/>
                </a:lnTo>
                <a:lnTo>
                  <a:pt x="14166" y="2519"/>
                </a:lnTo>
                <a:lnTo>
                  <a:pt x="14163" y="2518"/>
                </a:lnTo>
                <a:lnTo>
                  <a:pt x="14160" y="2517"/>
                </a:lnTo>
                <a:lnTo>
                  <a:pt x="14157" y="2516"/>
                </a:lnTo>
                <a:lnTo>
                  <a:pt x="14154" y="2514"/>
                </a:lnTo>
                <a:lnTo>
                  <a:pt x="14152" y="2512"/>
                </a:lnTo>
                <a:lnTo>
                  <a:pt x="14149" y="2510"/>
                </a:lnTo>
                <a:lnTo>
                  <a:pt x="14147" y="2507"/>
                </a:lnTo>
                <a:lnTo>
                  <a:pt x="14145" y="2504"/>
                </a:lnTo>
                <a:lnTo>
                  <a:pt x="14143" y="2501"/>
                </a:lnTo>
                <a:lnTo>
                  <a:pt x="14142" y="2498"/>
                </a:lnTo>
                <a:lnTo>
                  <a:pt x="14141" y="2495"/>
                </a:lnTo>
                <a:lnTo>
                  <a:pt x="14140" y="2492"/>
                </a:lnTo>
                <a:lnTo>
                  <a:pt x="14140" y="2489"/>
                </a:lnTo>
                <a:lnTo>
                  <a:pt x="14140" y="2486"/>
                </a:lnTo>
                <a:lnTo>
                  <a:pt x="14140" y="2483"/>
                </a:lnTo>
                <a:lnTo>
                  <a:pt x="14140" y="2479"/>
                </a:lnTo>
                <a:lnTo>
                  <a:pt x="14141" y="2476"/>
                </a:lnTo>
                <a:lnTo>
                  <a:pt x="14142" y="2473"/>
                </a:lnTo>
                <a:lnTo>
                  <a:pt x="14144" y="2470"/>
                </a:lnTo>
                <a:lnTo>
                  <a:pt x="14145" y="2468"/>
                </a:lnTo>
                <a:lnTo>
                  <a:pt x="14147" y="2465"/>
                </a:lnTo>
                <a:lnTo>
                  <a:pt x="14150" y="2463"/>
                </a:lnTo>
                <a:lnTo>
                  <a:pt x="14152" y="2460"/>
                </a:lnTo>
                <a:lnTo>
                  <a:pt x="14155" y="2458"/>
                </a:lnTo>
                <a:lnTo>
                  <a:pt x="14388" y="2308"/>
                </a:lnTo>
                <a:lnTo>
                  <a:pt x="14391" y="2307"/>
                </a:lnTo>
                <a:lnTo>
                  <a:pt x="14394" y="2305"/>
                </a:lnTo>
                <a:lnTo>
                  <a:pt x="14398" y="2304"/>
                </a:lnTo>
                <a:lnTo>
                  <a:pt x="14401" y="2304"/>
                </a:lnTo>
                <a:lnTo>
                  <a:pt x="14404" y="2303"/>
                </a:lnTo>
                <a:lnTo>
                  <a:pt x="14407" y="2303"/>
                </a:lnTo>
                <a:lnTo>
                  <a:pt x="14411" y="2303"/>
                </a:lnTo>
                <a:lnTo>
                  <a:pt x="14414" y="2304"/>
                </a:lnTo>
                <a:lnTo>
                  <a:pt x="14417" y="2305"/>
                </a:lnTo>
                <a:lnTo>
                  <a:pt x="14420" y="2306"/>
                </a:lnTo>
                <a:lnTo>
                  <a:pt x="14423" y="2307"/>
                </a:lnTo>
                <a:lnTo>
                  <a:pt x="14426" y="2309"/>
                </a:lnTo>
                <a:lnTo>
                  <a:pt x="14429" y="2311"/>
                </a:lnTo>
                <a:lnTo>
                  <a:pt x="14432" y="2313"/>
                </a:lnTo>
                <a:lnTo>
                  <a:pt x="14434" y="2316"/>
                </a:lnTo>
                <a:lnTo>
                  <a:pt x="14436" y="2318"/>
                </a:lnTo>
                <a:moveTo>
                  <a:pt x="13967" y="2615"/>
                </a:moveTo>
                <a:lnTo>
                  <a:pt x="13969" y="2618"/>
                </a:lnTo>
                <a:lnTo>
                  <a:pt x="13970" y="2622"/>
                </a:lnTo>
                <a:lnTo>
                  <a:pt x="13971" y="2625"/>
                </a:lnTo>
                <a:lnTo>
                  <a:pt x="13972" y="2628"/>
                </a:lnTo>
                <a:lnTo>
                  <a:pt x="13972" y="2631"/>
                </a:lnTo>
                <a:lnTo>
                  <a:pt x="13972" y="2634"/>
                </a:lnTo>
                <a:lnTo>
                  <a:pt x="13972" y="2638"/>
                </a:lnTo>
                <a:lnTo>
                  <a:pt x="13971" y="2641"/>
                </a:lnTo>
                <a:lnTo>
                  <a:pt x="13971" y="2644"/>
                </a:lnTo>
                <a:lnTo>
                  <a:pt x="13969" y="2647"/>
                </a:lnTo>
                <a:lnTo>
                  <a:pt x="13968" y="2650"/>
                </a:lnTo>
                <a:lnTo>
                  <a:pt x="13966" y="2652"/>
                </a:lnTo>
                <a:lnTo>
                  <a:pt x="13964" y="2655"/>
                </a:lnTo>
                <a:lnTo>
                  <a:pt x="13962" y="2657"/>
                </a:lnTo>
                <a:lnTo>
                  <a:pt x="13959" y="2659"/>
                </a:lnTo>
                <a:lnTo>
                  <a:pt x="13956" y="2661"/>
                </a:lnTo>
                <a:lnTo>
                  <a:pt x="13718" y="2805"/>
                </a:lnTo>
                <a:lnTo>
                  <a:pt x="13715" y="2807"/>
                </a:lnTo>
                <a:lnTo>
                  <a:pt x="13712" y="2808"/>
                </a:lnTo>
                <a:lnTo>
                  <a:pt x="13709" y="2809"/>
                </a:lnTo>
                <a:lnTo>
                  <a:pt x="13706" y="2810"/>
                </a:lnTo>
                <a:lnTo>
                  <a:pt x="13702" y="2810"/>
                </a:lnTo>
                <a:lnTo>
                  <a:pt x="13699" y="2810"/>
                </a:lnTo>
                <a:lnTo>
                  <a:pt x="13696" y="2809"/>
                </a:lnTo>
                <a:lnTo>
                  <a:pt x="13692" y="2809"/>
                </a:lnTo>
                <a:lnTo>
                  <a:pt x="13689" y="2808"/>
                </a:lnTo>
                <a:lnTo>
                  <a:pt x="13686" y="2807"/>
                </a:lnTo>
                <a:lnTo>
                  <a:pt x="13683" y="2805"/>
                </a:lnTo>
                <a:lnTo>
                  <a:pt x="13681" y="2803"/>
                </a:lnTo>
                <a:lnTo>
                  <a:pt x="13678" y="2801"/>
                </a:lnTo>
                <a:lnTo>
                  <a:pt x="13675" y="2799"/>
                </a:lnTo>
                <a:lnTo>
                  <a:pt x="13673" y="2796"/>
                </a:lnTo>
                <a:lnTo>
                  <a:pt x="13671" y="2793"/>
                </a:lnTo>
                <a:lnTo>
                  <a:pt x="13670" y="2790"/>
                </a:lnTo>
                <a:lnTo>
                  <a:pt x="13668" y="2787"/>
                </a:lnTo>
                <a:lnTo>
                  <a:pt x="13667" y="2784"/>
                </a:lnTo>
                <a:lnTo>
                  <a:pt x="13667" y="2781"/>
                </a:lnTo>
                <a:lnTo>
                  <a:pt x="13666" y="2778"/>
                </a:lnTo>
                <a:lnTo>
                  <a:pt x="13666" y="2774"/>
                </a:lnTo>
                <a:lnTo>
                  <a:pt x="13667" y="2771"/>
                </a:lnTo>
                <a:lnTo>
                  <a:pt x="13667" y="2768"/>
                </a:lnTo>
                <a:lnTo>
                  <a:pt x="13668" y="2765"/>
                </a:lnTo>
                <a:lnTo>
                  <a:pt x="13670" y="2762"/>
                </a:lnTo>
                <a:lnTo>
                  <a:pt x="13671" y="2759"/>
                </a:lnTo>
                <a:lnTo>
                  <a:pt x="13673" y="2757"/>
                </a:lnTo>
                <a:lnTo>
                  <a:pt x="13675" y="2754"/>
                </a:lnTo>
                <a:lnTo>
                  <a:pt x="13678" y="2752"/>
                </a:lnTo>
                <a:lnTo>
                  <a:pt x="13680" y="2749"/>
                </a:lnTo>
                <a:lnTo>
                  <a:pt x="13683" y="2747"/>
                </a:lnTo>
                <a:lnTo>
                  <a:pt x="13920" y="2604"/>
                </a:lnTo>
                <a:lnTo>
                  <a:pt x="13923" y="2603"/>
                </a:lnTo>
                <a:lnTo>
                  <a:pt x="13926" y="2601"/>
                </a:lnTo>
                <a:lnTo>
                  <a:pt x="13930" y="2600"/>
                </a:lnTo>
                <a:lnTo>
                  <a:pt x="13933" y="2600"/>
                </a:lnTo>
                <a:lnTo>
                  <a:pt x="13936" y="2599"/>
                </a:lnTo>
                <a:lnTo>
                  <a:pt x="13939" y="2599"/>
                </a:lnTo>
                <a:lnTo>
                  <a:pt x="13943" y="2600"/>
                </a:lnTo>
                <a:lnTo>
                  <a:pt x="13946" y="2600"/>
                </a:lnTo>
                <a:lnTo>
                  <a:pt x="13949" y="2601"/>
                </a:lnTo>
                <a:lnTo>
                  <a:pt x="13952" y="2602"/>
                </a:lnTo>
                <a:lnTo>
                  <a:pt x="13955" y="2604"/>
                </a:lnTo>
                <a:lnTo>
                  <a:pt x="13958" y="2606"/>
                </a:lnTo>
                <a:lnTo>
                  <a:pt x="13961" y="2608"/>
                </a:lnTo>
                <a:lnTo>
                  <a:pt x="13963" y="2610"/>
                </a:lnTo>
                <a:lnTo>
                  <a:pt x="13965" y="2613"/>
                </a:lnTo>
                <a:lnTo>
                  <a:pt x="13967" y="2615"/>
                </a:lnTo>
                <a:moveTo>
                  <a:pt x="13490" y="2899"/>
                </a:moveTo>
                <a:lnTo>
                  <a:pt x="13492" y="2902"/>
                </a:lnTo>
                <a:lnTo>
                  <a:pt x="13493" y="2906"/>
                </a:lnTo>
                <a:lnTo>
                  <a:pt x="13494" y="2909"/>
                </a:lnTo>
                <a:lnTo>
                  <a:pt x="13494" y="2912"/>
                </a:lnTo>
                <a:lnTo>
                  <a:pt x="13495" y="2915"/>
                </a:lnTo>
                <a:lnTo>
                  <a:pt x="13495" y="2919"/>
                </a:lnTo>
                <a:lnTo>
                  <a:pt x="13494" y="2922"/>
                </a:lnTo>
                <a:lnTo>
                  <a:pt x="13493" y="2925"/>
                </a:lnTo>
                <a:lnTo>
                  <a:pt x="13492" y="2928"/>
                </a:lnTo>
                <a:lnTo>
                  <a:pt x="13491" y="2931"/>
                </a:lnTo>
                <a:lnTo>
                  <a:pt x="13490" y="2934"/>
                </a:lnTo>
                <a:lnTo>
                  <a:pt x="13488" y="2937"/>
                </a:lnTo>
                <a:lnTo>
                  <a:pt x="13486" y="2939"/>
                </a:lnTo>
                <a:lnTo>
                  <a:pt x="13483" y="2941"/>
                </a:lnTo>
                <a:lnTo>
                  <a:pt x="13480" y="2944"/>
                </a:lnTo>
                <a:lnTo>
                  <a:pt x="13477" y="2945"/>
                </a:lnTo>
                <a:lnTo>
                  <a:pt x="13235" y="3081"/>
                </a:lnTo>
                <a:lnTo>
                  <a:pt x="13232" y="3083"/>
                </a:lnTo>
                <a:lnTo>
                  <a:pt x="13229" y="3084"/>
                </a:lnTo>
                <a:lnTo>
                  <a:pt x="13225" y="3085"/>
                </a:lnTo>
                <a:lnTo>
                  <a:pt x="13222" y="3085"/>
                </a:lnTo>
                <a:lnTo>
                  <a:pt x="13219" y="3086"/>
                </a:lnTo>
                <a:lnTo>
                  <a:pt x="13215" y="3085"/>
                </a:lnTo>
                <a:lnTo>
                  <a:pt x="13212" y="3085"/>
                </a:lnTo>
                <a:lnTo>
                  <a:pt x="13209" y="3084"/>
                </a:lnTo>
                <a:lnTo>
                  <a:pt x="13206" y="3083"/>
                </a:lnTo>
                <a:lnTo>
                  <a:pt x="13203" y="3082"/>
                </a:lnTo>
                <a:lnTo>
                  <a:pt x="13200" y="3080"/>
                </a:lnTo>
                <a:lnTo>
                  <a:pt x="13197" y="3078"/>
                </a:lnTo>
                <a:lnTo>
                  <a:pt x="13195" y="3076"/>
                </a:lnTo>
                <a:lnTo>
                  <a:pt x="13192" y="3074"/>
                </a:lnTo>
                <a:lnTo>
                  <a:pt x="13190" y="3071"/>
                </a:lnTo>
                <a:lnTo>
                  <a:pt x="13188" y="3068"/>
                </a:lnTo>
                <a:lnTo>
                  <a:pt x="13187" y="3065"/>
                </a:lnTo>
                <a:lnTo>
                  <a:pt x="13185" y="3062"/>
                </a:lnTo>
                <a:lnTo>
                  <a:pt x="13185" y="3059"/>
                </a:lnTo>
                <a:lnTo>
                  <a:pt x="13184" y="3056"/>
                </a:lnTo>
                <a:lnTo>
                  <a:pt x="13184" y="3052"/>
                </a:lnTo>
                <a:lnTo>
                  <a:pt x="13184" y="3049"/>
                </a:lnTo>
                <a:lnTo>
                  <a:pt x="13184" y="3046"/>
                </a:lnTo>
                <a:lnTo>
                  <a:pt x="13185" y="3043"/>
                </a:lnTo>
                <a:lnTo>
                  <a:pt x="13186" y="3040"/>
                </a:lnTo>
                <a:lnTo>
                  <a:pt x="13188" y="3037"/>
                </a:lnTo>
                <a:lnTo>
                  <a:pt x="13190" y="3034"/>
                </a:lnTo>
                <a:lnTo>
                  <a:pt x="13192" y="3031"/>
                </a:lnTo>
                <a:lnTo>
                  <a:pt x="13194" y="3029"/>
                </a:lnTo>
                <a:lnTo>
                  <a:pt x="13196" y="3026"/>
                </a:lnTo>
                <a:lnTo>
                  <a:pt x="13199" y="3024"/>
                </a:lnTo>
                <a:lnTo>
                  <a:pt x="13202" y="3022"/>
                </a:lnTo>
                <a:lnTo>
                  <a:pt x="13443" y="2887"/>
                </a:lnTo>
                <a:lnTo>
                  <a:pt x="13446" y="2886"/>
                </a:lnTo>
                <a:lnTo>
                  <a:pt x="13449" y="2884"/>
                </a:lnTo>
                <a:lnTo>
                  <a:pt x="13453" y="2883"/>
                </a:lnTo>
                <a:lnTo>
                  <a:pt x="13456" y="2883"/>
                </a:lnTo>
                <a:lnTo>
                  <a:pt x="13459" y="2882"/>
                </a:lnTo>
                <a:lnTo>
                  <a:pt x="13462" y="2883"/>
                </a:lnTo>
                <a:lnTo>
                  <a:pt x="13466" y="2883"/>
                </a:lnTo>
                <a:lnTo>
                  <a:pt x="13469" y="2884"/>
                </a:lnTo>
                <a:lnTo>
                  <a:pt x="13472" y="2885"/>
                </a:lnTo>
                <a:lnTo>
                  <a:pt x="13475" y="2886"/>
                </a:lnTo>
                <a:lnTo>
                  <a:pt x="13478" y="2887"/>
                </a:lnTo>
                <a:lnTo>
                  <a:pt x="13481" y="2889"/>
                </a:lnTo>
                <a:lnTo>
                  <a:pt x="13484" y="2891"/>
                </a:lnTo>
                <a:lnTo>
                  <a:pt x="13486" y="2894"/>
                </a:lnTo>
                <a:lnTo>
                  <a:pt x="13488" y="2896"/>
                </a:lnTo>
                <a:lnTo>
                  <a:pt x="13490" y="2899"/>
                </a:lnTo>
                <a:moveTo>
                  <a:pt x="13004" y="3168"/>
                </a:moveTo>
                <a:lnTo>
                  <a:pt x="13006" y="3171"/>
                </a:lnTo>
                <a:lnTo>
                  <a:pt x="13007" y="3175"/>
                </a:lnTo>
                <a:lnTo>
                  <a:pt x="13008" y="3178"/>
                </a:lnTo>
                <a:lnTo>
                  <a:pt x="13008" y="3181"/>
                </a:lnTo>
                <a:lnTo>
                  <a:pt x="13008" y="3184"/>
                </a:lnTo>
                <a:lnTo>
                  <a:pt x="13008" y="3187"/>
                </a:lnTo>
                <a:lnTo>
                  <a:pt x="13008" y="3191"/>
                </a:lnTo>
                <a:lnTo>
                  <a:pt x="13007" y="3194"/>
                </a:lnTo>
                <a:lnTo>
                  <a:pt x="13006" y="3197"/>
                </a:lnTo>
                <a:lnTo>
                  <a:pt x="13005" y="3200"/>
                </a:lnTo>
                <a:lnTo>
                  <a:pt x="13003" y="3203"/>
                </a:lnTo>
                <a:lnTo>
                  <a:pt x="13001" y="3205"/>
                </a:lnTo>
                <a:lnTo>
                  <a:pt x="12999" y="3208"/>
                </a:lnTo>
                <a:lnTo>
                  <a:pt x="12996" y="3210"/>
                </a:lnTo>
                <a:lnTo>
                  <a:pt x="12993" y="3212"/>
                </a:lnTo>
                <a:lnTo>
                  <a:pt x="12990" y="3213"/>
                </a:lnTo>
                <a:lnTo>
                  <a:pt x="12743" y="3341"/>
                </a:lnTo>
                <a:lnTo>
                  <a:pt x="12740" y="3343"/>
                </a:lnTo>
                <a:lnTo>
                  <a:pt x="12737" y="3344"/>
                </a:lnTo>
                <a:lnTo>
                  <a:pt x="12733" y="3345"/>
                </a:lnTo>
                <a:lnTo>
                  <a:pt x="12730" y="3345"/>
                </a:lnTo>
                <a:lnTo>
                  <a:pt x="12727" y="3345"/>
                </a:lnTo>
                <a:lnTo>
                  <a:pt x="12723" y="3345"/>
                </a:lnTo>
                <a:lnTo>
                  <a:pt x="12720" y="3344"/>
                </a:lnTo>
                <a:lnTo>
                  <a:pt x="12717" y="3344"/>
                </a:lnTo>
                <a:lnTo>
                  <a:pt x="12714" y="3343"/>
                </a:lnTo>
                <a:lnTo>
                  <a:pt x="12711" y="3341"/>
                </a:lnTo>
                <a:lnTo>
                  <a:pt x="12708" y="3339"/>
                </a:lnTo>
                <a:lnTo>
                  <a:pt x="12705" y="3337"/>
                </a:lnTo>
                <a:lnTo>
                  <a:pt x="12703" y="3335"/>
                </a:lnTo>
                <a:lnTo>
                  <a:pt x="12701" y="3333"/>
                </a:lnTo>
                <a:lnTo>
                  <a:pt x="12699" y="3330"/>
                </a:lnTo>
                <a:lnTo>
                  <a:pt x="12697" y="3327"/>
                </a:lnTo>
                <a:lnTo>
                  <a:pt x="12696" y="3324"/>
                </a:lnTo>
                <a:lnTo>
                  <a:pt x="12695" y="3321"/>
                </a:lnTo>
                <a:lnTo>
                  <a:pt x="12694" y="3317"/>
                </a:lnTo>
                <a:lnTo>
                  <a:pt x="12693" y="3314"/>
                </a:lnTo>
                <a:lnTo>
                  <a:pt x="12693" y="3311"/>
                </a:lnTo>
                <a:lnTo>
                  <a:pt x="12694" y="3308"/>
                </a:lnTo>
                <a:lnTo>
                  <a:pt x="12694" y="3304"/>
                </a:lnTo>
                <a:lnTo>
                  <a:pt x="12695" y="3301"/>
                </a:lnTo>
                <a:lnTo>
                  <a:pt x="12696" y="3298"/>
                </a:lnTo>
                <a:lnTo>
                  <a:pt x="12698" y="3296"/>
                </a:lnTo>
                <a:lnTo>
                  <a:pt x="12699" y="3293"/>
                </a:lnTo>
                <a:lnTo>
                  <a:pt x="12701" y="3290"/>
                </a:lnTo>
                <a:lnTo>
                  <a:pt x="12704" y="3288"/>
                </a:lnTo>
                <a:lnTo>
                  <a:pt x="12706" y="3286"/>
                </a:lnTo>
                <a:lnTo>
                  <a:pt x="12709" y="3284"/>
                </a:lnTo>
                <a:lnTo>
                  <a:pt x="12712" y="3282"/>
                </a:lnTo>
                <a:lnTo>
                  <a:pt x="12958" y="3154"/>
                </a:lnTo>
                <a:lnTo>
                  <a:pt x="12961" y="3153"/>
                </a:lnTo>
                <a:lnTo>
                  <a:pt x="12964" y="3152"/>
                </a:lnTo>
                <a:lnTo>
                  <a:pt x="12968" y="3151"/>
                </a:lnTo>
                <a:lnTo>
                  <a:pt x="12971" y="3150"/>
                </a:lnTo>
                <a:lnTo>
                  <a:pt x="12974" y="3150"/>
                </a:lnTo>
                <a:lnTo>
                  <a:pt x="12977" y="3150"/>
                </a:lnTo>
                <a:lnTo>
                  <a:pt x="12981" y="3151"/>
                </a:lnTo>
                <a:lnTo>
                  <a:pt x="12984" y="3152"/>
                </a:lnTo>
                <a:lnTo>
                  <a:pt x="12987" y="3153"/>
                </a:lnTo>
                <a:lnTo>
                  <a:pt x="12990" y="3154"/>
                </a:lnTo>
                <a:lnTo>
                  <a:pt x="12993" y="3156"/>
                </a:lnTo>
                <a:lnTo>
                  <a:pt x="12996" y="3158"/>
                </a:lnTo>
                <a:lnTo>
                  <a:pt x="12998" y="3160"/>
                </a:lnTo>
                <a:lnTo>
                  <a:pt x="13000" y="3162"/>
                </a:lnTo>
                <a:lnTo>
                  <a:pt x="13002" y="3165"/>
                </a:lnTo>
                <a:lnTo>
                  <a:pt x="13004" y="3168"/>
                </a:lnTo>
                <a:moveTo>
                  <a:pt x="12509" y="3420"/>
                </a:moveTo>
                <a:lnTo>
                  <a:pt x="12511" y="3423"/>
                </a:lnTo>
                <a:lnTo>
                  <a:pt x="12512" y="3427"/>
                </a:lnTo>
                <a:lnTo>
                  <a:pt x="12512" y="3430"/>
                </a:lnTo>
                <a:lnTo>
                  <a:pt x="12513" y="3433"/>
                </a:lnTo>
                <a:lnTo>
                  <a:pt x="12513" y="3437"/>
                </a:lnTo>
                <a:lnTo>
                  <a:pt x="12512" y="3440"/>
                </a:lnTo>
                <a:lnTo>
                  <a:pt x="12512" y="3443"/>
                </a:lnTo>
                <a:lnTo>
                  <a:pt x="12511" y="3446"/>
                </a:lnTo>
                <a:lnTo>
                  <a:pt x="12509" y="3449"/>
                </a:lnTo>
                <a:lnTo>
                  <a:pt x="12508" y="3452"/>
                </a:lnTo>
                <a:lnTo>
                  <a:pt x="12506" y="3455"/>
                </a:lnTo>
                <a:lnTo>
                  <a:pt x="12504" y="3457"/>
                </a:lnTo>
                <a:lnTo>
                  <a:pt x="12502" y="3460"/>
                </a:lnTo>
                <a:lnTo>
                  <a:pt x="12499" y="3462"/>
                </a:lnTo>
                <a:lnTo>
                  <a:pt x="12496" y="3464"/>
                </a:lnTo>
                <a:lnTo>
                  <a:pt x="12493" y="3465"/>
                </a:lnTo>
                <a:lnTo>
                  <a:pt x="12241" y="3584"/>
                </a:lnTo>
                <a:lnTo>
                  <a:pt x="12238" y="3586"/>
                </a:lnTo>
                <a:lnTo>
                  <a:pt x="12235" y="3587"/>
                </a:lnTo>
                <a:lnTo>
                  <a:pt x="12232" y="3587"/>
                </a:lnTo>
                <a:lnTo>
                  <a:pt x="12228" y="3587"/>
                </a:lnTo>
                <a:lnTo>
                  <a:pt x="12225" y="3587"/>
                </a:lnTo>
                <a:lnTo>
                  <a:pt x="12222" y="3587"/>
                </a:lnTo>
                <a:lnTo>
                  <a:pt x="12219" y="3587"/>
                </a:lnTo>
                <a:lnTo>
                  <a:pt x="12215" y="3586"/>
                </a:lnTo>
                <a:lnTo>
                  <a:pt x="12212" y="3584"/>
                </a:lnTo>
                <a:lnTo>
                  <a:pt x="12210" y="3583"/>
                </a:lnTo>
                <a:lnTo>
                  <a:pt x="12207" y="3581"/>
                </a:lnTo>
                <a:lnTo>
                  <a:pt x="12204" y="3579"/>
                </a:lnTo>
                <a:lnTo>
                  <a:pt x="12202" y="3577"/>
                </a:lnTo>
                <a:lnTo>
                  <a:pt x="12200" y="3574"/>
                </a:lnTo>
                <a:lnTo>
                  <a:pt x="12198" y="3571"/>
                </a:lnTo>
                <a:lnTo>
                  <a:pt x="12196" y="3568"/>
                </a:lnTo>
                <a:lnTo>
                  <a:pt x="12195" y="3565"/>
                </a:lnTo>
                <a:lnTo>
                  <a:pt x="12194" y="3562"/>
                </a:lnTo>
                <a:lnTo>
                  <a:pt x="12193" y="3558"/>
                </a:lnTo>
                <a:lnTo>
                  <a:pt x="12193" y="3555"/>
                </a:lnTo>
                <a:lnTo>
                  <a:pt x="12193" y="3552"/>
                </a:lnTo>
                <a:lnTo>
                  <a:pt x="12193" y="3549"/>
                </a:lnTo>
                <a:lnTo>
                  <a:pt x="12194" y="3545"/>
                </a:lnTo>
                <a:lnTo>
                  <a:pt x="12195" y="3542"/>
                </a:lnTo>
                <a:lnTo>
                  <a:pt x="12196" y="3539"/>
                </a:lnTo>
                <a:lnTo>
                  <a:pt x="12198" y="3536"/>
                </a:lnTo>
                <a:lnTo>
                  <a:pt x="12199" y="3534"/>
                </a:lnTo>
                <a:lnTo>
                  <a:pt x="12202" y="3531"/>
                </a:lnTo>
                <a:lnTo>
                  <a:pt x="12204" y="3529"/>
                </a:lnTo>
                <a:lnTo>
                  <a:pt x="12206" y="3527"/>
                </a:lnTo>
                <a:lnTo>
                  <a:pt x="12209" y="3525"/>
                </a:lnTo>
                <a:lnTo>
                  <a:pt x="12212" y="3523"/>
                </a:lnTo>
                <a:lnTo>
                  <a:pt x="12463" y="3405"/>
                </a:lnTo>
                <a:lnTo>
                  <a:pt x="12467" y="3404"/>
                </a:lnTo>
                <a:lnTo>
                  <a:pt x="12470" y="3403"/>
                </a:lnTo>
                <a:lnTo>
                  <a:pt x="12473" y="3402"/>
                </a:lnTo>
                <a:lnTo>
                  <a:pt x="12476" y="3402"/>
                </a:lnTo>
                <a:lnTo>
                  <a:pt x="12480" y="3402"/>
                </a:lnTo>
                <a:lnTo>
                  <a:pt x="12483" y="3402"/>
                </a:lnTo>
                <a:lnTo>
                  <a:pt x="12486" y="3403"/>
                </a:lnTo>
                <a:lnTo>
                  <a:pt x="12489" y="3404"/>
                </a:lnTo>
                <a:lnTo>
                  <a:pt x="12492" y="3405"/>
                </a:lnTo>
                <a:lnTo>
                  <a:pt x="12495" y="3406"/>
                </a:lnTo>
                <a:lnTo>
                  <a:pt x="12498" y="3408"/>
                </a:lnTo>
                <a:lnTo>
                  <a:pt x="12501" y="3410"/>
                </a:lnTo>
                <a:lnTo>
                  <a:pt x="12503" y="3412"/>
                </a:lnTo>
                <a:lnTo>
                  <a:pt x="12505" y="3415"/>
                </a:lnTo>
                <a:lnTo>
                  <a:pt x="12507" y="3417"/>
                </a:lnTo>
                <a:lnTo>
                  <a:pt x="12509" y="3420"/>
                </a:lnTo>
                <a:moveTo>
                  <a:pt x="12005" y="3654"/>
                </a:moveTo>
                <a:lnTo>
                  <a:pt x="12006" y="3657"/>
                </a:lnTo>
                <a:lnTo>
                  <a:pt x="12007" y="3661"/>
                </a:lnTo>
                <a:lnTo>
                  <a:pt x="12008" y="3664"/>
                </a:lnTo>
                <a:lnTo>
                  <a:pt x="12008" y="3667"/>
                </a:lnTo>
                <a:lnTo>
                  <a:pt x="12008" y="3671"/>
                </a:lnTo>
                <a:lnTo>
                  <a:pt x="12007" y="3674"/>
                </a:lnTo>
                <a:lnTo>
                  <a:pt x="12006" y="3677"/>
                </a:lnTo>
                <a:lnTo>
                  <a:pt x="12005" y="3680"/>
                </a:lnTo>
                <a:lnTo>
                  <a:pt x="12004" y="3683"/>
                </a:lnTo>
                <a:lnTo>
                  <a:pt x="12002" y="3686"/>
                </a:lnTo>
                <a:lnTo>
                  <a:pt x="12000" y="3689"/>
                </a:lnTo>
                <a:lnTo>
                  <a:pt x="11998" y="3691"/>
                </a:lnTo>
                <a:lnTo>
                  <a:pt x="11996" y="3694"/>
                </a:lnTo>
                <a:lnTo>
                  <a:pt x="11993" y="3696"/>
                </a:lnTo>
                <a:lnTo>
                  <a:pt x="11990" y="3698"/>
                </a:lnTo>
                <a:lnTo>
                  <a:pt x="11987" y="3699"/>
                </a:lnTo>
                <a:lnTo>
                  <a:pt x="11731" y="3807"/>
                </a:lnTo>
                <a:lnTo>
                  <a:pt x="11728" y="3808"/>
                </a:lnTo>
                <a:lnTo>
                  <a:pt x="11725" y="3809"/>
                </a:lnTo>
                <a:lnTo>
                  <a:pt x="11721" y="3810"/>
                </a:lnTo>
                <a:lnTo>
                  <a:pt x="11718" y="3810"/>
                </a:lnTo>
                <a:lnTo>
                  <a:pt x="11714" y="3810"/>
                </a:lnTo>
                <a:lnTo>
                  <a:pt x="11711" y="3810"/>
                </a:lnTo>
                <a:lnTo>
                  <a:pt x="11708" y="3809"/>
                </a:lnTo>
                <a:lnTo>
                  <a:pt x="11705" y="3808"/>
                </a:lnTo>
                <a:lnTo>
                  <a:pt x="11702" y="3807"/>
                </a:lnTo>
                <a:lnTo>
                  <a:pt x="11699" y="3805"/>
                </a:lnTo>
                <a:lnTo>
                  <a:pt x="11696" y="3803"/>
                </a:lnTo>
                <a:lnTo>
                  <a:pt x="11694" y="3801"/>
                </a:lnTo>
                <a:lnTo>
                  <a:pt x="11692" y="3798"/>
                </a:lnTo>
                <a:lnTo>
                  <a:pt x="11690" y="3795"/>
                </a:lnTo>
                <a:lnTo>
                  <a:pt x="11688" y="3792"/>
                </a:lnTo>
                <a:lnTo>
                  <a:pt x="11686" y="3789"/>
                </a:lnTo>
                <a:lnTo>
                  <a:pt x="11685" y="3786"/>
                </a:lnTo>
                <a:lnTo>
                  <a:pt x="11684" y="3783"/>
                </a:lnTo>
                <a:lnTo>
                  <a:pt x="11684" y="3779"/>
                </a:lnTo>
                <a:lnTo>
                  <a:pt x="11684" y="3776"/>
                </a:lnTo>
                <a:lnTo>
                  <a:pt x="11684" y="3773"/>
                </a:lnTo>
                <a:lnTo>
                  <a:pt x="11684" y="3770"/>
                </a:lnTo>
                <a:lnTo>
                  <a:pt x="11685" y="3767"/>
                </a:lnTo>
                <a:lnTo>
                  <a:pt x="11686" y="3764"/>
                </a:lnTo>
                <a:lnTo>
                  <a:pt x="11688" y="3761"/>
                </a:lnTo>
                <a:lnTo>
                  <a:pt x="11689" y="3758"/>
                </a:lnTo>
                <a:lnTo>
                  <a:pt x="11691" y="3756"/>
                </a:lnTo>
                <a:lnTo>
                  <a:pt x="11693" y="3753"/>
                </a:lnTo>
                <a:lnTo>
                  <a:pt x="11696" y="3751"/>
                </a:lnTo>
                <a:lnTo>
                  <a:pt x="11698" y="3749"/>
                </a:lnTo>
                <a:lnTo>
                  <a:pt x="11701" y="3747"/>
                </a:lnTo>
                <a:lnTo>
                  <a:pt x="11704" y="3745"/>
                </a:lnTo>
                <a:lnTo>
                  <a:pt x="11959" y="3637"/>
                </a:lnTo>
                <a:lnTo>
                  <a:pt x="11963" y="3636"/>
                </a:lnTo>
                <a:lnTo>
                  <a:pt x="11966" y="3635"/>
                </a:lnTo>
                <a:lnTo>
                  <a:pt x="11970" y="3635"/>
                </a:lnTo>
                <a:lnTo>
                  <a:pt x="11973" y="3635"/>
                </a:lnTo>
                <a:lnTo>
                  <a:pt x="11976" y="3635"/>
                </a:lnTo>
                <a:lnTo>
                  <a:pt x="11980" y="3635"/>
                </a:lnTo>
                <a:lnTo>
                  <a:pt x="11983" y="3636"/>
                </a:lnTo>
                <a:lnTo>
                  <a:pt x="11986" y="3637"/>
                </a:lnTo>
                <a:lnTo>
                  <a:pt x="11989" y="3638"/>
                </a:lnTo>
                <a:lnTo>
                  <a:pt x="11992" y="3640"/>
                </a:lnTo>
                <a:lnTo>
                  <a:pt x="11995" y="3641"/>
                </a:lnTo>
                <a:lnTo>
                  <a:pt x="11997" y="3643"/>
                </a:lnTo>
                <a:lnTo>
                  <a:pt x="12000" y="3646"/>
                </a:lnTo>
                <a:lnTo>
                  <a:pt x="12002" y="3648"/>
                </a:lnTo>
                <a:lnTo>
                  <a:pt x="12004" y="3651"/>
                </a:lnTo>
                <a:lnTo>
                  <a:pt x="12005" y="3654"/>
                </a:lnTo>
                <a:moveTo>
                  <a:pt x="3554" y="3669"/>
                </a:moveTo>
                <a:lnTo>
                  <a:pt x="3554" y="3666"/>
                </a:lnTo>
                <a:lnTo>
                  <a:pt x="3554" y="3662"/>
                </a:lnTo>
                <a:lnTo>
                  <a:pt x="3555" y="3659"/>
                </a:lnTo>
                <a:lnTo>
                  <a:pt x="3556" y="3656"/>
                </a:lnTo>
                <a:lnTo>
                  <a:pt x="3558" y="3653"/>
                </a:lnTo>
                <a:lnTo>
                  <a:pt x="3560" y="3650"/>
                </a:lnTo>
                <a:lnTo>
                  <a:pt x="3561" y="3647"/>
                </a:lnTo>
                <a:lnTo>
                  <a:pt x="3564" y="3645"/>
                </a:lnTo>
                <a:lnTo>
                  <a:pt x="3566" y="3643"/>
                </a:lnTo>
                <a:lnTo>
                  <a:pt x="3569" y="3641"/>
                </a:lnTo>
                <a:lnTo>
                  <a:pt x="3571" y="3639"/>
                </a:lnTo>
                <a:lnTo>
                  <a:pt x="3574" y="3638"/>
                </a:lnTo>
                <a:lnTo>
                  <a:pt x="3578" y="3637"/>
                </a:lnTo>
                <a:lnTo>
                  <a:pt x="3581" y="3636"/>
                </a:lnTo>
                <a:lnTo>
                  <a:pt x="3584" y="3635"/>
                </a:lnTo>
                <a:lnTo>
                  <a:pt x="3588" y="3635"/>
                </a:lnTo>
                <a:lnTo>
                  <a:pt x="3865" y="3642"/>
                </a:lnTo>
                <a:lnTo>
                  <a:pt x="3868" y="3642"/>
                </a:lnTo>
                <a:lnTo>
                  <a:pt x="3872" y="3643"/>
                </a:lnTo>
                <a:lnTo>
                  <a:pt x="3875" y="3644"/>
                </a:lnTo>
                <a:lnTo>
                  <a:pt x="3878" y="3645"/>
                </a:lnTo>
                <a:lnTo>
                  <a:pt x="3881" y="3646"/>
                </a:lnTo>
                <a:lnTo>
                  <a:pt x="3884" y="3648"/>
                </a:lnTo>
                <a:lnTo>
                  <a:pt x="3886" y="3650"/>
                </a:lnTo>
                <a:lnTo>
                  <a:pt x="3889" y="3652"/>
                </a:lnTo>
                <a:lnTo>
                  <a:pt x="3891" y="3655"/>
                </a:lnTo>
                <a:lnTo>
                  <a:pt x="3893" y="3658"/>
                </a:lnTo>
                <a:lnTo>
                  <a:pt x="3894" y="3660"/>
                </a:lnTo>
                <a:lnTo>
                  <a:pt x="3896" y="3663"/>
                </a:lnTo>
                <a:lnTo>
                  <a:pt x="3897" y="3666"/>
                </a:lnTo>
                <a:lnTo>
                  <a:pt x="3897" y="3670"/>
                </a:lnTo>
                <a:lnTo>
                  <a:pt x="3898" y="3673"/>
                </a:lnTo>
                <a:lnTo>
                  <a:pt x="3898" y="3676"/>
                </a:lnTo>
                <a:lnTo>
                  <a:pt x="3897" y="3680"/>
                </a:lnTo>
                <a:lnTo>
                  <a:pt x="3897" y="3683"/>
                </a:lnTo>
                <a:lnTo>
                  <a:pt x="3896" y="3686"/>
                </a:lnTo>
                <a:lnTo>
                  <a:pt x="3894" y="3689"/>
                </a:lnTo>
                <a:lnTo>
                  <a:pt x="3893" y="3692"/>
                </a:lnTo>
                <a:lnTo>
                  <a:pt x="3891" y="3695"/>
                </a:lnTo>
                <a:lnTo>
                  <a:pt x="3889" y="3698"/>
                </a:lnTo>
                <a:lnTo>
                  <a:pt x="3887" y="3700"/>
                </a:lnTo>
                <a:lnTo>
                  <a:pt x="3884" y="3702"/>
                </a:lnTo>
                <a:lnTo>
                  <a:pt x="3881" y="3704"/>
                </a:lnTo>
                <a:lnTo>
                  <a:pt x="3878" y="3705"/>
                </a:lnTo>
                <a:lnTo>
                  <a:pt x="3875" y="3707"/>
                </a:lnTo>
                <a:lnTo>
                  <a:pt x="3872" y="3708"/>
                </a:lnTo>
                <a:lnTo>
                  <a:pt x="3869" y="3709"/>
                </a:lnTo>
                <a:lnTo>
                  <a:pt x="3865" y="3709"/>
                </a:lnTo>
                <a:lnTo>
                  <a:pt x="3862" y="3709"/>
                </a:lnTo>
                <a:lnTo>
                  <a:pt x="3588" y="3703"/>
                </a:lnTo>
                <a:lnTo>
                  <a:pt x="3584" y="3703"/>
                </a:lnTo>
                <a:lnTo>
                  <a:pt x="3581" y="3702"/>
                </a:lnTo>
                <a:lnTo>
                  <a:pt x="3578" y="3701"/>
                </a:lnTo>
                <a:lnTo>
                  <a:pt x="3574" y="3700"/>
                </a:lnTo>
                <a:lnTo>
                  <a:pt x="3571" y="3698"/>
                </a:lnTo>
                <a:lnTo>
                  <a:pt x="3569" y="3697"/>
                </a:lnTo>
                <a:lnTo>
                  <a:pt x="3566" y="3695"/>
                </a:lnTo>
                <a:lnTo>
                  <a:pt x="3564" y="3693"/>
                </a:lnTo>
                <a:lnTo>
                  <a:pt x="3561" y="3690"/>
                </a:lnTo>
                <a:lnTo>
                  <a:pt x="3560" y="3688"/>
                </a:lnTo>
                <a:lnTo>
                  <a:pt x="3558" y="3685"/>
                </a:lnTo>
                <a:lnTo>
                  <a:pt x="3556" y="3682"/>
                </a:lnTo>
                <a:lnTo>
                  <a:pt x="3555" y="3679"/>
                </a:lnTo>
                <a:lnTo>
                  <a:pt x="3554" y="3676"/>
                </a:lnTo>
                <a:lnTo>
                  <a:pt x="3554" y="3673"/>
                </a:lnTo>
                <a:lnTo>
                  <a:pt x="3554" y="3669"/>
                </a:lnTo>
                <a:moveTo>
                  <a:pt x="3346" y="3670"/>
                </a:moveTo>
                <a:lnTo>
                  <a:pt x="3346" y="3674"/>
                </a:lnTo>
                <a:lnTo>
                  <a:pt x="3345" y="3677"/>
                </a:lnTo>
                <a:lnTo>
                  <a:pt x="3345" y="3680"/>
                </a:lnTo>
                <a:lnTo>
                  <a:pt x="3344" y="3684"/>
                </a:lnTo>
                <a:lnTo>
                  <a:pt x="3342" y="3687"/>
                </a:lnTo>
                <a:lnTo>
                  <a:pt x="3341" y="3689"/>
                </a:lnTo>
                <a:lnTo>
                  <a:pt x="3339" y="3692"/>
                </a:lnTo>
                <a:lnTo>
                  <a:pt x="3337" y="3694"/>
                </a:lnTo>
                <a:lnTo>
                  <a:pt x="3334" y="3697"/>
                </a:lnTo>
                <a:lnTo>
                  <a:pt x="3332" y="3699"/>
                </a:lnTo>
                <a:lnTo>
                  <a:pt x="3329" y="3700"/>
                </a:lnTo>
                <a:lnTo>
                  <a:pt x="3326" y="3702"/>
                </a:lnTo>
                <a:lnTo>
                  <a:pt x="3323" y="3703"/>
                </a:lnTo>
                <a:lnTo>
                  <a:pt x="3320" y="3704"/>
                </a:lnTo>
                <a:lnTo>
                  <a:pt x="3316" y="3705"/>
                </a:lnTo>
                <a:lnTo>
                  <a:pt x="3313" y="3705"/>
                </a:lnTo>
                <a:lnTo>
                  <a:pt x="3038" y="3715"/>
                </a:lnTo>
                <a:lnTo>
                  <a:pt x="3034" y="3715"/>
                </a:lnTo>
                <a:lnTo>
                  <a:pt x="3031" y="3715"/>
                </a:lnTo>
                <a:lnTo>
                  <a:pt x="3028" y="3714"/>
                </a:lnTo>
                <a:lnTo>
                  <a:pt x="3024" y="3713"/>
                </a:lnTo>
                <a:lnTo>
                  <a:pt x="3021" y="3712"/>
                </a:lnTo>
                <a:lnTo>
                  <a:pt x="3018" y="3711"/>
                </a:lnTo>
                <a:lnTo>
                  <a:pt x="3016" y="3709"/>
                </a:lnTo>
                <a:lnTo>
                  <a:pt x="3013" y="3707"/>
                </a:lnTo>
                <a:lnTo>
                  <a:pt x="3011" y="3704"/>
                </a:lnTo>
                <a:lnTo>
                  <a:pt x="3009" y="3702"/>
                </a:lnTo>
                <a:lnTo>
                  <a:pt x="3007" y="3699"/>
                </a:lnTo>
                <a:lnTo>
                  <a:pt x="3005" y="3696"/>
                </a:lnTo>
                <a:lnTo>
                  <a:pt x="3004" y="3693"/>
                </a:lnTo>
                <a:lnTo>
                  <a:pt x="3003" y="3690"/>
                </a:lnTo>
                <a:lnTo>
                  <a:pt x="3002" y="3687"/>
                </a:lnTo>
                <a:lnTo>
                  <a:pt x="3002" y="3683"/>
                </a:lnTo>
                <a:lnTo>
                  <a:pt x="3002" y="3680"/>
                </a:lnTo>
                <a:lnTo>
                  <a:pt x="3002" y="3677"/>
                </a:lnTo>
                <a:lnTo>
                  <a:pt x="3003" y="3673"/>
                </a:lnTo>
                <a:lnTo>
                  <a:pt x="3004" y="3670"/>
                </a:lnTo>
                <a:lnTo>
                  <a:pt x="3005" y="3667"/>
                </a:lnTo>
                <a:lnTo>
                  <a:pt x="3007" y="3664"/>
                </a:lnTo>
                <a:lnTo>
                  <a:pt x="3009" y="3662"/>
                </a:lnTo>
                <a:lnTo>
                  <a:pt x="3011" y="3659"/>
                </a:lnTo>
                <a:lnTo>
                  <a:pt x="3013" y="3657"/>
                </a:lnTo>
                <a:lnTo>
                  <a:pt x="3016" y="3655"/>
                </a:lnTo>
                <a:lnTo>
                  <a:pt x="3019" y="3653"/>
                </a:lnTo>
                <a:lnTo>
                  <a:pt x="3022" y="3652"/>
                </a:lnTo>
                <a:lnTo>
                  <a:pt x="3025" y="3650"/>
                </a:lnTo>
                <a:lnTo>
                  <a:pt x="3028" y="3649"/>
                </a:lnTo>
                <a:lnTo>
                  <a:pt x="3031" y="3649"/>
                </a:lnTo>
                <a:lnTo>
                  <a:pt x="3035" y="3648"/>
                </a:lnTo>
                <a:lnTo>
                  <a:pt x="3311" y="3637"/>
                </a:lnTo>
                <a:lnTo>
                  <a:pt x="3314" y="3637"/>
                </a:lnTo>
                <a:lnTo>
                  <a:pt x="3318" y="3638"/>
                </a:lnTo>
                <a:lnTo>
                  <a:pt x="3321" y="3639"/>
                </a:lnTo>
                <a:lnTo>
                  <a:pt x="3324" y="3640"/>
                </a:lnTo>
                <a:lnTo>
                  <a:pt x="3327" y="3641"/>
                </a:lnTo>
                <a:lnTo>
                  <a:pt x="3330" y="3643"/>
                </a:lnTo>
                <a:lnTo>
                  <a:pt x="3333" y="3645"/>
                </a:lnTo>
                <a:lnTo>
                  <a:pt x="3335" y="3647"/>
                </a:lnTo>
                <a:lnTo>
                  <a:pt x="3338" y="3649"/>
                </a:lnTo>
                <a:lnTo>
                  <a:pt x="3340" y="3652"/>
                </a:lnTo>
                <a:lnTo>
                  <a:pt x="3342" y="3655"/>
                </a:lnTo>
                <a:lnTo>
                  <a:pt x="3343" y="3657"/>
                </a:lnTo>
                <a:lnTo>
                  <a:pt x="3344" y="3660"/>
                </a:lnTo>
                <a:lnTo>
                  <a:pt x="3345" y="3664"/>
                </a:lnTo>
                <a:lnTo>
                  <a:pt x="3346" y="3667"/>
                </a:lnTo>
                <a:lnTo>
                  <a:pt x="3346" y="3670"/>
                </a:lnTo>
                <a:moveTo>
                  <a:pt x="4105" y="3687"/>
                </a:moveTo>
                <a:lnTo>
                  <a:pt x="4105" y="3684"/>
                </a:lnTo>
                <a:lnTo>
                  <a:pt x="4106" y="3680"/>
                </a:lnTo>
                <a:lnTo>
                  <a:pt x="4107" y="3677"/>
                </a:lnTo>
                <a:lnTo>
                  <a:pt x="4108" y="3674"/>
                </a:lnTo>
                <a:lnTo>
                  <a:pt x="4110" y="3671"/>
                </a:lnTo>
                <a:lnTo>
                  <a:pt x="4112" y="3669"/>
                </a:lnTo>
                <a:lnTo>
                  <a:pt x="4114" y="3666"/>
                </a:lnTo>
                <a:lnTo>
                  <a:pt x="4117" y="3664"/>
                </a:lnTo>
                <a:lnTo>
                  <a:pt x="4119" y="3662"/>
                </a:lnTo>
                <a:lnTo>
                  <a:pt x="4122" y="3660"/>
                </a:lnTo>
                <a:lnTo>
                  <a:pt x="4125" y="3659"/>
                </a:lnTo>
                <a:lnTo>
                  <a:pt x="4128" y="3658"/>
                </a:lnTo>
                <a:lnTo>
                  <a:pt x="4131" y="3657"/>
                </a:lnTo>
                <a:lnTo>
                  <a:pt x="4135" y="3656"/>
                </a:lnTo>
                <a:lnTo>
                  <a:pt x="4138" y="3656"/>
                </a:lnTo>
                <a:lnTo>
                  <a:pt x="4142" y="3656"/>
                </a:lnTo>
                <a:lnTo>
                  <a:pt x="4417" y="3677"/>
                </a:lnTo>
                <a:lnTo>
                  <a:pt x="4420" y="3678"/>
                </a:lnTo>
                <a:lnTo>
                  <a:pt x="4424" y="3679"/>
                </a:lnTo>
                <a:lnTo>
                  <a:pt x="4427" y="3680"/>
                </a:lnTo>
                <a:lnTo>
                  <a:pt x="4430" y="3681"/>
                </a:lnTo>
                <a:lnTo>
                  <a:pt x="4433" y="3683"/>
                </a:lnTo>
                <a:lnTo>
                  <a:pt x="4435" y="3685"/>
                </a:lnTo>
                <a:lnTo>
                  <a:pt x="4438" y="3687"/>
                </a:lnTo>
                <a:lnTo>
                  <a:pt x="4440" y="3689"/>
                </a:lnTo>
                <a:lnTo>
                  <a:pt x="4442" y="3692"/>
                </a:lnTo>
                <a:lnTo>
                  <a:pt x="4444" y="3695"/>
                </a:lnTo>
                <a:lnTo>
                  <a:pt x="4445" y="3698"/>
                </a:lnTo>
                <a:lnTo>
                  <a:pt x="4446" y="3701"/>
                </a:lnTo>
                <a:lnTo>
                  <a:pt x="4447" y="3704"/>
                </a:lnTo>
                <a:lnTo>
                  <a:pt x="4448" y="3707"/>
                </a:lnTo>
                <a:lnTo>
                  <a:pt x="4448" y="3711"/>
                </a:lnTo>
                <a:lnTo>
                  <a:pt x="4448" y="3714"/>
                </a:lnTo>
                <a:lnTo>
                  <a:pt x="4447" y="3718"/>
                </a:lnTo>
                <a:lnTo>
                  <a:pt x="4446" y="3721"/>
                </a:lnTo>
                <a:lnTo>
                  <a:pt x="4445" y="3724"/>
                </a:lnTo>
                <a:lnTo>
                  <a:pt x="4444" y="3727"/>
                </a:lnTo>
                <a:lnTo>
                  <a:pt x="4442" y="3730"/>
                </a:lnTo>
                <a:lnTo>
                  <a:pt x="4440" y="3732"/>
                </a:lnTo>
                <a:lnTo>
                  <a:pt x="4438" y="3735"/>
                </a:lnTo>
                <a:lnTo>
                  <a:pt x="4436" y="3737"/>
                </a:lnTo>
                <a:lnTo>
                  <a:pt x="4433" y="3739"/>
                </a:lnTo>
                <a:lnTo>
                  <a:pt x="4430" y="3740"/>
                </a:lnTo>
                <a:lnTo>
                  <a:pt x="4427" y="3742"/>
                </a:lnTo>
                <a:lnTo>
                  <a:pt x="4424" y="3743"/>
                </a:lnTo>
                <a:lnTo>
                  <a:pt x="4421" y="3744"/>
                </a:lnTo>
                <a:lnTo>
                  <a:pt x="4418" y="3744"/>
                </a:lnTo>
                <a:lnTo>
                  <a:pt x="4414" y="3744"/>
                </a:lnTo>
                <a:lnTo>
                  <a:pt x="4411" y="3744"/>
                </a:lnTo>
                <a:lnTo>
                  <a:pt x="4137" y="3723"/>
                </a:lnTo>
                <a:lnTo>
                  <a:pt x="4133" y="3723"/>
                </a:lnTo>
                <a:lnTo>
                  <a:pt x="4130" y="3722"/>
                </a:lnTo>
                <a:lnTo>
                  <a:pt x="4127" y="3721"/>
                </a:lnTo>
                <a:lnTo>
                  <a:pt x="4124" y="3719"/>
                </a:lnTo>
                <a:lnTo>
                  <a:pt x="4121" y="3718"/>
                </a:lnTo>
                <a:lnTo>
                  <a:pt x="4118" y="3716"/>
                </a:lnTo>
                <a:lnTo>
                  <a:pt x="4116" y="3714"/>
                </a:lnTo>
                <a:lnTo>
                  <a:pt x="4113" y="3711"/>
                </a:lnTo>
                <a:lnTo>
                  <a:pt x="4111" y="3709"/>
                </a:lnTo>
                <a:lnTo>
                  <a:pt x="4109" y="3706"/>
                </a:lnTo>
                <a:lnTo>
                  <a:pt x="4108" y="3703"/>
                </a:lnTo>
                <a:lnTo>
                  <a:pt x="4107" y="3700"/>
                </a:lnTo>
                <a:lnTo>
                  <a:pt x="4106" y="3697"/>
                </a:lnTo>
                <a:lnTo>
                  <a:pt x="4105" y="3694"/>
                </a:lnTo>
                <a:lnTo>
                  <a:pt x="4105" y="3691"/>
                </a:lnTo>
                <a:lnTo>
                  <a:pt x="4105" y="3687"/>
                </a:lnTo>
                <a:moveTo>
                  <a:pt x="2795" y="3697"/>
                </a:moveTo>
                <a:lnTo>
                  <a:pt x="2795" y="3701"/>
                </a:lnTo>
                <a:lnTo>
                  <a:pt x="2795" y="3704"/>
                </a:lnTo>
                <a:lnTo>
                  <a:pt x="2794" y="3707"/>
                </a:lnTo>
                <a:lnTo>
                  <a:pt x="2794" y="3711"/>
                </a:lnTo>
                <a:lnTo>
                  <a:pt x="2792" y="3714"/>
                </a:lnTo>
                <a:lnTo>
                  <a:pt x="2791" y="3717"/>
                </a:lnTo>
                <a:lnTo>
                  <a:pt x="2789" y="3719"/>
                </a:lnTo>
                <a:lnTo>
                  <a:pt x="2787" y="3722"/>
                </a:lnTo>
                <a:lnTo>
                  <a:pt x="2785" y="3724"/>
                </a:lnTo>
                <a:lnTo>
                  <a:pt x="2783" y="3727"/>
                </a:lnTo>
                <a:lnTo>
                  <a:pt x="2780" y="3729"/>
                </a:lnTo>
                <a:lnTo>
                  <a:pt x="2777" y="3730"/>
                </a:lnTo>
                <a:lnTo>
                  <a:pt x="2774" y="3732"/>
                </a:lnTo>
                <a:lnTo>
                  <a:pt x="2771" y="3733"/>
                </a:lnTo>
                <a:lnTo>
                  <a:pt x="2767" y="3734"/>
                </a:lnTo>
                <a:lnTo>
                  <a:pt x="2764" y="3734"/>
                </a:lnTo>
                <a:lnTo>
                  <a:pt x="2491" y="3761"/>
                </a:lnTo>
                <a:lnTo>
                  <a:pt x="2487" y="3761"/>
                </a:lnTo>
                <a:lnTo>
                  <a:pt x="2484" y="3761"/>
                </a:lnTo>
                <a:lnTo>
                  <a:pt x="2481" y="3761"/>
                </a:lnTo>
                <a:lnTo>
                  <a:pt x="2478" y="3760"/>
                </a:lnTo>
                <a:lnTo>
                  <a:pt x="2475" y="3759"/>
                </a:lnTo>
                <a:lnTo>
                  <a:pt x="2472" y="3758"/>
                </a:lnTo>
                <a:lnTo>
                  <a:pt x="2469" y="3756"/>
                </a:lnTo>
                <a:lnTo>
                  <a:pt x="2466" y="3754"/>
                </a:lnTo>
                <a:lnTo>
                  <a:pt x="2464" y="3752"/>
                </a:lnTo>
                <a:lnTo>
                  <a:pt x="2461" y="3750"/>
                </a:lnTo>
                <a:lnTo>
                  <a:pt x="2459" y="3748"/>
                </a:lnTo>
                <a:lnTo>
                  <a:pt x="2457" y="3745"/>
                </a:lnTo>
                <a:lnTo>
                  <a:pt x="2456" y="3742"/>
                </a:lnTo>
                <a:lnTo>
                  <a:pt x="2454" y="3739"/>
                </a:lnTo>
                <a:lnTo>
                  <a:pt x="2453" y="3736"/>
                </a:lnTo>
                <a:lnTo>
                  <a:pt x="2453" y="3732"/>
                </a:lnTo>
                <a:lnTo>
                  <a:pt x="2453" y="3729"/>
                </a:lnTo>
                <a:lnTo>
                  <a:pt x="2453" y="3725"/>
                </a:lnTo>
                <a:lnTo>
                  <a:pt x="2453" y="3722"/>
                </a:lnTo>
                <a:lnTo>
                  <a:pt x="2454" y="3719"/>
                </a:lnTo>
                <a:lnTo>
                  <a:pt x="2455" y="3716"/>
                </a:lnTo>
                <a:lnTo>
                  <a:pt x="2457" y="3713"/>
                </a:lnTo>
                <a:lnTo>
                  <a:pt x="2458" y="3710"/>
                </a:lnTo>
                <a:lnTo>
                  <a:pt x="2460" y="3707"/>
                </a:lnTo>
                <a:lnTo>
                  <a:pt x="2462" y="3705"/>
                </a:lnTo>
                <a:lnTo>
                  <a:pt x="2465" y="3703"/>
                </a:lnTo>
                <a:lnTo>
                  <a:pt x="2467" y="3701"/>
                </a:lnTo>
                <a:lnTo>
                  <a:pt x="2470" y="3699"/>
                </a:lnTo>
                <a:lnTo>
                  <a:pt x="2473" y="3697"/>
                </a:lnTo>
                <a:lnTo>
                  <a:pt x="2476" y="3696"/>
                </a:lnTo>
                <a:lnTo>
                  <a:pt x="2480" y="3695"/>
                </a:lnTo>
                <a:lnTo>
                  <a:pt x="2483" y="3694"/>
                </a:lnTo>
                <a:lnTo>
                  <a:pt x="2758" y="3667"/>
                </a:lnTo>
                <a:lnTo>
                  <a:pt x="2761" y="3667"/>
                </a:lnTo>
                <a:lnTo>
                  <a:pt x="2765" y="3667"/>
                </a:lnTo>
                <a:lnTo>
                  <a:pt x="2768" y="3668"/>
                </a:lnTo>
                <a:lnTo>
                  <a:pt x="2771" y="3669"/>
                </a:lnTo>
                <a:lnTo>
                  <a:pt x="2775" y="3670"/>
                </a:lnTo>
                <a:lnTo>
                  <a:pt x="2778" y="3671"/>
                </a:lnTo>
                <a:lnTo>
                  <a:pt x="2780" y="3673"/>
                </a:lnTo>
                <a:lnTo>
                  <a:pt x="2783" y="3675"/>
                </a:lnTo>
                <a:lnTo>
                  <a:pt x="2786" y="3677"/>
                </a:lnTo>
                <a:lnTo>
                  <a:pt x="2788" y="3679"/>
                </a:lnTo>
                <a:lnTo>
                  <a:pt x="2790" y="3682"/>
                </a:lnTo>
                <a:lnTo>
                  <a:pt x="2791" y="3685"/>
                </a:lnTo>
                <a:lnTo>
                  <a:pt x="2793" y="3688"/>
                </a:lnTo>
                <a:lnTo>
                  <a:pt x="2794" y="3691"/>
                </a:lnTo>
                <a:lnTo>
                  <a:pt x="2794" y="3694"/>
                </a:lnTo>
                <a:lnTo>
                  <a:pt x="2795" y="3697"/>
                </a:lnTo>
                <a:moveTo>
                  <a:pt x="4655" y="3736"/>
                </a:moveTo>
                <a:lnTo>
                  <a:pt x="4655" y="3733"/>
                </a:lnTo>
                <a:lnTo>
                  <a:pt x="4656" y="3729"/>
                </a:lnTo>
                <a:lnTo>
                  <a:pt x="4657" y="3726"/>
                </a:lnTo>
                <a:lnTo>
                  <a:pt x="4659" y="3723"/>
                </a:lnTo>
                <a:lnTo>
                  <a:pt x="4661" y="3720"/>
                </a:lnTo>
                <a:lnTo>
                  <a:pt x="4663" y="3718"/>
                </a:lnTo>
                <a:lnTo>
                  <a:pt x="4665" y="3715"/>
                </a:lnTo>
                <a:lnTo>
                  <a:pt x="4667" y="3713"/>
                </a:lnTo>
                <a:lnTo>
                  <a:pt x="4670" y="3711"/>
                </a:lnTo>
                <a:lnTo>
                  <a:pt x="4673" y="3710"/>
                </a:lnTo>
                <a:lnTo>
                  <a:pt x="4676" y="3708"/>
                </a:lnTo>
                <a:lnTo>
                  <a:pt x="4679" y="3707"/>
                </a:lnTo>
                <a:lnTo>
                  <a:pt x="4682" y="3707"/>
                </a:lnTo>
                <a:lnTo>
                  <a:pt x="4686" y="3706"/>
                </a:lnTo>
                <a:lnTo>
                  <a:pt x="4689" y="3706"/>
                </a:lnTo>
                <a:lnTo>
                  <a:pt x="4693" y="3706"/>
                </a:lnTo>
                <a:lnTo>
                  <a:pt x="4967" y="3743"/>
                </a:lnTo>
                <a:lnTo>
                  <a:pt x="4970" y="3744"/>
                </a:lnTo>
                <a:lnTo>
                  <a:pt x="4973" y="3745"/>
                </a:lnTo>
                <a:lnTo>
                  <a:pt x="4976" y="3746"/>
                </a:lnTo>
                <a:lnTo>
                  <a:pt x="4979" y="3748"/>
                </a:lnTo>
                <a:lnTo>
                  <a:pt x="4982" y="3750"/>
                </a:lnTo>
                <a:lnTo>
                  <a:pt x="4984" y="3752"/>
                </a:lnTo>
                <a:lnTo>
                  <a:pt x="4987" y="3754"/>
                </a:lnTo>
                <a:lnTo>
                  <a:pt x="4989" y="3757"/>
                </a:lnTo>
                <a:lnTo>
                  <a:pt x="4991" y="3759"/>
                </a:lnTo>
                <a:lnTo>
                  <a:pt x="4992" y="3762"/>
                </a:lnTo>
                <a:lnTo>
                  <a:pt x="4993" y="3765"/>
                </a:lnTo>
                <a:lnTo>
                  <a:pt x="4995" y="3768"/>
                </a:lnTo>
                <a:lnTo>
                  <a:pt x="4995" y="3771"/>
                </a:lnTo>
                <a:lnTo>
                  <a:pt x="4996" y="3774"/>
                </a:lnTo>
                <a:lnTo>
                  <a:pt x="4996" y="3778"/>
                </a:lnTo>
                <a:lnTo>
                  <a:pt x="4996" y="3781"/>
                </a:lnTo>
                <a:lnTo>
                  <a:pt x="4995" y="3784"/>
                </a:lnTo>
                <a:lnTo>
                  <a:pt x="4994" y="3788"/>
                </a:lnTo>
                <a:lnTo>
                  <a:pt x="4993" y="3791"/>
                </a:lnTo>
                <a:lnTo>
                  <a:pt x="4991" y="3794"/>
                </a:lnTo>
                <a:lnTo>
                  <a:pt x="4989" y="3796"/>
                </a:lnTo>
                <a:lnTo>
                  <a:pt x="4987" y="3799"/>
                </a:lnTo>
                <a:lnTo>
                  <a:pt x="4984" y="3801"/>
                </a:lnTo>
                <a:lnTo>
                  <a:pt x="4982" y="3803"/>
                </a:lnTo>
                <a:lnTo>
                  <a:pt x="4979" y="3805"/>
                </a:lnTo>
                <a:lnTo>
                  <a:pt x="4976" y="3806"/>
                </a:lnTo>
                <a:lnTo>
                  <a:pt x="4973" y="3808"/>
                </a:lnTo>
                <a:lnTo>
                  <a:pt x="4970" y="3809"/>
                </a:lnTo>
                <a:lnTo>
                  <a:pt x="4967" y="3809"/>
                </a:lnTo>
                <a:lnTo>
                  <a:pt x="4963" y="3810"/>
                </a:lnTo>
                <a:lnTo>
                  <a:pt x="4960" y="3810"/>
                </a:lnTo>
                <a:lnTo>
                  <a:pt x="4957" y="3809"/>
                </a:lnTo>
                <a:lnTo>
                  <a:pt x="4684" y="3773"/>
                </a:lnTo>
                <a:lnTo>
                  <a:pt x="4680" y="3773"/>
                </a:lnTo>
                <a:lnTo>
                  <a:pt x="4677" y="3772"/>
                </a:lnTo>
                <a:lnTo>
                  <a:pt x="4674" y="3771"/>
                </a:lnTo>
                <a:lnTo>
                  <a:pt x="4671" y="3769"/>
                </a:lnTo>
                <a:lnTo>
                  <a:pt x="4668" y="3767"/>
                </a:lnTo>
                <a:lnTo>
                  <a:pt x="4666" y="3765"/>
                </a:lnTo>
                <a:lnTo>
                  <a:pt x="4663" y="3763"/>
                </a:lnTo>
                <a:lnTo>
                  <a:pt x="4661" y="3761"/>
                </a:lnTo>
                <a:lnTo>
                  <a:pt x="4659" y="3758"/>
                </a:lnTo>
                <a:lnTo>
                  <a:pt x="4658" y="3755"/>
                </a:lnTo>
                <a:lnTo>
                  <a:pt x="4657" y="3752"/>
                </a:lnTo>
                <a:lnTo>
                  <a:pt x="4655" y="3749"/>
                </a:lnTo>
                <a:lnTo>
                  <a:pt x="4655" y="3746"/>
                </a:lnTo>
                <a:lnTo>
                  <a:pt x="4654" y="3743"/>
                </a:lnTo>
                <a:lnTo>
                  <a:pt x="4654" y="3740"/>
                </a:lnTo>
                <a:lnTo>
                  <a:pt x="4655" y="3736"/>
                </a:lnTo>
                <a:moveTo>
                  <a:pt x="2248" y="3759"/>
                </a:moveTo>
                <a:lnTo>
                  <a:pt x="2248" y="3763"/>
                </a:lnTo>
                <a:lnTo>
                  <a:pt x="2248" y="3766"/>
                </a:lnTo>
                <a:lnTo>
                  <a:pt x="2248" y="3770"/>
                </a:lnTo>
                <a:lnTo>
                  <a:pt x="2247" y="3773"/>
                </a:lnTo>
                <a:lnTo>
                  <a:pt x="2246" y="3776"/>
                </a:lnTo>
                <a:lnTo>
                  <a:pt x="2245" y="3779"/>
                </a:lnTo>
                <a:lnTo>
                  <a:pt x="2243" y="3782"/>
                </a:lnTo>
                <a:lnTo>
                  <a:pt x="2241" y="3785"/>
                </a:lnTo>
                <a:lnTo>
                  <a:pt x="2239" y="3787"/>
                </a:lnTo>
                <a:lnTo>
                  <a:pt x="2237" y="3790"/>
                </a:lnTo>
                <a:lnTo>
                  <a:pt x="2234" y="3792"/>
                </a:lnTo>
                <a:lnTo>
                  <a:pt x="2232" y="3793"/>
                </a:lnTo>
                <a:lnTo>
                  <a:pt x="2229" y="3795"/>
                </a:lnTo>
                <a:lnTo>
                  <a:pt x="2226" y="3796"/>
                </a:lnTo>
                <a:lnTo>
                  <a:pt x="2222" y="3797"/>
                </a:lnTo>
                <a:lnTo>
                  <a:pt x="2219" y="3798"/>
                </a:lnTo>
                <a:lnTo>
                  <a:pt x="1948" y="3844"/>
                </a:lnTo>
                <a:lnTo>
                  <a:pt x="1945" y="3845"/>
                </a:lnTo>
                <a:lnTo>
                  <a:pt x="1941" y="3845"/>
                </a:lnTo>
                <a:lnTo>
                  <a:pt x="1938" y="3844"/>
                </a:lnTo>
                <a:lnTo>
                  <a:pt x="1935" y="3844"/>
                </a:lnTo>
                <a:lnTo>
                  <a:pt x="1931" y="3843"/>
                </a:lnTo>
                <a:lnTo>
                  <a:pt x="1928" y="3842"/>
                </a:lnTo>
                <a:lnTo>
                  <a:pt x="1925" y="3840"/>
                </a:lnTo>
                <a:lnTo>
                  <a:pt x="1923" y="3839"/>
                </a:lnTo>
                <a:lnTo>
                  <a:pt x="1920" y="3837"/>
                </a:lnTo>
                <a:lnTo>
                  <a:pt x="1918" y="3834"/>
                </a:lnTo>
                <a:lnTo>
                  <a:pt x="1915" y="3832"/>
                </a:lnTo>
                <a:lnTo>
                  <a:pt x="1913" y="3829"/>
                </a:lnTo>
                <a:lnTo>
                  <a:pt x="1912" y="3827"/>
                </a:lnTo>
                <a:lnTo>
                  <a:pt x="1910" y="3824"/>
                </a:lnTo>
                <a:lnTo>
                  <a:pt x="1909" y="3820"/>
                </a:lnTo>
                <a:lnTo>
                  <a:pt x="1908" y="3817"/>
                </a:lnTo>
                <a:lnTo>
                  <a:pt x="1908" y="3814"/>
                </a:lnTo>
                <a:lnTo>
                  <a:pt x="1907" y="3810"/>
                </a:lnTo>
                <a:lnTo>
                  <a:pt x="1908" y="3807"/>
                </a:lnTo>
                <a:lnTo>
                  <a:pt x="1908" y="3804"/>
                </a:lnTo>
                <a:lnTo>
                  <a:pt x="1909" y="3801"/>
                </a:lnTo>
                <a:lnTo>
                  <a:pt x="1910" y="3798"/>
                </a:lnTo>
                <a:lnTo>
                  <a:pt x="1912" y="3795"/>
                </a:lnTo>
                <a:lnTo>
                  <a:pt x="1914" y="3792"/>
                </a:lnTo>
                <a:lnTo>
                  <a:pt x="1915" y="3789"/>
                </a:lnTo>
                <a:lnTo>
                  <a:pt x="1918" y="3787"/>
                </a:lnTo>
                <a:lnTo>
                  <a:pt x="1920" y="3785"/>
                </a:lnTo>
                <a:lnTo>
                  <a:pt x="1923" y="3783"/>
                </a:lnTo>
                <a:lnTo>
                  <a:pt x="1925" y="3781"/>
                </a:lnTo>
                <a:lnTo>
                  <a:pt x="1928" y="3780"/>
                </a:lnTo>
                <a:lnTo>
                  <a:pt x="1932" y="3779"/>
                </a:lnTo>
                <a:lnTo>
                  <a:pt x="1935" y="3778"/>
                </a:lnTo>
                <a:lnTo>
                  <a:pt x="2209" y="3731"/>
                </a:lnTo>
                <a:lnTo>
                  <a:pt x="2212" y="3731"/>
                </a:lnTo>
                <a:lnTo>
                  <a:pt x="2216" y="3731"/>
                </a:lnTo>
                <a:lnTo>
                  <a:pt x="2219" y="3731"/>
                </a:lnTo>
                <a:lnTo>
                  <a:pt x="2222" y="3732"/>
                </a:lnTo>
                <a:lnTo>
                  <a:pt x="2225" y="3733"/>
                </a:lnTo>
                <a:lnTo>
                  <a:pt x="2228" y="3734"/>
                </a:lnTo>
                <a:lnTo>
                  <a:pt x="2231" y="3736"/>
                </a:lnTo>
                <a:lnTo>
                  <a:pt x="2234" y="3738"/>
                </a:lnTo>
                <a:lnTo>
                  <a:pt x="2237" y="3740"/>
                </a:lnTo>
                <a:lnTo>
                  <a:pt x="2239" y="3742"/>
                </a:lnTo>
                <a:lnTo>
                  <a:pt x="2241" y="3744"/>
                </a:lnTo>
                <a:lnTo>
                  <a:pt x="2243" y="3747"/>
                </a:lnTo>
                <a:lnTo>
                  <a:pt x="2245" y="3750"/>
                </a:lnTo>
                <a:lnTo>
                  <a:pt x="2246" y="3753"/>
                </a:lnTo>
                <a:lnTo>
                  <a:pt x="2247" y="3756"/>
                </a:lnTo>
                <a:lnTo>
                  <a:pt x="2248" y="3759"/>
                </a:lnTo>
                <a:moveTo>
                  <a:pt x="5200" y="3814"/>
                </a:moveTo>
                <a:lnTo>
                  <a:pt x="5201" y="3811"/>
                </a:lnTo>
                <a:lnTo>
                  <a:pt x="5202" y="3807"/>
                </a:lnTo>
                <a:lnTo>
                  <a:pt x="5203" y="3804"/>
                </a:lnTo>
                <a:lnTo>
                  <a:pt x="5205" y="3801"/>
                </a:lnTo>
                <a:lnTo>
                  <a:pt x="5207" y="3799"/>
                </a:lnTo>
                <a:lnTo>
                  <a:pt x="5209" y="3796"/>
                </a:lnTo>
                <a:lnTo>
                  <a:pt x="5211" y="3794"/>
                </a:lnTo>
                <a:lnTo>
                  <a:pt x="5214" y="3792"/>
                </a:lnTo>
                <a:lnTo>
                  <a:pt x="5217" y="3790"/>
                </a:lnTo>
                <a:lnTo>
                  <a:pt x="5220" y="3789"/>
                </a:lnTo>
                <a:lnTo>
                  <a:pt x="5223" y="3788"/>
                </a:lnTo>
                <a:lnTo>
                  <a:pt x="5226" y="3787"/>
                </a:lnTo>
                <a:lnTo>
                  <a:pt x="5229" y="3786"/>
                </a:lnTo>
                <a:lnTo>
                  <a:pt x="5233" y="3786"/>
                </a:lnTo>
                <a:lnTo>
                  <a:pt x="5236" y="3786"/>
                </a:lnTo>
                <a:lnTo>
                  <a:pt x="5240" y="3786"/>
                </a:lnTo>
                <a:lnTo>
                  <a:pt x="5512" y="3836"/>
                </a:lnTo>
                <a:lnTo>
                  <a:pt x="5515" y="3837"/>
                </a:lnTo>
                <a:lnTo>
                  <a:pt x="5518" y="3838"/>
                </a:lnTo>
                <a:lnTo>
                  <a:pt x="5521" y="3840"/>
                </a:lnTo>
                <a:lnTo>
                  <a:pt x="5524" y="3842"/>
                </a:lnTo>
                <a:lnTo>
                  <a:pt x="5527" y="3844"/>
                </a:lnTo>
                <a:lnTo>
                  <a:pt x="5529" y="3846"/>
                </a:lnTo>
                <a:lnTo>
                  <a:pt x="5531" y="3848"/>
                </a:lnTo>
                <a:lnTo>
                  <a:pt x="5533" y="3851"/>
                </a:lnTo>
                <a:lnTo>
                  <a:pt x="5535" y="3854"/>
                </a:lnTo>
                <a:lnTo>
                  <a:pt x="5536" y="3857"/>
                </a:lnTo>
                <a:lnTo>
                  <a:pt x="5537" y="3860"/>
                </a:lnTo>
                <a:lnTo>
                  <a:pt x="5538" y="3863"/>
                </a:lnTo>
                <a:lnTo>
                  <a:pt x="5539" y="3866"/>
                </a:lnTo>
                <a:lnTo>
                  <a:pt x="5539" y="3869"/>
                </a:lnTo>
                <a:lnTo>
                  <a:pt x="5539" y="3873"/>
                </a:lnTo>
                <a:lnTo>
                  <a:pt x="5539" y="3876"/>
                </a:lnTo>
                <a:lnTo>
                  <a:pt x="5538" y="3879"/>
                </a:lnTo>
                <a:lnTo>
                  <a:pt x="5537" y="3883"/>
                </a:lnTo>
                <a:lnTo>
                  <a:pt x="5535" y="3886"/>
                </a:lnTo>
                <a:lnTo>
                  <a:pt x="5533" y="3888"/>
                </a:lnTo>
                <a:lnTo>
                  <a:pt x="5531" y="3891"/>
                </a:lnTo>
                <a:lnTo>
                  <a:pt x="5529" y="3893"/>
                </a:lnTo>
                <a:lnTo>
                  <a:pt x="5526" y="3895"/>
                </a:lnTo>
                <a:lnTo>
                  <a:pt x="5524" y="3897"/>
                </a:lnTo>
                <a:lnTo>
                  <a:pt x="5521" y="3899"/>
                </a:lnTo>
                <a:lnTo>
                  <a:pt x="5518" y="3900"/>
                </a:lnTo>
                <a:lnTo>
                  <a:pt x="5515" y="3902"/>
                </a:lnTo>
                <a:lnTo>
                  <a:pt x="5512" y="3902"/>
                </a:lnTo>
                <a:lnTo>
                  <a:pt x="5508" y="3903"/>
                </a:lnTo>
                <a:lnTo>
                  <a:pt x="5505" y="3903"/>
                </a:lnTo>
                <a:lnTo>
                  <a:pt x="5501" y="3903"/>
                </a:lnTo>
                <a:lnTo>
                  <a:pt x="5498" y="3902"/>
                </a:lnTo>
                <a:lnTo>
                  <a:pt x="5228" y="3852"/>
                </a:lnTo>
                <a:lnTo>
                  <a:pt x="5224" y="3851"/>
                </a:lnTo>
                <a:lnTo>
                  <a:pt x="5221" y="3850"/>
                </a:lnTo>
                <a:lnTo>
                  <a:pt x="5218" y="3849"/>
                </a:lnTo>
                <a:lnTo>
                  <a:pt x="5215" y="3847"/>
                </a:lnTo>
                <a:lnTo>
                  <a:pt x="5213" y="3846"/>
                </a:lnTo>
                <a:lnTo>
                  <a:pt x="5210" y="3844"/>
                </a:lnTo>
                <a:lnTo>
                  <a:pt x="5208" y="3841"/>
                </a:lnTo>
                <a:lnTo>
                  <a:pt x="5206" y="3839"/>
                </a:lnTo>
                <a:lnTo>
                  <a:pt x="5204" y="3836"/>
                </a:lnTo>
                <a:lnTo>
                  <a:pt x="5202" y="3833"/>
                </a:lnTo>
                <a:lnTo>
                  <a:pt x="5201" y="3830"/>
                </a:lnTo>
                <a:lnTo>
                  <a:pt x="5200" y="3827"/>
                </a:lnTo>
                <a:lnTo>
                  <a:pt x="5200" y="3824"/>
                </a:lnTo>
                <a:lnTo>
                  <a:pt x="5199" y="3821"/>
                </a:lnTo>
                <a:lnTo>
                  <a:pt x="5199" y="3818"/>
                </a:lnTo>
                <a:lnTo>
                  <a:pt x="5200" y="3814"/>
                </a:lnTo>
                <a:moveTo>
                  <a:pt x="1705" y="3859"/>
                </a:moveTo>
                <a:lnTo>
                  <a:pt x="1706" y="3863"/>
                </a:lnTo>
                <a:lnTo>
                  <a:pt x="1706" y="3866"/>
                </a:lnTo>
                <a:lnTo>
                  <a:pt x="1706" y="3869"/>
                </a:lnTo>
                <a:lnTo>
                  <a:pt x="1706" y="3872"/>
                </a:lnTo>
                <a:lnTo>
                  <a:pt x="1705" y="3876"/>
                </a:lnTo>
                <a:lnTo>
                  <a:pt x="1704" y="3879"/>
                </a:lnTo>
                <a:lnTo>
                  <a:pt x="1703" y="3882"/>
                </a:lnTo>
                <a:lnTo>
                  <a:pt x="1701" y="3885"/>
                </a:lnTo>
                <a:lnTo>
                  <a:pt x="1699" y="3887"/>
                </a:lnTo>
                <a:lnTo>
                  <a:pt x="1697" y="3890"/>
                </a:lnTo>
                <a:lnTo>
                  <a:pt x="1695" y="3892"/>
                </a:lnTo>
                <a:lnTo>
                  <a:pt x="1692" y="3894"/>
                </a:lnTo>
                <a:lnTo>
                  <a:pt x="1689" y="3896"/>
                </a:lnTo>
                <a:lnTo>
                  <a:pt x="1686" y="3898"/>
                </a:lnTo>
                <a:lnTo>
                  <a:pt x="1683" y="3899"/>
                </a:lnTo>
                <a:lnTo>
                  <a:pt x="1680" y="3900"/>
                </a:lnTo>
                <a:lnTo>
                  <a:pt x="1413" y="3966"/>
                </a:lnTo>
                <a:lnTo>
                  <a:pt x="1410" y="3967"/>
                </a:lnTo>
                <a:lnTo>
                  <a:pt x="1406" y="3967"/>
                </a:lnTo>
                <a:lnTo>
                  <a:pt x="1403" y="3967"/>
                </a:lnTo>
                <a:lnTo>
                  <a:pt x="1399" y="3967"/>
                </a:lnTo>
                <a:lnTo>
                  <a:pt x="1396" y="3966"/>
                </a:lnTo>
                <a:lnTo>
                  <a:pt x="1393" y="3965"/>
                </a:lnTo>
                <a:lnTo>
                  <a:pt x="1390" y="3964"/>
                </a:lnTo>
                <a:lnTo>
                  <a:pt x="1387" y="3963"/>
                </a:lnTo>
                <a:lnTo>
                  <a:pt x="1384" y="3961"/>
                </a:lnTo>
                <a:lnTo>
                  <a:pt x="1382" y="3959"/>
                </a:lnTo>
                <a:lnTo>
                  <a:pt x="1379" y="3957"/>
                </a:lnTo>
                <a:lnTo>
                  <a:pt x="1377" y="3954"/>
                </a:lnTo>
                <a:lnTo>
                  <a:pt x="1375" y="3951"/>
                </a:lnTo>
                <a:lnTo>
                  <a:pt x="1373" y="3949"/>
                </a:lnTo>
                <a:lnTo>
                  <a:pt x="1372" y="3945"/>
                </a:lnTo>
                <a:lnTo>
                  <a:pt x="1371" y="3942"/>
                </a:lnTo>
                <a:lnTo>
                  <a:pt x="1370" y="3939"/>
                </a:lnTo>
                <a:lnTo>
                  <a:pt x="1370" y="3935"/>
                </a:lnTo>
                <a:lnTo>
                  <a:pt x="1370" y="3932"/>
                </a:lnTo>
                <a:lnTo>
                  <a:pt x="1370" y="3929"/>
                </a:lnTo>
                <a:lnTo>
                  <a:pt x="1371" y="3926"/>
                </a:lnTo>
                <a:lnTo>
                  <a:pt x="1372" y="3923"/>
                </a:lnTo>
                <a:lnTo>
                  <a:pt x="1373" y="3920"/>
                </a:lnTo>
                <a:lnTo>
                  <a:pt x="1374" y="3917"/>
                </a:lnTo>
                <a:lnTo>
                  <a:pt x="1376" y="3914"/>
                </a:lnTo>
                <a:lnTo>
                  <a:pt x="1378" y="3912"/>
                </a:lnTo>
                <a:lnTo>
                  <a:pt x="1380" y="3909"/>
                </a:lnTo>
                <a:lnTo>
                  <a:pt x="1383" y="3907"/>
                </a:lnTo>
                <a:lnTo>
                  <a:pt x="1386" y="3905"/>
                </a:lnTo>
                <a:lnTo>
                  <a:pt x="1389" y="3904"/>
                </a:lnTo>
                <a:lnTo>
                  <a:pt x="1392" y="3902"/>
                </a:lnTo>
                <a:lnTo>
                  <a:pt x="1395" y="3901"/>
                </a:lnTo>
                <a:lnTo>
                  <a:pt x="1664" y="3834"/>
                </a:lnTo>
                <a:lnTo>
                  <a:pt x="1667" y="3834"/>
                </a:lnTo>
                <a:lnTo>
                  <a:pt x="1671" y="3833"/>
                </a:lnTo>
                <a:lnTo>
                  <a:pt x="1674" y="3833"/>
                </a:lnTo>
                <a:lnTo>
                  <a:pt x="1678" y="3834"/>
                </a:lnTo>
                <a:lnTo>
                  <a:pt x="1681" y="3835"/>
                </a:lnTo>
                <a:lnTo>
                  <a:pt x="1684" y="3836"/>
                </a:lnTo>
                <a:lnTo>
                  <a:pt x="1687" y="3837"/>
                </a:lnTo>
                <a:lnTo>
                  <a:pt x="1690" y="3838"/>
                </a:lnTo>
                <a:lnTo>
                  <a:pt x="1693" y="3840"/>
                </a:lnTo>
                <a:lnTo>
                  <a:pt x="1695" y="3842"/>
                </a:lnTo>
                <a:lnTo>
                  <a:pt x="1697" y="3845"/>
                </a:lnTo>
                <a:lnTo>
                  <a:pt x="1699" y="3847"/>
                </a:lnTo>
                <a:lnTo>
                  <a:pt x="1701" y="3850"/>
                </a:lnTo>
                <a:lnTo>
                  <a:pt x="1703" y="3853"/>
                </a:lnTo>
                <a:lnTo>
                  <a:pt x="1704" y="3856"/>
                </a:lnTo>
                <a:lnTo>
                  <a:pt x="1705" y="3859"/>
                </a:lnTo>
                <a:moveTo>
                  <a:pt x="11491" y="3867"/>
                </a:moveTo>
                <a:lnTo>
                  <a:pt x="11492" y="3871"/>
                </a:lnTo>
                <a:lnTo>
                  <a:pt x="11493" y="3874"/>
                </a:lnTo>
                <a:lnTo>
                  <a:pt x="11493" y="3877"/>
                </a:lnTo>
                <a:lnTo>
                  <a:pt x="11493" y="3881"/>
                </a:lnTo>
                <a:lnTo>
                  <a:pt x="11493" y="3884"/>
                </a:lnTo>
                <a:lnTo>
                  <a:pt x="11492" y="3887"/>
                </a:lnTo>
                <a:lnTo>
                  <a:pt x="11492" y="3890"/>
                </a:lnTo>
                <a:lnTo>
                  <a:pt x="11490" y="3893"/>
                </a:lnTo>
                <a:lnTo>
                  <a:pt x="11489" y="3896"/>
                </a:lnTo>
                <a:lnTo>
                  <a:pt x="11487" y="3899"/>
                </a:lnTo>
                <a:lnTo>
                  <a:pt x="11485" y="3901"/>
                </a:lnTo>
                <a:lnTo>
                  <a:pt x="11483" y="3904"/>
                </a:lnTo>
                <a:lnTo>
                  <a:pt x="11480" y="3906"/>
                </a:lnTo>
                <a:lnTo>
                  <a:pt x="11478" y="3908"/>
                </a:lnTo>
                <a:lnTo>
                  <a:pt x="11475" y="3910"/>
                </a:lnTo>
                <a:lnTo>
                  <a:pt x="11471" y="3911"/>
                </a:lnTo>
                <a:lnTo>
                  <a:pt x="11210" y="4008"/>
                </a:lnTo>
                <a:lnTo>
                  <a:pt x="11207" y="4009"/>
                </a:lnTo>
                <a:lnTo>
                  <a:pt x="11204" y="4010"/>
                </a:lnTo>
                <a:lnTo>
                  <a:pt x="11200" y="4010"/>
                </a:lnTo>
                <a:lnTo>
                  <a:pt x="11197" y="4010"/>
                </a:lnTo>
                <a:lnTo>
                  <a:pt x="11194" y="4010"/>
                </a:lnTo>
                <a:lnTo>
                  <a:pt x="11190" y="4009"/>
                </a:lnTo>
                <a:lnTo>
                  <a:pt x="11187" y="4008"/>
                </a:lnTo>
                <a:lnTo>
                  <a:pt x="11184" y="4007"/>
                </a:lnTo>
                <a:lnTo>
                  <a:pt x="11181" y="4005"/>
                </a:lnTo>
                <a:lnTo>
                  <a:pt x="11179" y="4004"/>
                </a:lnTo>
                <a:lnTo>
                  <a:pt x="11176" y="4002"/>
                </a:lnTo>
                <a:lnTo>
                  <a:pt x="11174" y="3999"/>
                </a:lnTo>
                <a:lnTo>
                  <a:pt x="11171" y="3997"/>
                </a:lnTo>
                <a:lnTo>
                  <a:pt x="11170" y="3994"/>
                </a:lnTo>
                <a:lnTo>
                  <a:pt x="11168" y="3991"/>
                </a:lnTo>
                <a:lnTo>
                  <a:pt x="11166" y="3988"/>
                </a:lnTo>
                <a:lnTo>
                  <a:pt x="11165" y="3985"/>
                </a:lnTo>
                <a:lnTo>
                  <a:pt x="11165" y="3982"/>
                </a:lnTo>
                <a:lnTo>
                  <a:pt x="11165" y="3978"/>
                </a:lnTo>
                <a:lnTo>
                  <a:pt x="11165" y="3975"/>
                </a:lnTo>
                <a:lnTo>
                  <a:pt x="11165" y="3972"/>
                </a:lnTo>
                <a:lnTo>
                  <a:pt x="11166" y="3969"/>
                </a:lnTo>
                <a:lnTo>
                  <a:pt x="11167" y="3966"/>
                </a:lnTo>
                <a:lnTo>
                  <a:pt x="11168" y="3963"/>
                </a:lnTo>
                <a:lnTo>
                  <a:pt x="11169" y="3960"/>
                </a:lnTo>
                <a:lnTo>
                  <a:pt x="11171" y="3957"/>
                </a:lnTo>
                <a:lnTo>
                  <a:pt x="11173" y="3954"/>
                </a:lnTo>
                <a:lnTo>
                  <a:pt x="11176" y="3952"/>
                </a:lnTo>
                <a:lnTo>
                  <a:pt x="11178" y="3950"/>
                </a:lnTo>
                <a:lnTo>
                  <a:pt x="11181" y="3948"/>
                </a:lnTo>
                <a:lnTo>
                  <a:pt x="11184" y="3946"/>
                </a:lnTo>
                <a:lnTo>
                  <a:pt x="11187" y="3945"/>
                </a:lnTo>
                <a:lnTo>
                  <a:pt x="11446" y="3848"/>
                </a:lnTo>
                <a:lnTo>
                  <a:pt x="11450" y="3847"/>
                </a:lnTo>
                <a:lnTo>
                  <a:pt x="11453" y="3846"/>
                </a:lnTo>
                <a:lnTo>
                  <a:pt x="11457" y="3846"/>
                </a:lnTo>
                <a:lnTo>
                  <a:pt x="11460" y="3846"/>
                </a:lnTo>
                <a:lnTo>
                  <a:pt x="11463" y="3846"/>
                </a:lnTo>
                <a:lnTo>
                  <a:pt x="11467" y="3847"/>
                </a:lnTo>
                <a:lnTo>
                  <a:pt x="11470" y="3847"/>
                </a:lnTo>
                <a:lnTo>
                  <a:pt x="11473" y="3849"/>
                </a:lnTo>
                <a:lnTo>
                  <a:pt x="11476" y="3850"/>
                </a:lnTo>
                <a:lnTo>
                  <a:pt x="11479" y="3852"/>
                </a:lnTo>
                <a:lnTo>
                  <a:pt x="11481" y="3854"/>
                </a:lnTo>
                <a:lnTo>
                  <a:pt x="11484" y="3856"/>
                </a:lnTo>
                <a:lnTo>
                  <a:pt x="11486" y="3858"/>
                </a:lnTo>
                <a:lnTo>
                  <a:pt x="11488" y="3861"/>
                </a:lnTo>
                <a:lnTo>
                  <a:pt x="11490" y="3864"/>
                </a:lnTo>
                <a:lnTo>
                  <a:pt x="11491" y="3867"/>
                </a:lnTo>
                <a:moveTo>
                  <a:pt x="5742" y="3919"/>
                </a:moveTo>
                <a:lnTo>
                  <a:pt x="5743" y="3916"/>
                </a:lnTo>
                <a:lnTo>
                  <a:pt x="5744" y="3913"/>
                </a:lnTo>
                <a:lnTo>
                  <a:pt x="5745" y="3910"/>
                </a:lnTo>
                <a:lnTo>
                  <a:pt x="5747" y="3907"/>
                </a:lnTo>
                <a:lnTo>
                  <a:pt x="5749" y="3904"/>
                </a:lnTo>
                <a:lnTo>
                  <a:pt x="5751" y="3902"/>
                </a:lnTo>
                <a:lnTo>
                  <a:pt x="5754" y="3900"/>
                </a:lnTo>
                <a:lnTo>
                  <a:pt x="5757" y="3898"/>
                </a:lnTo>
                <a:lnTo>
                  <a:pt x="5759" y="3896"/>
                </a:lnTo>
                <a:lnTo>
                  <a:pt x="5762" y="3895"/>
                </a:lnTo>
                <a:lnTo>
                  <a:pt x="5766" y="3894"/>
                </a:lnTo>
                <a:lnTo>
                  <a:pt x="5769" y="3893"/>
                </a:lnTo>
                <a:lnTo>
                  <a:pt x="5772" y="3893"/>
                </a:lnTo>
                <a:lnTo>
                  <a:pt x="5776" y="3892"/>
                </a:lnTo>
                <a:lnTo>
                  <a:pt x="5779" y="3893"/>
                </a:lnTo>
                <a:lnTo>
                  <a:pt x="5783" y="3893"/>
                </a:lnTo>
                <a:lnTo>
                  <a:pt x="6052" y="3957"/>
                </a:lnTo>
                <a:lnTo>
                  <a:pt x="6055" y="3958"/>
                </a:lnTo>
                <a:lnTo>
                  <a:pt x="6058" y="3959"/>
                </a:lnTo>
                <a:lnTo>
                  <a:pt x="6061" y="3961"/>
                </a:lnTo>
                <a:lnTo>
                  <a:pt x="6064" y="3963"/>
                </a:lnTo>
                <a:lnTo>
                  <a:pt x="6066" y="3965"/>
                </a:lnTo>
                <a:lnTo>
                  <a:pt x="6069" y="3967"/>
                </a:lnTo>
                <a:lnTo>
                  <a:pt x="6071" y="3969"/>
                </a:lnTo>
                <a:lnTo>
                  <a:pt x="6072" y="3972"/>
                </a:lnTo>
                <a:lnTo>
                  <a:pt x="6074" y="3975"/>
                </a:lnTo>
                <a:lnTo>
                  <a:pt x="6075" y="3978"/>
                </a:lnTo>
                <a:lnTo>
                  <a:pt x="6076" y="3981"/>
                </a:lnTo>
                <a:lnTo>
                  <a:pt x="6077" y="3984"/>
                </a:lnTo>
                <a:lnTo>
                  <a:pt x="6077" y="3987"/>
                </a:lnTo>
                <a:lnTo>
                  <a:pt x="6077" y="3990"/>
                </a:lnTo>
                <a:lnTo>
                  <a:pt x="6077" y="3994"/>
                </a:lnTo>
                <a:lnTo>
                  <a:pt x="6077" y="3997"/>
                </a:lnTo>
                <a:lnTo>
                  <a:pt x="6076" y="4000"/>
                </a:lnTo>
                <a:lnTo>
                  <a:pt x="6074" y="4004"/>
                </a:lnTo>
                <a:lnTo>
                  <a:pt x="6073" y="4006"/>
                </a:lnTo>
                <a:lnTo>
                  <a:pt x="6071" y="4009"/>
                </a:lnTo>
                <a:lnTo>
                  <a:pt x="6069" y="4012"/>
                </a:lnTo>
                <a:lnTo>
                  <a:pt x="6066" y="4014"/>
                </a:lnTo>
                <a:lnTo>
                  <a:pt x="6064" y="4016"/>
                </a:lnTo>
                <a:lnTo>
                  <a:pt x="6061" y="4018"/>
                </a:lnTo>
                <a:lnTo>
                  <a:pt x="6058" y="4019"/>
                </a:lnTo>
                <a:lnTo>
                  <a:pt x="6055" y="4021"/>
                </a:lnTo>
                <a:lnTo>
                  <a:pt x="6052" y="4022"/>
                </a:lnTo>
                <a:lnTo>
                  <a:pt x="6049" y="4022"/>
                </a:lnTo>
                <a:lnTo>
                  <a:pt x="6045" y="4023"/>
                </a:lnTo>
                <a:lnTo>
                  <a:pt x="6042" y="4023"/>
                </a:lnTo>
                <a:lnTo>
                  <a:pt x="6038" y="4023"/>
                </a:lnTo>
                <a:lnTo>
                  <a:pt x="6035" y="4022"/>
                </a:lnTo>
                <a:lnTo>
                  <a:pt x="5768" y="3959"/>
                </a:lnTo>
                <a:lnTo>
                  <a:pt x="5764" y="3958"/>
                </a:lnTo>
                <a:lnTo>
                  <a:pt x="5761" y="3957"/>
                </a:lnTo>
                <a:lnTo>
                  <a:pt x="5758" y="3956"/>
                </a:lnTo>
                <a:lnTo>
                  <a:pt x="5755" y="3954"/>
                </a:lnTo>
                <a:lnTo>
                  <a:pt x="5752" y="3952"/>
                </a:lnTo>
                <a:lnTo>
                  <a:pt x="5750" y="3949"/>
                </a:lnTo>
                <a:lnTo>
                  <a:pt x="5748" y="3947"/>
                </a:lnTo>
                <a:lnTo>
                  <a:pt x="5746" y="3944"/>
                </a:lnTo>
                <a:lnTo>
                  <a:pt x="5744" y="3942"/>
                </a:lnTo>
                <a:lnTo>
                  <a:pt x="5743" y="3939"/>
                </a:lnTo>
                <a:lnTo>
                  <a:pt x="5742" y="3936"/>
                </a:lnTo>
                <a:lnTo>
                  <a:pt x="5741" y="3932"/>
                </a:lnTo>
                <a:lnTo>
                  <a:pt x="5741" y="3929"/>
                </a:lnTo>
                <a:lnTo>
                  <a:pt x="5741" y="3926"/>
                </a:lnTo>
                <a:lnTo>
                  <a:pt x="5741" y="3923"/>
                </a:lnTo>
                <a:lnTo>
                  <a:pt x="5742" y="3919"/>
                </a:lnTo>
                <a:moveTo>
                  <a:pt x="1173" y="4000"/>
                </a:moveTo>
                <a:lnTo>
                  <a:pt x="1174" y="4004"/>
                </a:lnTo>
                <a:lnTo>
                  <a:pt x="1174" y="4007"/>
                </a:lnTo>
                <a:lnTo>
                  <a:pt x="1174" y="4010"/>
                </a:lnTo>
                <a:lnTo>
                  <a:pt x="1174" y="4014"/>
                </a:lnTo>
                <a:lnTo>
                  <a:pt x="1173" y="4017"/>
                </a:lnTo>
                <a:lnTo>
                  <a:pt x="1173" y="4020"/>
                </a:lnTo>
                <a:lnTo>
                  <a:pt x="1171" y="4023"/>
                </a:lnTo>
                <a:lnTo>
                  <a:pt x="1170" y="4026"/>
                </a:lnTo>
                <a:lnTo>
                  <a:pt x="1168" y="4029"/>
                </a:lnTo>
                <a:lnTo>
                  <a:pt x="1166" y="4032"/>
                </a:lnTo>
                <a:lnTo>
                  <a:pt x="1164" y="4034"/>
                </a:lnTo>
                <a:lnTo>
                  <a:pt x="1162" y="4036"/>
                </a:lnTo>
                <a:lnTo>
                  <a:pt x="1159" y="4038"/>
                </a:lnTo>
                <a:lnTo>
                  <a:pt x="1156" y="4040"/>
                </a:lnTo>
                <a:lnTo>
                  <a:pt x="1153" y="4042"/>
                </a:lnTo>
                <a:lnTo>
                  <a:pt x="1150" y="4043"/>
                </a:lnTo>
                <a:lnTo>
                  <a:pt x="891" y="4131"/>
                </a:lnTo>
                <a:lnTo>
                  <a:pt x="888" y="4132"/>
                </a:lnTo>
                <a:lnTo>
                  <a:pt x="884" y="4133"/>
                </a:lnTo>
                <a:lnTo>
                  <a:pt x="881" y="4133"/>
                </a:lnTo>
                <a:lnTo>
                  <a:pt x="877" y="4133"/>
                </a:lnTo>
                <a:lnTo>
                  <a:pt x="874" y="4133"/>
                </a:lnTo>
                <a:lnTo>
                  <a:pt x="871" y="4133"/>
                </a:lnTo>
                <a:lnTo>
                  <a:pt x="868" y="4132"/>
                </a:lnTo>
                <a:lnTo>
                  <a:pt x="865" y="4130"/>
                </a:lnTo>
                <a:lnTo>
                  <a:pt x="862" y="4129"/>
                </a:lnTo>
                <a:lnTo>
                  <a:pt x="859" y="4127"/>
                </a:lnTo>
                <a:lnTo>
                  <a:pt x="857" y="4125"/>
                </a:lnTo>
                <a:lnTo>
                  <a:pt x="854" y="4123"/>
                </a:lnTo>
                <a:lnTo>
                  <a:pt x="852" y="4120"/>
                </a:lnTo>
                <a:lnTo>
                  <a:pt x="850" y="4117"/>
                </a:lnTo>
                <a:lnTo>
                  <a:pt x="848" y="4114"/>
                </a:lnTo>
                <a:lnTo>
                  <a:pt x="847" y="4111"/>
                </a:lnTo>
                <a:lnTo>
                  <a:pt x="846" y="4108"/>
                </a:lnTo>
                <a:lnTo>
                  <a:pt x="845" y="4105"/>
                </a:lnTo>
                <a:lnTo>
                  <a:pt x="845" y="4101"/>
                </a:lnTo>
                <a:lnTo>
                  <a:pt x="845" y="4098"/>
                </a:lnTo>
                <a:lnTo>
                  <a:pt x="845" y="4095"/>
                </a:lnTo>
                <a:lnTo>
                  <a:pt x="845" y="4092"/>
                </a:lnTo>
                <a:lnTo>
                  <a:pt x="846" y="4089"/>
                </a:lnTo>
                <a:lnTo>
                  <a:pt x="848" y="4086"/>
                </a:lnTo>
                <a:lnTo>
                  <a:pt x="849" y="4083"/>
                </a:lnTo>
                <a:lnTo>
                  <a:pt x="851" y="4080"/>
                </a:lnTo>
                <a:lnTo>
                  <a:pt x="853" y="4078"/>
                </a:lnTo>
                <a:lnTo>
                  <a:pt x="855" y="4075"/>
                </a:lnTo>
                <a:lnTo>
                  <a:pt x="858" y="4073"/>
                </a:lnTo>
                <a:lnTo>
                  <a:pt x="861" y="4071"/>
                </a:lnTo>
                <a:lnTo>
                  <a:pt x="864" y="4070"/>
                </a:lnTo>
                <a:lnTo>
                  <a:pt x="867" y="4068"/>
                </a:lnTo>
                <a:lnTo>
                  <a:pt x="1130" y="3978"/>
                </a:lnTo>
                <a:lnTo>
                  <a:pt x="1133" y="3977"/>
                </a:lnTo>
                <a:lnTo>
                  <a:pt x="1137" y="3977"/>
                </a:lnTo>
                <a:lnTo>
                  <a:pt x="1140" y="3977"/>
                </a:lnTo>
                <a:lnTo>
                  <a:pt x="1143" y="3977"/>
                </a:lnTo>
                <a:lnTo>
                  <a:pt x="1147" y="3978"/>
                </a:lnTo>
                <a:lnTo>
                  <a:pt x="1150" y="3978"/>
                </a:lnTo>
                <a:lnTo>
                  <a:pt x="1153" y="3980"/>
                </a:lnTo>
                <a:lnTo>
                  <a:pt x="1156" y="3981"/>
                </a:lnTo>
                <a:lnTo>
                  <a:pt x="1159" y="3983"/>
                </a:lnTo>
                <a:lnTo>
                  <a:pt x="1161" y="3984"/>
                </a:lnTo>
                <a:lnTo>
                  <a:pt x="1164" y="3986"/>
                </a:lnTo>
                <a:lnTo>
                  <a:pt x="1166" y="3989"/>
                </a:lnTo>
                <a:lnTo>
                  <a:pt x="1168" y="3991"/>
                </a:lnTo>
                <a:lnTo>
                  <a:pt x="1170" y="3994"/>
                </a:lnTo>
                <a:lnTo>
                  <a:pt x="1172" y="3997"/>
                </a:lnTo>
                <a:lnTo>
                  <a:pt x="1173" y="4000"/>
                </a:lnTo>
                <a:moveTo>
                  <a:pt x="6278" y="4050"/>
                </a:moveTo>
                <a:lnTo>
                  <a:pt x="6279" y="4047"/>
                </a:lnTo>
                <a:lnTo>
                  <a:pt x="6280" y="4044"/>
                </a:lnTo>
                <a:lnTo>
                  <a:pt x="6282" y="4041"/>
                </a:lnTo>
                <a:lnTo>
                  <a:pt x="6284" y="4038"/>
                </a:lnTo>
                <a:lnTo>
                  <a:pt x="6286" y="4036"/>
                </a:lnTo>
                <a:lnTo>
                  <a:pt x="6288" y="4033"/>
                </a:lnTo>
                <a:lnTo>
                  <a:pt x="6291" y="4031"/>
                </a:lnTo>
                <a:lnTo>
                  <a:pt x="6294" y="4029"/>
                </a:lnTo>
                <a:lnTo>
                  <a:pt x="6297" y="4028"/>
                </a:lnTo>
                <a:lnTo>
                  <a:pt x="6300" y="4027"/>
                </a:lnTo>
                <a:lnTo>
                  <a:pt x="6303" y="4026"/>
                </a:lnTo>
                <a:lnTo>
                  <a:pt x="6306" y="4025"/>
                </a:lnTo>
                <a:lnTo>
                  <a:pt x="6310" y="4025"/>
                </a:lnTo>
                <a:lnTo>
                  <a:pt x="6313" y="4025"/>
                </a:lnTo>
                <a:lnTo>
                  <a:pt x="6316" y="4025"/>
                </a:lnTo>
                <a:lnTo>
                  <a:pt x="6320" y="4026"/>
                </a:lnTo>
                <a:lnTo>
                  <a:pt x="6585" y="4102"/>
                </a:lnTo>
                <a:lnTo>
                  <a:pt x="6588" y="4103"/>
                </a:lnTo>
                <a:lnTo>
                  <a:pt x="6591" y="4105"/>
                </a:lnTo>
                <a:lnTo>
                  <a:pt x="6594" y="4106"/>
                </a:lnTo>
                <a:lnTo>
                  <a:pt x="6597" y="4108"/>
                </a:lnTo>
                <a:lnTo>
                  <a:pt x="6599" y="4110"/>
                </a:lnTo>
                <a:lnTo>
                  <a:pt x="6601" y="4113"/>
                </a:lnTo>
                <a:lnTo>
                  <a:pt x="6603" y="4115"/>
                </a:lnTo>
                <a:lnTo>
                  <a:pt x="6605" y="4118"/>
                </a:lnTo>
                <a:lnTo>
                  <a:pt x="6607" y="4121"/>
                </a:lnTo>
                <a:lnTo>
                  <a:pt x="6608" y="4124"/>
                </a:lnTo>
                <a:lnTo>
                  <a:pt x="6609" y="4127"/>
                </a:lnTo>
                <a:lnTo>
                  <a:pt x="6609" y="4130"/>
                </a:lnTo>
                <a:lnTo>
                  <a:pt x="6609" y="4133"/>
                </a:lnTo>
                <a:lnTo>
                  <a:pt x="6609" y="4137"/>
                </a:lnTo>
                <a:lnTo>
                  <a:pt x="6609" y="4140"/>
                </a:lnTo>
                <a:lnTo>
                  <a:pt x="6608" y="4143"/>
                </a:lnTo>
                <a:lnTo>
                  <a:pt x="6607" y="4146"/>
                </a:lnTo>
                <a:lnTo>
                  <a:pt x="6605" y="4149"/>
                </a:lnTo>
                <a:lnTo>
                  <a:pt x="6603" y="4152"/>
                </a:lnTo>
                <a:lnTo>
                  <a:pt x="6601" y="4155"/>
                </a:lnTo>
                <a:lnTo>
                  <a:pt x="6599" y="4157"/>
                </a:lnTo>
                <a:lnTo>
                  <a:pt x="6597" y="4160"/>
                </a:lnTo>
                <a:lnTo>
                  <a:pt x="6594" y="4162"/>
                </a:lnTo>
                <a:lnTo>
                  <a:pt x="6591" y="4163"/>
                </a:lnTo>
                <a:lnTo>
                  <a:pt x="6589" y="4165"/>
                </a:lnTo>
                <a:lnTo>
                  <a:pt x="6586" y="4166"/>
                </a:lnTo>
                <a:lnTo>
                  <a:pt x="6582" y="4167"/>
                </a:lnTo>
                <a:lnTo>
                  <a:pt x="6579" y="4167"/>
                </a:lnTo>
                <a:lnTo>
                  <a:pt x="6576" y="4167"/>
                </a:lnTo>
                <a:lnTo>
                  <a:pt x="6572" y="4167"/>
                </a:lnTo>
                <a:lnTo>
                  <a:pt x="6569" y="4167"/>
                </a:lnTo>
                <a:lnTo>
                  <a:pt x="6566" y="4166"/>
                </a:lnTo>
                <a:lnTo>
                  <a:pt x="6302" y="4091"/>
                </a:lnTo>
                <a:lnTo>
                  <a:pt x="6298" y="4090"/>
                </a:lnTo>
                <a:lnTo>
                  <a:pt x="6295" y="4089"/>
                </a:lnTo>
                <a:lnTo>
                  <a:pt x="6292" y="4087"/>
                </a:lnTo>
                <a:lnTo>
                  <a:pt x="6290" y="4085"/>
                </a:lnTo>
                <a:lnTo>
                  <a:pt x="6287" y="4083"/>
                </a:lnTo>
                <a:lnTo>
                  <a:pt x="6285" y="4081"/>
                </a:lnTo>
                <a:lnTo>
                  <a:pt x="6283" y="4078"/>
                </a:lnTo>
                <a:lnTo>
                  <a:pt x="6281" y="4075"/>
                </a:lnTo>
                <a:lnTo>
                  <a:pt x="6280" y="4073"/>
                </a:lnTo>
                <a:lnTo>
                  <a:pt x="6278" y="4070"/>
                </a:lnTo>
                <a:lnTo>
                  <a:pt x="6277" y="4067"/>
                </a:lnTo>
                <a:lnTo>
                  <a:pt x="6277" y="4063"/>
                </a:lnTo>
                <a:lnTo>
                  <a:pt x="6276" y="4060"/>
                </a:lnTo>
                <a:lnTo>
                  <a:pt x="6276" y="4057"/>
                </a:lnTo>
                <a:lnTo>
                  <a:pt x="6277" y="4053"/>
                </a:lnTo>
                <a:lnTo>
                  <a:pt x="6278" y="4050"/>
                </a:lnTo>
                <a:moveTo>
                  <a:pt x="10968" y="4056"/>
                </a:moveTo>
                <a:lnTo>
                  <a:pt x="10969" y="4059"/>
                </a:lnTo>
                <a:lnTo>
                  <a:pt x="10970" y="4063"/>
                </a:lnTo>
                <a:lnTo>
                  <a:pt x="10970" y="4066"/>
                </a:lnTo>
                <a:lnTo>
                  <a:pt x="10970" y="4070"/>
                </a:lnTo>
                <a:lnTo>
                  <a:pt x="10970" y="4073"/>
                </a:lnTo>
                <a:lnTo>
                  <a:pt x="10969" y="4076"/>
                </a:lnTo>
                <a:lnTo>
                  <a:pt x="10968" y="4079"/>
                </a:lnTo>
                <a:lnTo>
                  <a:pt x="10966" y="4082"/>
                </a:lnTo>
                <a:lnTo>
                  <a:pt x="10965" y="4085"/>
                </a:lnTo>
                <a:lnTo>
                  <a:pt x="10963" y="4088"/>
                </a:lnTo>
                <a:lnTo>
                  <a:pt x="10961" y="4090"/>
                </a:lnTo>
                <a:lnTo>
                  <a:pt x="10958" y="4092"/>
                </a:lnTo>
                <a:lnTo>
                  <a:pt x="10956" y="4094"/>
                </a:lnTo>
                <a:lnTo>
                  <a:pt x="10953" y="4096"/>
                </a:lnTo>
                <a:lnTo>
                  <a:pt x="10950" y="4098"/>
                </a:lnTo>
                <a:lnTo>
                  <a:pt x="10946" y="4099"/>
                </a:lnTo>
                <a:lnTo>
                  <a:pt x="10680" y="4183"/>
                </a:lnTo>
                <a:lnTo>
                  <a:pt x="10677" y="4184"/>
                </a:lnTo>
                <a:lnTo>
                  <a:pt x="10674" y="4184"/>
                </a:lnTo>
                <a:lnTo>
                  <a:pt x="10670" y="4184"/>
                </a:lnTo>
                <a:lnTo>
                  <a:pt x="10667" y="4184"/>
                </a:lnTo>
                <a:lnTo>
                  <a:pt x="10663" y="4184"/>
                </a:lnTo>
                <a:lnTo>
                  <a:pt x="10660" y="4183"/>
                </a:lnTo>
                <a:lnTo>
                  <a:pt x="10657" y="4182"/>
                </a:lnTo>
                <a:lnTo>
                  <a:pt x="10654" y="4180"/>
                </a:lnTo>
                <a:lnTo>
                  <a:pt x="10651" y="4179"/>
                </a:lnTo>
                <a:lnTo>
                  <a:pt x="10648" y="4177"/>
                </a:lnTo>
                <a:lnTo>
                  <a:pt x="10646" y="4175"/>
                </a:lnTo>
                <a:lnTo>
                  <a:pt x="10644" y="4172"/>
                </a:lnTo>
                <a:lnTo>
                  <a:pt x="10642" y="4170"/>
                </a:lnTo>
                <a:lnTo>
                  <a:pt x="10640" y="4167"/>
                </a:lnTo>
                <a:lnTo>
                  <a:pt x="10638" y="4164"/>
                </a:lnTo>
                <a:lnTo>
                  <a:pt x="10637" y="4161"/>
                </a:lnTo>
                <a:lnTo>
                  <a:pt x="10636" y="4158"/>
                </a:lnTo>
                <a:lnTo>
                  <a:pt x="10636" y="4154"/>
                </a:lnTo>
                <a:lnTo>
                  <a:pt x="10636" y="4151"/>
                </a:lnTo>
                <a:lnTo>
                  <a:pt x="10636" y="4148"/>
                </a:lnTo>
                <a:lnTo>
                  <a:pt x="10636" y="4144"/>
                </a:lnTo>
                <a:lnTo>
                  <a:pt x="10637" y="4141"/>
                </a:lnTo>
                <a:lnTo>
                  <a:pt x="10638" y="4138"/>
                </a:lnTo>
                <a:lnTo>
                  <a:pt x="10640" y="4135"/>
                </a:lnTo>
                <a:lnTo>
                  <a:pt x="10642" y="4132"/>
                </a:lnTo>
                <a:lnTo>
                  <a:pt x="10644" y="4130"/>
                </a:lnTo>
                <a:lnTo>
                  <a:pt x="10646" y="4127"/>
                </a:lnTo>
                <a:lnTo>
                  <a:pt x="10648" y="4125"/>
                </a:lnTo>
                <a:lnTo>
                  <a:pt x="10651" y="4123"/>
                </a:lnTo>
                <a:lnTo>
                  <a:pt x="10654" y="4122"/>
                </a:lnTo>
                <a:lnTo>
                  <a:pt x="10657" y="4120"/>
                </a:lnTo>
                <a:lnTo>
                  <a:pt x="10660" y="4119"/>
                </a:lnTo>
                <a:lnTo>
                  <a:pt x="10925" y="4035"/>
                </a:lnTo>
                <a:lnTo>
                  <a:pt x="10929" y="4034"/>
                </a:lnTo>
                <a:lnTo>
                  <a:pt x="10932" y="4034"/>
                </a:lnTo>
                <a:lnTo>
                  <a:pt x="10935" y="4033"/>
                </a:lnTo>
                <a:lnTo>
                  <a:pt x="10938" y="4033"/>
                </a:lnTo>
                <a:lnTo>
                  <a:pt x="10942" y="4034"/>
                </a:lnTo>
                <a:lnTo>
                  <a:pt x="10945" y="4035"/>
                </a:lnTo>
                <a:lnTo>
                  <a:pt x="10948" y="4036"/>
                </a:lnTo>
                <a:lnTo>
                  <a:pt x="10951" y="4037"/>
                </a:lnTo>
                <a:lnTo>
                  <a:pt x="10954" y="4039"/>
                </a:lnTo>
                <a:lnTo>
                  <a:pt x="10957" y="4040"/>
                </a:lnTo>
                <a:lnTo>
                  <a:pt x="10959" y="4043"/>
                </a:lnTo>
                <a:lnTo>
                  <a:pt x="10962" y="4045"/>
                </a:lnTo>
                <a:lnTo>
                  <a:pt x="10964" y="4047"/>
                </a:lnTo>
                <a:lnTo>
                  <a:pt x="10965" y="4050"/>
                </a:lnTo>
                <a:lnTo>
                  <a:pt x="10967" y="4053"/>
                </a:lnTo>
                <a:lnTo>
                  <a:pt x="10968" y="4056"/>
                </a:lnTo>
                <a:moveTo>
                  <a:pt x="655" y="4188"/>
                </a:moveTo>
                <a:lnTo>
                  <a:pt x="656" y="4191"/>
                </a:lnTo>
                <a:lnTo>
                  <a:pt x="657" y="4195"/>
                </a:lnTo>
                <a:lnTo>
                  <a:pt x="657" y="4198"/>
                </a:lnTo>
                <a:lnTo>
                  <a:pt x="657" y="4201"/>
                </a:lnTo>
                <a:lnTo>
                  <a:pt x="657" y="4204"/>
                </a:lnTo>
                <a:lnTo>
                  <a:pt x="657" y="4208"/>
                </a:lnTo>
                <a:lnTo>
                  <a:pt x="656" y="4211"/>
                </a:lnTo>
                <a:lnTo>
                  <a:pt x="655" y="4214"/>
                </a:lnTo>
                <a:lnTo>
                  <a:pt x="654" y="4217"/>
                </a:lnTo>
                <a:lnTo>
                  <a:pt x="652" y="4220"/>
                </a:lnTo>
                <a:lnTo>
                  <a:pt x="650" y="4222"/>
                </a:lnTo>
                <a:lnTo>
                  <a:pt x="648" y="4225"/>
                </a:lnTo>
                <a:lnTo>
                  <a:pt x="646" y="4227"/>
                </a:lnTo>
                <a:lnTo>
                  <a:pt x="643" y="4229"/>
                </a:lnTo>
                <a:lnTo>
                  <a:pt x="640" y="4231"/>
                </a:lnTo>
                <a:lnTo>
                  <a:pt x="637" y="4232"/>
                </a:lnTo>
                <a:lnTo>
                  <a:pt x="390" y="4348"/>
                </a:lnTo>
                <a:lnTo>
                  <a:pt x="387" y="4349"/>
                </a:lnTo>
                <a:lnTo>
                  <a:pt x="383" y="4350"/>
                </a:lnTo>
                <a:lnTo>
                  <a:pt x="380" y="4351"/>
                </a:lnTo>
                <a:lnTo>
                  <a:pt x="377" y="4351"/>
                </a:lnTo>
                <a:lnTo>
                  <a:pt x="373" y="4352"/>
                </a:lnTo>
                <a:lnTo>
                  <a:pt x="370" y="4351"/>
                </a:lnTo>
                <a:lnTo>
                  <a:pt x="367" y="4351"/>
                </a:lnTo>
                <a:lnTo>
                  <a:pt x="364" y="4350"/>
                </a:lnTo>
                <a:lnTo>
                  <a:pt x="361" y="4349"/>
                </a:lnTo>
                <a:lnTo>
                  <a:pt x="358" y="4347"/>
                </a:lnTo>
                <a:lnTo>
                  <a:pt x="355" y="4346"/>
                </a:lnTo>
                <a:lnTo>
                  <a:pt x="352" y="4344"/>
                </a:lnTo>
                <a:lnTo>
                  <a:pt x="350" y="4341"/>
                </a:lnTo>
                <a:lnTo>
                  <a:pt x="348" y="4339"/>
                </a:lnTo>
                <a:lnTo>
                  <a:pt x="346" y="4336"/>
                </a:lnTo>
                <a:lnTo>
                  <a:pt x="344" y="4333"/>
                </a:lnTo>
                <a:lnTo>
                  <a:pt x="342" y="4330"/>
                </a:lnTo>
                <a:lnTo>
                  <a:pt x="341" y="4327"/>
                </a:lnTo>
                <a:lnTo>
                  <a:pt x="341" y="4324"/>
                </a:lnTo>
                <a:lnTo>
                  <a:pt x="340" y="4320"/>
                </a:lnTo>
                <a:lnTo>
                  <a:pt x="340" y="4317"/>
                </a:lnTo>
                <a:lnTo>
                  <a:pt x="340" y="4314"/>
                </a:lnTo>
                <a:lnTo>
                  <a:pt x="341" y="4311"/>
                </a:lnTo>
                <a:lnTo>
                  <a:pt x="342" y="4308"/>
                </a:lnTo>
                <a:lnTo>
                  <a:pt x="343" y="4305"/>
                </a:lnTo>
                <a:lnTo>
                  <a:pt x="344" y="4302"/>
                </a:lnTo>
                <a:lnTo>
                  <a:pt x="346" y="4299"/>
                </a:lnTo>
                <a:lnTo>
                  <a:pt x="348" y="4296"/>
                </a:lnTo>
                <a:lnTo>
                  <a:pt x="350" y="4294"/>
                </a:lnTo>
                <a:lnTo>
                  <a:pt x="352" y="4292"/>
                </a:lnTo>
                <a:lnTo>
                  <a:pt x="355" y="4290"/>
                </a:lnTo>
                <a:lnTo>
                  <a:pt x="358" y="4288"/>
                </a:lnTo>
                <a:lnTo>
                  <a:pt x="610" y="4170"/>
                </a:lnTo>
                <a:lnTo>
                  <a:pt x="613" y="4169"/>
                </a:lnTo>
                <a:lnTo>
                  <a:pt x="616" y="4168"/>
                </a:lnTo>
                <a:lnTo>
                  <a:pt x="620" y="4168"/>
                </a:lnTo>
                <a:lnTo>
                  <a:pt x="623" y="4168"/>
                </a:lnTo>
                <a:lnTo>
                  <a:pt x="626" y="4168"/>
                </a:lnTo>
                <a:lnTo>
                  <a:pt x="630" y="4168"/>
                </a:lnTo>
                <a:lnTo>
                  <a:pt x="633" y="4169"/>
                </a:lnTo>
                <a:lnTo>
                  <a:pt x="636" y="4170"/>
                </a:lnTo>
                <a:lnTo>
                  <a:pt x="639" y="4171"/>
                </a:lnTo>
                <a:lnTo>
                  <a:pt x="642" y="4173"/>
                </a:lnTo>
                <a:lnTo>
                  <a:pt x="644" y="4175"/>
                </a:lnTo>
                <a:lnTo>
                  <a:pt x="647" y="4177"/>
                </a:lnTo>
                <a:lnTo>
                  <a:pt x="649" y="4180"/>
                </a:lnTo>
                <a:lnTo>
                  <a:pt x="651" y="4182"/>
                </a:lnTo>
                <a:lnTo>
                  <a:pt x="653" y="4185"/>
                </a:lnTo>
                <a:lnTo>
                  <a:pt x="655" y="4188"/>
                </a:lnTo>
                <a:moveTo>
                  <a:pt x="6806" y="4204"/>
                </a:moveTo>
                <a:lnTo>
                  <a:pt x="6807" y="4201"/>
                </a:lnTo>
                <a:lnTo>
                  <a:pt x="6808" y="4198"/>
                </a:lnTo>
                <a:lnTo>
                  <a:pt x="6810" y="4195"/>
                </a:lnTo>
                <a:lnTo>
                  <a:pt x="6812" y="4193"/>
                </a:lnTo>
                <a:lnTo>
                  <a:pt x="6815" y="4190"/>
                </a:lnTo>
                <a:lnTo>
                  <a:pt x="6817" y="4188"/>
                </a:lnTo>
                <a:lnTo>
                  <a:pt x="6820" y="4187"/>
                </a:lnTo>
                <a:lnTo>
                  <a:pt x="6823" y="4185"/>
                </a:lnTo>
                <a:lnTo>
                  <a:pt x="6826" y="4184"/>
                </a:lnTo>
                <a:lnTo>
                  <a:pt x="6829" y="4183"/>
                </a:lnTo>
                <a:lnTo>
                  <a:pt x="6832" y="4182"/>
                </a:lnTo>
                <a:lnTo>
                  <a:pt x="6835" y="4181"/>
                </a:lnTo>
                <a:lnTo>
                  <a:pt x="6838" y="4181"/>
                </a:lnTo>
                <a:lnTo>
                  <a:pt x="6842" y="4182"/>
                </a:lnTo>
                <a:lnTo>
                  <a:pt x="6845" y="4182"/>
                </a:lnTo>
                <a:lnTo>
                  <a:pt x="6849" y="4183"/>
                </a:lnTo>
                <a:lnTo>
                  <a:pt x="6981" y="4226"/>
                </a:lnTo>
                <a:lnTo>
                  <a:pt x="7113" y="4267"/>
                </a:lnTo>
                <a:lnTo>
                  <a:pt x="7116" y="4268"/>
                </a:lnTo>
                <a:lnTo>
                  <a:pt x="7119" y="4270"/>
                </a:lnTo>
                <a:lnTo>
                  <a:pt x="7122" y="4272"/>
                </a:lnTo>
                <a:lnTo>
                  <a:pt x="7124" y="4274"/>
                </a:lnTo>
                <a:lnTo>
                  <a:pt x="7127" y="4276"/>
                </a:lnTo>
                <a:lnTo>
                  <a:pt x="7129" y="4278"/>
                </a:lnTo>
                <a:lnTo>
                  <a:pt x="7131" y="4281"/>
                </a:lnTo>
                <a:lnTo>
                  <a:pt x="7133" y="4284"/>
                </a:lnTo>
                <a:lnTo>
                  <a:pt x="7134" y="4286"/>
                </a:lnTo>
                <a:lnTo>
                  <a:pt x="7135" y="4289"/>
                </a:lnTo>
                <a:lnTo>
                  <a:pt x="7136" y="4293"/>
                </a:lnTo>
                <a:lnTo>
                  <a:pt x="7137" y="4296"/>
                </a:lnTo>
                <a:lnTo>
                  <a:pt x="7137" y="4299"/>
                </a:lnTo>
                <a:lnTo>
                  <a:pt x="7137" y="4302"/>
                </a:lnTo>
                <a:lnTo>
                  <a:pt x="7136" y="4306"/>
                </a:lnTo>
                <a:lnTo>
                  <a:pt x="7136" y="4309"/>
                </a:lnTo>
                <a:lnTo>
                  <a:pt x="7134" y="4312"/>
                </a:lnTo>
                <a:lnTo>
                  <a:pt x="7133" y="4315"/>
                </a:lnTo>
                <a:lnTo>
                  <a:pt x="7131" y="4318"/>
                </a:lnTo>
                <a:lnTo>
                  <a:pt x="7129" y="4321"/>
                </a:lnTo>
                <a:lnTo>
                  <a:pt x="7127" y="4323"/>
                </a:lnTo>
                <a:lnTo>
                  <a:pt x="7125" y="4326"/>
                </a:lnTo>
                <a:lnTo>
                  <a:pt x="7122" y="4327"/>
                </a:lnTo>
                <a:lnTo>
                  <a:pt x="7119" y="4329"/>
                </a:lnTo>
                <a:lnTo>
                  <a:pt x="7116" y="4331"/>
                </a:lnTo>
                <a:lnTo>
                  <a:pt x="7113" y="4332"/>
                </a:lnTo>
                <a:lnTo>
                  <a:pt x="7110" y="4333"/>
                </a:lnTo>
                <a:lnTo>
                  <a:pt x="7106" y="4333"/>
                </a:lnTo>
                <a:lnTo>
                  <a:pt x="7103" y="4333"/>
                </a:lnTo>
                <a:lnTo>
                  <a:pt x="7099" y="4333"/>
                </a:lnTo>
                <a:lnTo>
                  <a:pt x="7096" y="4333"/>
                </a:lnTo>
                <a:lnTo>
                  <a:pt x="7093" y="4332"/>
                </a:lnTo>
                <a:lnTo>
                  <a:pt x="6960" y="4290"/>
                </a:lnTo>
                <a:lnTo>
                  <a:pt x="6828" y="4247"/>
                </a:lnTo>
                <a:lnTo>
                  <a:pt x="6824" y="4246"/>
                </a:lnTo>
                <a:lnTo>
                  <a:pt x="6821" y="4244"/>
                </a:lnTo>
                <a:lnTo>
                  <a:pt x="6818" y="4242"/>
                </a:lnTo>
                <a:lnTo>
                  <a:pt x="6816" y="4240"/>
                </a:lnTo>
                <a:lnTo>
                  <a:pt x="6813" y="4238"/>
                </a:lnTo>
                <a:lnTo>
                  <a:pt x="6811" y="4236"/>
                </a:lnTo>
                <a:lnTo>
                  <a:pt x="6809" y="4233"/>
                </a:lnTo>
                <a:lnTo>
                  <a:pt x="6808" y="4230"/>
                </a:lnTo>
                <a:lnTo>
                  <a:pt x="6806" y="4227"/>
                </a:lnTo>
                <a:lnTo>
                  <a:pt x="6805" y="4224"/>
                </a:lnTo>
                <a:lnTo>
                  <a:pt x="6804" y="4221"/>
                </a:lnTo>
                <a:lnTo>
                  <a:pt x="6804" y="4218"/>
                </a:lnTo>
                <a:lnTo>
                  <a:pt x="6804" y="4214"/>
                </a:lnTo>
                <a:lnTo>
                  <a:pt x="6804" y="4211"/>
                </a:lnTo>
                <a:lnTo>
                  <a:pt x="6805" y="4207"/>
                </a:lnTo>
                <a:lnTo>
                  <a:pt x="6806" y="4204"/>
                </a:lnTo>
                <a:moveTo>
                  <a:pt x="10435" y="4218"/>
                </a:moveTo>
                <a:lnTo>
                  <a:pt x="10436" y="4221"/>
                </a:lnTo>
                <a:lnTo>
                  <a:pt x="10437" y="4225"/>
                </a:lnTo>
                <a:lnTo>
                  <a:pt x="10437" y="4228"/>
                </a:lnTo>
                <a:lnTo>
                  <a:pt x="10436" y="4232"/>
                </a:lnTo>
                <a:lnTo>
                  <a:pt x="10436" y="4235"/>
                </a:lnTo>
                <a:lnTo>
                  <a:pt x="10435" y="4238"/>
                </a:lnTo>
                <a:lnTo>
                  <a:pt x="10434" y="4241"/>
                </a:lnTo>
                <a:lnTo>
                  <a:pt x="10432" y="4244"/>
                </a:lnTo>
                <a:lnTo>
                  <a:pt x="10430" y="4247"/>
                </a:lnTo>
                <a:lnTo>
                  <a:pt x="10428" y="4249"/>
                </a:lnTo>
                <a:lnTo>
                  <a:pt x="10426" y="4251"/>
                </a:lnTo>
                <a:lnTo>
                  <a:pt x="10423" y="4254"/>
                </a:lnTo>
                <a:lnTo>
                  <a:pt x="10421" y="4255"/>
                </a:lnTo>
                <a:lnTo>
                  <a:pt x="10418" y="4257"/>
                </a:lnTo>
                <a:lnTo>
                  <a:pt x="10415" y="4258"/>
                </a:lnTo>
                <a:lnTo>
                  <a:pt x="10411" y="4259"/>
                </a:lnTo>
                <a:lnTo>
                  <a:pt x="10140" y="4328"/>
                </a:lnTo>
                <a:lnTo>
                  <a:pt x="10137" y="4329"/>
                </a:lnTo>
                <a:lnTo>
                  <a:pt x="10134" y="4329"/>
                </a:lnTo>
                <a:lnTo>
                  <a:pt x="10130" y="4329"/>
                </a:lnTo>
                <a:lnTo>
                  <a:pt x="10127" y="4328"/>
                </a:lnTo>
                <a:lnTo>
                  <a:pt x="10124" y="4328"/>
                </a:lnTo>
                <a:lnTo>
                  <a:pt x="10121" y="4327"/>
                </a:lnTo>
                <a:lnTo>
                  <a:pt x="10118" y="4325"/>
                </a:lnTo>
                <a:lnTo>
                  <a:pt x="10115" y="4324"/>
                </a:lnTo>
                <a:lnTo>
                  <a:pt x="10112" y="4322"/>
                </a:lnTo>
                <a:lnTo>
                  <a:pt x="10109" y="4320"/>
                </a:lnTo>
                <a:lnTo>
                  <a:pt x="10107" y="4318"/>
                </a:lnTo>
                <a:lnTo>
                  <a:pt x="10105" y="4315"/>
                </a:lnTo>
                <a:lnTo>
                  <a:pt x="10103" y="4312"/>
                </a:lnTo>
                <a:lnTo>
                  <a:pt x="10102" y="4309"/>
                </a:lnTo>
                <a:lnTo>
                  <a:pt x="10100" y="4306"/>
                </a:lnTo>
                <a:lnTo>
                  <a:pt x="10099" y="4303"/>
                </a:lnTo>
                <a:lnTo>
                  <a:pt x="10099" y="4300"/>
                </a:lnTo>
                <a:lnTo>
                  <a:pt x="10098" y="4296"/>
                </a:lnTo>
                <a:lnTo>
                  <a:pt x="10098" y="4293"/>
                </a:lnTo>
                <a:lnTo>
                  <a:pt x="10099" y="4290"/>
                </a:lnTo>
                <a:lnTo>
                  <a:pt x="10099" y="4287"/>
                </a:lnTo>
                <a:lnTo>
                  <a:pt x="10100" y="4283"/>
                </a:lnTo>
                <a:lnTo>
                  <a:pt x="10102" y="4281"/>
                </a:lnTo>
                <a:lnTo>
                  <a:pt x="10103" y="4278"/>
                </a:lnTo>
                <a:lnTo>
                  <a:pt x="10105" y="4275"/>
                </a:lnTo>
                <a:lnTo>
                  <a:pt x="10107" y="4272"/>
                </a:lnTo>
                <a:lnTo>
                  <a:pt x="10110" y="4270"/>
                </a:lnTo>
                <a:lnTo>
                  <a:pt x="10112" y="4268"/>
                </a:lnTo>
                <a:lnTo>
                  <a:pt x="10115" y="4266"/>
                </a:lnTo>
                <a:lnTo>
                  <a:pt x="10118" y="4265"/>
                </a:lnTo>
                <a:lnTo>
                  <a:pt x="10121" y="4263"/>
                </a:lnTo>
                <a:lnTo>
                  <a:pt x="10124" y="4262"/>
                </a:lnTo>
                <a:lnTo>
                  <a:pt x="10393" y="4195"/>
                </a:lnTo>
                <a:lnTo>
                  <a:pt x="10397" y="4194"/>
                </a:lnTo>
                <a:lnTo>
                  <a:pt x="10400" y="4194"/>
                </a:lnTo>
                <a:lnTo>
                  <a:pt x="10404" y="4194"/>
                </a:lnTo>
                <a:lnTo>
                  <a:pt x="10407" y="4194"/>
                </a:lnTo>
                <a:lnTo>
                  <a:pt x="10410" y="4195"/>
                </a:lnTo>
                <a:lnTo>
                  <a:pt x="10413" y="4195"/>
                </a:lnTo>
                <a:lnTo>
                  <a:pt x="10416" y="4197"/>
                </a:lnTo>
                <a:lnTo>
                  <a:pt x="10419" y="4198"/>
                </a:lnTo>
                <a:lnTo>
                  <a:pt x="10422" y="4200"/>
                </a:lnTo>
                <a:lnTo>
                  <a:pt x="10425" y="4202"/>
                </a:lnTo>
                <a:lnTo>
                  <a:pt x="10427" y="4204"/>
                </a:lnTo>
                <a:lnTo>
                  <a:pt x="10429" y="4206"/>
                </a:lnTo>
                <a:lnTo>
                  <a:pt x="10431" y="4209"/>
                </a:lnTo>
                <a:lnTo>
                  <a:pt x="10433" y="4212"/>
                </a:lnTo>
                <a:lnTo>
                  <a:pt x="10434" y="4215"/>
                </a:lnTo>
                <a:lnTo>
                  <a:pt x="10435" y="4218"/>
                </a:lnTo>
                <a:moveTo>
                  <a:pt x="9893" y="4348"/>
                </a:moveTo>
                <a:lnTo>
                  <a:pt x="9894" y="4351"/>
                </a:lnTo>
                <a:lnTo>
                  <a:pt x="9894" y="4355"/>
                </a:lnTo>
                <a:lnTo>
                  <a:pt x="9894" y="4358"/>
                </a:lnTo>
                <a:lnTo>
                  <a:pt x="9894" y="4361"/>
                </a:lnTo>
                <a:lnTo>
                  <a:pt x="9893" y="4364"/>
                </a:lnTo>
                <a:lnTo>
                  <a:pt x="9892" y="4368"/>
                </a:lnTo>
                <a:lnTo>
                  <a:pt x="9890" y="4370"/>
                </a:lnTo>
                <a:lnTo>
                  <a:pt x="9889" y="4373"/>
                </a:lnTo>
                <a:lnTo>
                  <a:pt x="9887" y="4376"/>
                </a:lnTo>
                <a:lnTo>
                  <a:pt x="9885" y="4378"/>
                </a:lnTo>
                <a:lnTo>
                  <a:pt x="9882" y="4381"/>
                </a:lnTo>
                <a:lnTo>
                  <a:pt x="9880" y="4383"/>
                </a:lnTo>
                <a:lnTo>
                  <a:pt x="9877" y="4384"/>
                </a:lnTo>
                <a:lnTo>
                  <a:pt x="9874" y="4386"/>
                </a:lnTo>
                <a:lnTo>
                  <a:pt x="9871" y="4387"/>
                </a:lnTo>
                <a:lnTo>
                  <a:pt x="9867" y="4388"/>
                </a:lnTo>
                <a:lnTo>
                  <a:pt x="9591" y="4438"/>
                </a:lnTo>
                <a:lnTo>
                  <a:pt x="9588" y="4438"/>
                </a:lnTo>
                <a:lnTo>
                  <a:pt x="9585" y="4438"/>
                </a:lnTo>
                <a:lnTo>
                  <a:pt x="9581" y="4438"/>
                </a:lnTo>
                <a:lnTo>
                  <a:pt x="9578" y="4438"/>
                </a:lnTo>
                <a:lnTo>
                  <a:pt x="9575" y="4437"/>
                </a:lnTo>
                <a:lnTo>
                  <a:pt x="9572" y="4435"/>
                </a:lnTo>
                <a:lnTo>
                  <a:pt x="9569" y="4434"/>
                </a:lnTo>
                <a:lnTo>
                  <a:pt x="9566" y="4432"/>
                </a:lnTo>
                <a:lnTo>
                  <a:pt x="9564" y="4430"/>
                </a:lnTo>
                <a:lnTo>
                  <a:pt x="9561" y="4428"/>
                </a:lnTo>
                <a:lnTo>
                  <a:pt x="9559" y="4426"/>
                </a:lnTo>
                <a:lnTo>
                  <a:pt x="9557" y="4423"/>
                </a:lnTo>
                <a:lnTo>
                  <a:pt x="9556" y="4420"/>
                </a:lnTo>
                <a:lnTo>
                  <a:pt x="9554" y="4417"/>
                </a:lnTo>
                <a:lnTo>
                  <a:pt x="9553" y="4414"/>
                </a:lnTo>
                <a:lnTo>
                  <a:pt x="9552" y="4410"/>
                </a:lnTo>
                <a:lnTo>
                  <a:pt x="9552" y="4407"/>
                </a:lnTo>
                <a:lnTo>
                  <a:pt x="9552" y="4403"/>
                </a:lnTo>
                <a:lnTo>
                  <a:pt x="9552" y="4400"/>
                </a:lnTo>
                <a:lnTo>
                  <a:pt x="9553" y="4397"/>
                </a:lnTo>
                <a:lnTo>
                  <a:pt x="9554" y="4394"/>
                </a:lnTo>
                <a:lnTo>
                  <a:pt x="9555" y="4391"/>
                </a:lnTo>
                <a:lnTo>
                  <a:pt x="9557" y="4388"/>
                </a:lnTo>
                <a:lnTo>
                  <a:pt x="9559" y="4385"/>
                </a:lnTo>
                <a:lnTo>
                  <a:pt x="9561" y="4383"/>
                </a:lnTo>
                <a:lnTo>
                  <a:pt x="9563" y="4381"/>
                </a:lnTo>
                <a:lnTo>
                  <a:pt x="9565" y="4379"/>
                </a:lnTo>
                <a:lnTo>
                  <a:pt x="9568" y="4377"/>
                </a:lnTo>
                <a:lnTo>
                  <a:pt x="9571" y="4375"/>
                </a:lnTo>
                <a:lnTo>
                  <a:pt x="9574" y="4374"/>
                </a:lnTo>
                <a:lnTo>
                  <a:pt x="9577" y="4373"/>
                </a:lnTo>
                <a:lnTo>
                  <a:pt x="9580" y="4372"/>
                </a:lnTo>
                <a:lnTo>
                  <a:pt x="9853" y="4322"/>
                </a:lnTo>
                <a:lnTo>
                  <a:pt x="9857" y="4321"/>
                </a:lnTo>
                <a:lnTo>
                  <a:pt x="9860" y="4321"/>
                </a:lnTo>
                <a:lnTo>
                  <a:pt x="9864" y="4321"/>
                </a:lnTo>
                <a:lnTo>
                  <a:pt x="9867" y="4322"/>
                </a:lnTo>
                <a:lnTo>
                  <a:pt x="9871" y="4323"/>
                </a:lnTo>
                <a:lnTo>
                  <a:pt x="9874" y="4324"/>
                </a:lnTo>
                <a:lnTo>
                  <a:pt x="9877" y="4325"/>
                </a:lnTo>
                <a:lnTo>
                  <a:pt x="9879" y="4327"/>
                </a:lnTo>
                <a:lnTo>
                  <a:pt x="9882" y="4329"/>
                </a:lnTo>
                <a:lnTo>
                  <a:pt x="9884" y="4331"/>
                </a:lnTo>
                <a:lnTo>
                  <a:pt x="9887" y="4333"/>
                </a:lnTo>
                <a:lnTo>
                  <a:pt x="9889" y="4336"/>
                </a:lnTo>
                <a:lnTo>
                  <a:pt x="9890" y="4339"/>
                </a:lnTo>
                <a:lnTo>
                  <a:pt x="9892" y="4342"/>
                </a:lnTo>
                <a:lnTo>
                  <a:pt x="9893" y="4345"/>
                </a:lnTo>
                <a:lnTo>
                  <a:pt x="9893" y="4348"/>
                </a:lnTo>
                <a:moveTo>
                  <a:pt x="7339" y="4363"/>
                </a:moveTo>
                <a:lnTo>
                  <a:pt x="7339" y="4360"/>
                </a:lnTo>
                <a:lnTo>
                  <a:pt x="7341" y="4357"/>
                </a:lnTo>
                <a:lnTo>
                  <a:pt x="7342" y="4354"/>
                </a:lnTo>
                <a:lnTo>
                  <a:pt x="7344" y="4351"/>
                </a:lnTo>
                <a:lnTo>
                  <a:pt x="7346" y="4348"/>
                </a:lnTo>
                <a:lnTo>
                  <a:pt x="7349" y="4346"/>
                </a:lnTo>
                <a:lnTo>
                  <a:pt x="7351" y="4344"/>
                </a:lnTo>
                <a:lnTo>
                  <a:pt x="7354" y="4342"/>
                </a:lnTo>
                <a:lnTo>
                  <a:pt x="7357" y="4340"/>
                </a:lnTo>
                <a:lnTo>
                  <a:pt x="7360" y="4339"/>
                </a:lnTo>
                <a:lnTo>
                  <a:pt x="7363" y="4338"/>
                </a:lnTo>
                <a:lnTo>
                  <a:pt x="7366" y="4337"/>
                </a:lnTo>
                <a:lnTo>
                  <a:pt x="7369" y="4337"/>
                </a:lnTo>
                <a:lnTo>
                  <a:pt x="7373" y="4337"/>
                </a:lnTo>
                <a:lnTo>
                  <a:pt x="7376" y="4337"/>
                </a:lnTo>
                <a:lnTo>
                  <a:pt x="7380" y="4338"/>
                </a:lnTo>
                <a:lnTo>
                  <a:pt x="7651" y="4392"/>
                </a:lnTo>
                <a:lnTo>
                  <a:pt x="7654" y="4393"/>
                </a:lnTo>
                <a:lnTo>
                  <a:pt x="7657" y="4394"/>
                </a:lnTo>
                <a:lnTo>
                  <a:pt x="7660" y="4395"/>
                </a:lnTo>
                <a:lnTo>
                  <a:pt x="7663" y="4397"/>
                </a:lnTo>
                <a:lnTo>
                  <a:pt x="7666" y="4399"/>
                </a:lnTo>
                <a:lnTo>
                  <a:pt x="7669" y="4401"/>
                </a:lnTo>
                <a:lnTo>
                  <a:pt x="7671" y="4403"/>
                </a:lnTo>
                <a:lnTo>
                  <a:pt x="7673" y="4405"/>
                </a:lnTo>
                <a:lnTo>
                  <a:pt x="7675" y="4408"/>
                </a:lnTo>
                <a:lnTo>
                  <a:pt x="7676" y="4411"/>
                </a:lnTo>
                <a:lnTo>
                  <a:pt x="7677" y="4414"/>
                </a:lnTo>
                <a:lnTo>
                  <a:pt x="7678" y="4417"/>
                </a:lnTo>
                <a:lnTo>
                  <a:pt x="7679" y="4420"/>
                </a:lnTo>
                <a:lnTo>
                  <a:pt x="7679" y="4423"/>
                </a:lnTo>
                <a:lnTo>
                  <a:pt x="7679" y="4427"/>
                </a:lnTo>
                <a:lnTo>
                  <a:pt x="7679" y="4430"/>
                </a:lnTo>
                <a:lnTo>
                  <a:pt x="7678" y="4434"/>
                </a:lnTo>
                <a:lnTo>
                  <a:pt x="7677" y="4437"/>
                </a:lnTo>
                <a:lnTo>
                  <a:pt x="7675" y="4440"/>
                </a:lnTo>
                <a:lnTo>
                  <a:pt x="7674" y="4443"/>
                </a:lnTo>
                <a:lnTo>
                  <a:pt x="7672" y="4446"/>
                </a:lnTo>
                <a:lnTo>
                  <a:pt x="7670" y="4448"/>
                </a:lnTo>
                <a:lnTo>
                  <a:pt x="7667" y="4450"/>
                </a:lnTo>
                <a:lnTo>
                  <a:pt x="7665" y="4452"/>
                </a:lnTo>
                <a:lnTo>
                  <a:pt x="7662" y="4454"/>
                </a:lnTo>
                <a:lnTo>
                  <a:pt x="7659" y="4455"/>
                </a:lnTo>
                <a:lnTo>
                  <a:pt x="7656" y="4457"/>
                </a:lnTo>
                <a:lnTo>
                  <a:pt x="7653" y="4458"/>
                </a:lnTo>
                <a:lnTo>
                  <a:pt x="7650" y="4458"/>
                </a:lnTo>
                <a:lnTo>
                  <a:pt x="7646" y="4458"/>
                </a:lnTo>
                <a:lnTo>
                  <a:pt x="7643" y="4458"/>
                </a:lnTo>
                <a:lnTo>
                  <a:pt x="7640" y="4458"/>
                </a:lnTo>
                <a:lnTo>
                  <a:pt x="7365" y="4403"/>
                </a:lnTo>
                <a:lnTo>
                  <a:pt x="7361" y="4402"/>
                </a:lnTo>
                <a:lnTo>
                  <a:pt x="7358" y="4401"/>
                </a:lnTo>
                <a:lnTo>
                  <a:pt x="7355" y="4399"/>
                </a:lnTo>
                <a:lnTo>
                  <a:pt x="7352" y="4398"/>
                </a:lnTo>
                <a:lnTo>
                  <a:pt x="7349" y="4396"/>
                </a:lnTo>
                <a:lnTo>
                  <a:pt x="7347" y="4393"/>
                </a:lnTo>
                <a:lnTo>
                  <a:pt x="7345" y="4391"/>
                </a:lnTo>
                <a:lnTo>
                  <a:pt x="7343" y="4388"/>
                </a:lnTo>
                <a:lnTo>
                  <a:pt x="7341" y="4385"/>
                </a:lnTo>
                <a:lnTo>
                  <a:pt x="7340" y="4383"/>
                </a:lnTo>
                <a:lnTo>
                  <a:pt x="7339" y="4379"/>
                </a:lnTo>
                <a:lnTo>
                  <a:pt x="7338" y="4376"/>
                </a:lnTo>
                <a:lnTo>
                  <a:pt x="7338" y="4373"/>
                </a:lnTo>
                <a:lnTo>
                  <a:pt x="7338" y="4370"/>
                </a:lnTo>
                <a:lnTo>
                  <a:pt x="7338" y="4366"/>
                </a:lnTo>
                <a:lnTo>
                  <a:pt x="7339" y="4363"/>
                </a:lnTo>
                <a:moveTo>
                  <a:pt x="9344" y="4440"/>
                </a:moveTo>
                <a:lnTo>
                  <a:pt x="9345" y="4444"/>
                </a:lnTo>
                <a:lnTo>
                  <a:pt x="9345" y="4447"/>
                </a:lnTo>
                <a:lnTo>
                  <a:pt x="9344" y="4450"/>
                </a:lnTo>
                <a:lnTo>
                  <a:pt x="9343" y="4454"/>
                </a:lnTo>
                <a:lnTo>
                  <a:pt x="9342" y="4457"/>
                </a:lnTo>
                <a:lnTo>
                  <a:pt x="9341" y="4460"/>
                </a:lnTo>
                <a:lnTo>
                  <a:pt x="9339" y="4463"/>
                </a:lnTo>
                <a:lnTo>
                  <a:pt x="9337" y="4465"/>
                </a:lnTo>
                <a:lnTo>
                  <a:pt x="9335" y="4468"/>
                </a:lnTo>
                <a:lnTo>
                  <a:pt x="9333" y="4470"/>
                </a:lnTo>
                <a:lnTo>
                  <a:pt x="9330" y="4472"/>
                </a:lnTo>
                <a:lnTo>
                  <a:pt x="9327" y="4474"/>
                </a:lnTo>
                <a:lnTo>
                  <a:pt x="9324" y="4475"/>
                </a:lnTo>
                <a:lnTo>
                  <a:pt x="9321" y="4477"/>
                </a:lnTo>
                <a:lnTo>
                  <a:pt x="9318" y="4477"/>
                </a:lnTo>
                <a:lnTo>
                  <a:pt x="9314" y="4478"/>
                </a:lnTo>
                <a:lnTo>
                  <a:pt x="9036" y="4507"/>
                </a:lnTo>
                <a:lnTo>
                  <a:pt x="9033" y="4507"/>
                </a:lnTo>
                <a:lnTo>
                  <a:pt x="9030" y="4507"/>
                </a:lnTo>
                <a:lnTo>
                  <a:pt x="9026" y="4507"/>
                </a:lnTo>
                <a:lnTo>
                  <a:pt x="9023" y="4506"/>
                </a:lnTo>
                <a:lnTo>
                  <a:pt x="9020" y="4505"/>
                </a:lnTo>
                <a:lnTo>
                  <a:pt x="9017" y="4503"/>
                </a:lnTo>
                <a:lnTo>
                  <a:pt x="9014" y="4501"/>
                </a:lnTo>
                <a:lnTo>
                  <a:pt x="9012" y="4500"/>
                </a:lnTo>
                <a:lnTo>
                  <a:pt x="9009" y="4497"/>
                </a:lnTo>
                <a:lnTo>
                  <a:pt x="9007" y="4495"/>
                </a:lnTo>
                <a:lnTo>
                  <a:pt x="9005" y="4492"/>
                </a:lnTo>
                <a:lnTo>
                  <a:pt x="9003" y="4490"/>
                </a:lnTo>
                <a:lnTo>
                  <a:pt x="9002" y="4487"/>
                </a:lnTo>
                <a:lnTo>
                  <a:pt x="9001" y="4484"/>
                </a:lnTo>
                <a:lnTo>
                  <a:pt x="9000" y="4480"/>
                </a:lnTo>
                <a:lnTo>
                  <a:pt x="8999" y="4477"/>
                </a:lnTo>
                <a:lnTo>
                  <a:pt x="8999" y="4473"/>
                </a:lnTo>
                <a:lnTo>
                  <a:pt x="9000" y="4470"/>
                </a:lnTo>
                <a:lnTo>
                  <a:pt x="9000" y="4467"/>
                </a:lnTo>
                <a:lnTo>
                  <a:pt x="9001" y="4464"/>
                </a:lnTo>
                <a:lnTo>
                  <a:pt x="9003" y="4460"/>
                </a:lnTo>
                <a:lnTo>
                  <a:pt x="9004" y="4457"/>
                </a:lnTo>
                <a:lnTo>
                  <a:pt x="9006" y="4455"/>
                </a:lnTo>
                <a:lnTo>
                  <a:pt x="9008" y="4452"/>
                </a:lnTo>
                <a:lnTo>
                  <a:pt x="9010" y="4450"/>
                </a:lnTo>
                <a:lnTo>
                  <a:pt x="9012" y="4448"/>
                </a:lnTo>
                <a:lnTo>
                  <a:pt x="9015" y="4446"/>
                </a:lnTo>
                <a:lnTo>
                  <a:pt x="9018" y="4444"/>
                </a:lnTo>
                <a:lnTo>
                  <a:pt x="9021" y="4443"/>
                </a:lnTo>
                <a:lnTo>
                  <a:pt x="9024" y="4441"/>
                </a:lnTo>
                <a:lnTo>
                  <a:pt x="9027" y="4441"/>
                </a:lnTo>
                <a:lnTo>
                  <a:pt x="9030" y="4440"/>
                </a:lnTo>
                <a:lnTo>
                  <a:pt x="9306" y="4411"/>
                </a:lnTo>
                <a:lnTo>
                  <a:pt x="9310" y="4411"/>
                </a:lnTo>
                <a:lnTo>
                  <a:pt x="9313" y="4411"/>
                </a:lnTo>
                <a:lnTo>
                  <a:pt x="9316" y="4411"/>
                </a:lnTo>
                <a:lnTo>
                  <a:pt x="9320" y="4412"/>
                </a:lnTo>
                <a:lnTo>
                  <a:pt x="9323" y="4413"/>
                </a:lnTo>
                <a:lnTo>
                  <a:pt x="9326" y="4415"/>
                </a:lnTo>
                <a:lnTo>
                  <a:pt x="9328" y="4416"/>
                </a:lnTo>
                <a:lnTo>
                  <a:pt x="9331" y="4418"/>
                </a:lnTo>
                <a:lnTo>
                  <a:pt x="9334" y="4420"/>
                </a:lnTo>
                <a:lnTo>
                  <a:pt x="9336" y="4422"/>
                </a:lnTo>
                <a:lnTo>
                  <a:pt x="9338" y="4425"/>
                </a:lnTo>
                <a:lnTo>
                  <a:pt x="9340" y="4428"/>
                </a:lnTo>
                <a:lnTo>
                  <a:pt x="9341" y="4431"/>
                </a:lnTo>
                <a:lnTo>
                  <a:pt x="9343" y="4434"/>
                </a:lnTo>
                <a:lnTo>
                  <a:pt x="9344" y="4437"/>
                </a:lnTo>
                <a:lnTo>
                  <a:pt x="9344" y="4440"/>
                </a:lnTo>
                <a:moveTo>
                  <a:pt x="163" y="4434"/>
                </a:moveTo>
                <a:lnTo>
                  <a:pt x="165" y="4437"/>
                </a:lnTo>
                <a:lnTo>
                  <a:pt x="166" y="4440"/>
                </a:lnTo>
                <a:lnTo>
                  <a:pt x="167" y="4443"/>
                </a:lnTo>
                <a:lnTo>
                  <a:pt x="168" y="4447"/>
                </a:lnTo>
                <a:lnTo>
                  <a:pt x="168" y="4450"/>
                </a:lnTo>
                <a:lnTo>
                  <a:pt x="168" y="4453"/>
                </a:lnTo>
                <a:lnTo>
                  <a:pt x="168" y="4456"/>
                </a:lnTo>
                <a:lnTo>
                  <a:pt x="167" y="4459"/>
                </a:lnTo>
                <a:lnTo>
                  <a:pt x="166" y="4462"/>
                </a:lnTo>
                <a:lnTo>
                  <a:pt x="165" y="4465"/>
                </a:lnTo>
                <a:lnTo>
                  <a:pt x="164" y="4468"/>
                </a:lnTo>
                <a:lnTo>
                  <a:pt x="162" y="4471"/>
                </a:lnTo>
                <a:lnTo>
                  <a:pt x="160" y="4473"/>
                </a:lnTo>
                <a:lnTo>
                  <a:pt x="157" y="4476"/>
                </a:lnTo>
                <a:lnTo>
                  <a:pt x="155" y="4478"/>
                </a:lnTo>
                <a:lnTo>
                  <a:pt x="152" y="4480"/>
                </a:lnTo>
                <a:lnTo>
                  <a:pt x="40" y="4554"/>
                </a:lnTo>
                <a:lnTo>
                  <a:pt x="0" y="4499"/>
                </a:lnTo>
                <a:lnTo>
                  <a:pt x="116" y="4423"/>
                </a:lnTo>
                <a:lnTo>
                  <a:pt x="119" y="4421"/>
                </a:lnTo>
                <a:lnTo>
                  <a:pt x="122" y="4420"/>
                </a:lnTo>
                <a:lnTo>
                  <a:pt x="125" y="4419"/>
                </a:lnTo>
                <a:lnTo>
                  <a:pt x="129" y="4418"/>
                </a:lnTo>
                <a:lnTo>
                  <a:pt x="132" y="4418"/>
                </a:lnTo>
                <a:lnTo>
                  <a:pt x="135" y="4418"/>
                </a:lnTo>
                <a:lnTo>
                  <a:pt x="139" y="4418"/>
                </a:lnTo>
                <a:lnTo>
                  <a:pt x="142" y="4419"/>
                </a:lnTo>
                <a:lnTo>
                  <a:pt x="145" y="4420"/>
                </a:lnTo>
                <a:lnTo>
                  <a:pt x="148" y="4421"/>
                </a:lnTo>
                <a:lnTo>
                  <a:pt x="151" y="4422"/>
                </a:lnTo>
                <a:lnTo>
                  <a:pt x="154" y="4424"/>
                </a:lnTo>
                <a:lnTo>
                  <a:pt x="156" y="4426"/>
                </a:lnTo>
                <a:lnTo>
                  <a:pt x="159" y="4429"/>
                </a:lnTo>
                <a:lnTo>
                  <a:pt x="161" y="4431"/>
                </a:lnTo>
                <a:lnTo>
                  <a:pt x="163" y="4434"/>
                </a:lnTo>
                <a:moveTo>
                  <a:pt x="7887" y="4460"/>
                </a:moveTo>
                <a:lnTo>
                  <a:pt x="7887" y="4457"/>
                </a:lnTo>
                <a:lnTo>
                  <a:pt x="7888" y="4453"/>
                </a:lnTo>
                <a:lnTo>
                  <a:pt x="7890" y="4450"/>
                </a:lnTo>
                <a:lnTo>
                  <a:pt x="7891" y="4447"/>
                </a:lnTo>
                <a:lnTo>
                  <a:pt x="7893" y="4444"/>
                </a:lnTo>
                <a:lnTo>
                  <a:pt x="7895" y="4442"/>
                </a:lnTo>
                <a:lnTo>
                  <a:pt x="7897" y="4439"/>
                </a:lnTo>
                <a:lnTo>
                  <a:pt x="7900" y="4437"/>
                </a:lnTo>
                <a:lnTo>
                  <a:pt x="7902" y="4435"/>
                </a:lnTo>
                <a:lnTo>
                  <a:pt x="7905" y="4434"/>
                </a:lnTo>
                <a:lnTo>
                  <a:pt x="7908" y="4432"/>
                </a:lnTo>
                <a:lnTo>
                  <a:pt x="7911" y="4431"/>
                </a:lnTo>
                <a:lnTo>
                  <a:pt x="7914" y="4430"/>
                </a:lnTo>
                <a:lnTo>
                  <a:pt x="7918" y="4430"/>
                </a:lnTo>
                <a:lnTo>
                  <a:pt x="7921" y="4430"/>
                </a:lnTo>
                <a:lnTo>
                  <a:pt x="7925" y="4430"/>
                </a:lnTo>
                <a:lnTo>
                  <a:pt x="8201" y="4453"/>
                </a:lnTo>
                <a:lnTo>
                  <a:pt x="8204" y="4453"/>
                </a:lnTo>
                <a:lnTo>
                  <a:pt x="8207" y="4454"/>
                </a:lnTo>
                <a:lnTo>
                  <a:pt x="8211" y="4455"/>
                </a:lnTo>
                <a:lnTo>
                  <a:pt x="8214" y="4456"/>
                </a:lnTo>
                <a:lnTo>
                  <a:pt x="8217" y="4458"/>
                </a:lnTo>
                <a:lnTo>
                  <a:pt x="8219" y="4460"/>
                </a:lnTo>
                <a:lnTo>
                  <a:pt x="8222" y="4462"/>
                </a:lnTo>
                <a:lnTo>
                  <a:pt x="8224" y="4464"/>
                </a:lnTo>
                <a:lnTo>
                  <a:pt x="8226" y="4467"/>
                </a:lnTo>
                <a:lnTo>
                  <a:pt x="8228" y="4470"/>
                </a:lnTo>
                <a:lnTo>
                  <a:pt x="8229" y="4472"/>
                </a:lnTo>
                <a:lnTo>
                  <a:pt x="8231" y="4476"/>
                </a:lnTo>
                <a:lnTo>
                  <a:pt x="8232" y="4479"/>
                </a:lnTo>
                <a:lnTo>
                  <a:pt x="8232" y="4482"/>
                </a:lnTo>
                <a:lnTo>
                  <a:pt x="8233" y="4485"/>
                </a:lnTo>
                <a:lnTo>
                  <a:pt x="8233" y="4489"/>
                </a:lnTo>
                <a:lnTo>
                  <a:pt x="8232" y="4492"/>
                </a:lnTo>
                <a:lnTo>
                  <a:pt x="8231" y="4496"/>
                </a:lnTo>
                <a:lnTo>
                  <a:pt x="8230" y="4499"/>
                </a:lnTo>
                <a:lnTo>
                  <a:pt x="8229" y="4502"/>
                </a:lnTo>
                <a:lnTo>
                  <a:pt x="8228" y="4504"/>
                </a:lnTo>
                <a:lnTo>
                  <a:pt x="8226" y="4507"/>
                </a:lnTo>
                <a:lnTo>
                  <a:pt x="8224" y="4509"/>
                </a:lnTo>
                <a:lnTo>
                  <a:pt x="8221" y="4512"/>
                </a:lnTo>
                <a:lnTo>
                  <a:pt x="8219" y="4514"/>
                </a:lnTo>
                <a:lnTo>
                  <a:pt x="8216" y="4515"/>
                </a:lnTo>
                <a:lnTo>
                  <a:pt x="8213" y="4517"/>
                </a:lnTo>
                <a:lnTo>
                  <a:pt x="8210" y="4518"/>
                </a:lnTo>
                <a:lnTo>
                  <a:pt x="8207" y="4519"/>
                </a:lnTo>
                <a:lnTo>
                  <a:pt x="8203" y="4520"/>
                </a:lnTo>
                <a:lnTo>
                  <a:pt x="8200" y="4520"/>
                </a:lnTo>
                <a:lnTo>
                  <a:pt x="8197" y="4520"/>
                </a:lnTo>
                <a:lnTo>
                  <a:pt x="7917" y="4497"/>
                </a:lnTo>
                <a:lnTo>
                  <a:pt x="7913" y="4496"/>
                </a:lnTo>
                <a:lnTo>
                  <a:pt x="7910" y="4496"/>
                </a:lnTo>
                <a:lnTo>
                  <a:pt x="7907" y="4494"/>
                </a:lnTo>
                <a:lnTo>
                  <a:pt x="7904" y="4493"/>
                </a:lnTo>
                <a:lnTo>
                  <a:pt x="7901" y="4491"/>
                </a:lnTo>
                <a:lnTo>
                  <a:pt x="7899" y="4489"/>
                </a:lnTo>
                <a:lnTo>
                  <a:pt x="7896" y="4487"/>
                </a:lnTo>
                <a:lnTo>
                  <a:pt x="7894" y="4485"/>
                </a:lnTo>
                <a:lnTo>
                  <a:pt x="7892" y="4482"/>
                </a:lnTo>
                <a:lnTo>
                  <a:pt x="7890" y="4479"/>
                </a:lnTo>
                <a:lnTo>
                  <a:pt x="7889" y="4476"/>
                </a:lnTo>
                <a:lnTo>
                  <a:pt x="7888" y="4473"/>
                </a:lnTo>
                <a:lnTo>
                  <a:pt x="7887" y="4470"/>
                </a:lnTo>
                <a:lnTo>
                  <a:pt x="7887" y="4467"/>
                </a:lnTo>
                <a:lnTo>
                  <a:pt x="7886" y="4463"/>
                </a:lnTo>
                <a:lnTo>
                  <a:pt x="7887" y="4460"/>
                </a:lnTo>
                <a:moveTo>
                  <a:pt x="8789" y="4490"/>
                </a:moveTo>
                <a:lnTo>
                  <a:pt x="8789" y="4493"/>
                </a:lnTo>
                <a:lnTo>
                  <a:pt x="8789" y="4497"/>
                </a:lnTo>
                <a:lnTo>
                  <a:pt x="8788" y="4500"/>
                </a:lnTo>
                <a:lnTo>
                  <a:pt x="8787" y="4503"/>
                </a:lnTo>
                <a:lnTo>
                  <a:pt x="8786" y="4506"/>
                </a:lnTo>
                <a:lnTo>
                  <a:pt x="8785" y="4509"/>
                </a:lnTo>
                <a:lnTo>
                  <a:pt x="8783" y="4511"/>
                </a:lnTo>
                <a:lnTo>
                  <a:pt x="8781" y="4514"/>
                </a:lnTo>
                <a:lnTo>
                  <a:pt x="8778" y="4516"/>
                </a:lnTo>
                <a:lnTo>
                  <a:pt x="8776" y="4518"/>
                </a:lnTo>
                <a:lnTo>
                  <a:pt x="8773" y="4520"/>
                </a:lnTo>
                <a:lnTo>
                  <a:pt x="8770" y="4522"/>
                </a:lnTo>
                <a:lnTo>
                  <a:pt x="8767" y="4523"/>
                </a:lnTo>
                <a:lnTo>
                  <a:pt x="8764" y="4524"/>
                </a:lnTo>
                <a:lnTo>
                  <a:pt x="8761" y="4525"/>
                </a:lnTo>
                <a:lnTo>
                  <a:pt x="8757" y="4525"/>
                </a:lnTo>
                <a:lnTo>
                  <a:pt x="8477" y="4529"/>
                </a:lnTo>
                <a:lnTo>
                  <a:pt x="8473" y="4529"/>
                </a:lnTo>
                <a:lnTo>
                  <a:pt x="8470" y="4528"/>
                </a:lnTo>
                <a:lnTo>
                  <a:pt x="8466" y="4528"/>
                </a:lnTo>
                <a:lnTo>
                  <a:pt x="8463" y="4526"/>
                </a:lnTo>
                <a:lnTo>
                  <a:pt x="8460" y="4525"/>
                </a:lnTo>
                <a:lnTo>
                  <a:pt x="8457" y="4523"/>
                </a:lnTo>
                <a:lnTo>
                  <a:pt x="8455" y="4521"/>
                </a:lnTo>
                <a:lnTo>
                  <a:pt x="8452" y="4519"/>
                </a:lnTo>
                <a:lnTo>
                  <a:pt x="8450" y="4517"/>
                </a:lnTo>
                <a:lnTo>
                  <a:pt x="8448" y="4514"/>
                </a:lnTo>
                <a:lnTo>
                  <a:pt x="8447" y="4511"/>
                </a:lnTo>
                <a:lnTo>
                  <a:pt x="8445" y="4508"/>
                </a:lnTo>
                <a:lnTo>
                  <a:pt x="8444" y="4505"/>
                </a:lnTo>
                <a:lnTo>
                  <a:pt x="8443" y="4502"/>
                </a:lnTo>
                <a:lnTo>
                  <a:pt x="8443" y="4499"/>
                </a:lnTo>
                <a:lnTo>
                  <a:pt x="8443" y="4495"/>
                </a:lnTo>
                <a:lnTo>
                  <a:pt x="8443" y="4492"/>
                </a:lnTo>
                <a:lnTo>
                  <a:pt x="8443" y="4488"/>
                </a:lnTo>
                <a:lnTo>
                  <a:pt x="8444" y="4485"/>
                </a:lnTo>
                <a:lnTo>
                  <a:pt x="8445" y="4482"/>
                </a:lnTo>
                <a:lnTo>
                  <a:pt x="8447" y="4479"/>
                </a:lnTo>
                <a:lnTo>
                  <a:pt x="8449" y="4477"/>
                </a:lnTo>
                <a:lnTo>
                  <a:pt x="8451" y="4474"/>
                </a:lnTo>
                <a:lnTo>
                  <a:pt x="8453" y="4472"/>
                </a:lnTo>
                <a:lnTo>
                  <a:pt x="8455" y="4470"/>
                </a:lnTo>
                <a:lnTo>
                  <a:pt x="8458" y="4468"/>
                </a:lnTo>
                <a:lnTo>
                  <a:pt x="8461" y="4466"/>
                </a:lnTo>
                <a:lnTo>
                  <a:pt x="8464" y="4465"/>
                </a:lnTo>
                <a:lnTo>
                  <a:pt x="8467" y="4464"/>
                </a:lnTo>
                <a:lnTo>
                  <a:pt x="8471" y="4463"/>
                </a:lnTo>
                <a:lnTo>
                  <a:pt x="8474" y="4462"/>
                </a:lnTo>
                <a:lnTo>
                  <a:pt x="8478" y="4462"/>
                </a:lnTo>
                <a:lnTo>
                  <a:pt x="8754" y="4457"/>
                </a:lnTo>
                <a:lnTo>
                  <a:pt x="8758" y="4457"/>
                </a:lnTo>
                <a:lnTo>
                  <a:pt x="8761" y="4458"/>
                </a:lnTo>
                <a:lnTo>
                  <a:pt x="8765" y="4458"/>
                </a:lnTo>
                <a:lnTo>
                  <a:pt x="8768" y="4460"/>
                </a:lnTo>
                <a:lnTo>
                  <a:pt x="8771" y="4461"/>
                </a:lnTo>
                <a:lnTo>
                  <a:pt x="8774" y="4462"/>
                </a:lnTo>
                <a:lnTo>
                  <a:pt x="8776" y="4464"/>
                </a:lnTo>
                <a:lnTo>
                  <a:pt x="8779" y="4466"/>
                </a:lnTo>
                <a:lnTo>
                  <a:pt x="8781" y="4469"/>
                </a:lnTo>
                <a:lnTo>
                  <a:pt x="8783" y="4471"/>
                </a:lnTo>
                <a:lnTo>
                  <a:pt x="8785" y="4474"/>
                </a:lnTo>
                <a:lnTo>
                  <a:pt x="8786" y="4477"/>
                </a:lnTo>
                <a:lnTo>
                  <a:pt x="8788" y="4480"/>
                </a:lnTo>
                <a:lnTo>
                  <a:pt x="8788" y="4483"/>
                </a:lnTo>
                <a:lnTo>
                  <a:pt x="8789" y="4487"/>
                </a:lnTo>
                <a:lnTo>
                  <a:pt x="8789" y="449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 agenda slide">
  <p:cSld name="CUSTOM_8_1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45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3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99" name="Google Shape;599;p45"/>
          <p:cNvSpPr txBox="1">
            <a:spLocks noGrp="1"/>
          </p:cNvSpPr>
          <p:nvPr>
            <p:ph type="subTitle" idx="1"/>
          </p:nvPr>
        </p:nvSpPr>
        <p:spPr>
          <a:xfrm>
            <a:off x="291488" y="3734150"/>
            <a:ext cx="19758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00" name="Google Shape;600;p45"/>
          <p:cNvSpPr txBox="1">
            <a:spLocks noGrp="1"/>
          </p:cNvSpPr>
          <p:nvPr>
            <p:ph type="subTitle" idx="2"/>
          </p:nvPr>
        </p:nvSpPr>
        <p:spPr>
          <a:xfrm>
            <a:off x="297025" y="1795350"/>
            <a:ext cx="19758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01" name="Google Shape;601;p45"/>
          <p:cNvSpPr txBox="1">
            <a:spLocks noGrp="1"/>
          </p:cNvSpPr>
          <p:nvPr>
            <p:ph type="body" idx="3"/>
          </p:nvPr>
        </p:nvSpPr>
        <p:spPr>
          <a:xfrm>
            <a:off x="291488" y="2137025"/>
            <a:ext cx="19758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02" name="Google Shape;602;p45"/>
          <p:cNvSpPr txBox="1">
            <a:spLocks noGrp="1"/>
          </p:cNvSpPr>
          <p:nvPr>
            <p:ph type="subTitle" idx="4"/>
          </p:nvPr>
        </p:nvSpPr>
        <p:spPr>
          <a:xfrm>
            <a:off x="2486563" y="3734150"/>
            <a:ext cx="19758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03" name="Google Shape;603;p45"/>
          <p:cNvSpPr txBox="1">
            <a:spLocks noGrp="1"/>
          </p:cNvSpPr>
          <p:nvPr>
            <p:ph type="subTitle" idx="5"/>
          </p:nvPr>
        </p:nvSpPr>
        <p:spPr>
          <a:xfrm>
            <a:off x="2492100" y="1795350"/>
            <a:ext cx="19758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Dosis SemiBold"/>
              <a:buNone/>
              <a:defRPr sz="12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04" name="Google Shape;604;p45"/>
          <p:cNvSpPr txBox="1">
            <a:spLocks noGrp="1"/>
          </p:cNvSpPr>
          <p:nvPr>
            <p:ph type="body" idx="6"/>
          </p:nvPr>
        </p:nvSpPr>
        <p:spPr>
          <a:xfrm>
            <a:off x="2486563" y="2137025"/>
            <a:ext cx="19758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05" name="Google Shape;605;p45"/>
          <p:cNvSpPr txBox="1">
            <a:spLocks noGrp="1"/>
          </p:cNvSpPr>
          <p:nvPr>
            <p:ph type="subTitle" idx="7"/>
          </p:nvPr>
        </p:nvSpPr>
        <p:spPr>
          <a:xfrm>
            <a:off x="4681638" y="3734150"/>
            <a:ext cx="19758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Dosis SemiBold"/>
              <a:buNone/>
              <a:defRPr sz="12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06" name="Google Shape;606;p45"/>
          <p:cNvSpPr txBox="1">
            <a:spLocks noGrp="1"/>
          </p:cNvSpPr>
          <p:nvPr>
            <p:ph type="subTitle" idx="8"/>
          </p:nvPr>
        </p:nvSpPr>
        <p:spPr>
          <a:xfrm>
            <a:off x="4687175" y="1795350"/>
            <a:ext cx="19758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07" name="Google Shape;607;p45"/>
          <p:cNvSpPr txBox="1">
            <a:spLocks noGrp="1"/>
          </p:cNvSpPr>
          <p:nvPr>
            <p:ph type="body" idx="9"/>
          </p:nvPr>
        </p:nvSpPr>
        <p:spPr>
          <a:xfrm>
            <a:off x="4681638" y="2137025"/>
            <a:ext cx="19758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08" name="Google Shape;608;p45"/>
          <p:cNvSpPr txBox="1">
            <a:spLocks noGrp="1"/>
          </p:cNvSpPr>
          <p:nvPr>
            <p:ph type="subTitle" idx="13"/>
          </p:nvPr>
        </p:nvSpPr>
        <p:spPr>
          <a:xfrm>
            <a:off x="6876713" y="3734150"/>
            <a:ext cx="19758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09" name="Google Shape;609;p45"/>
          <p:cNvSpPr txBox="1">
            <a:spLocks noGrp="1"/>
          </p:cNvSpPr>
          <p:nvPr>
            <p:ph type="subTitle" idx="14"/>
          </p:nvPr>
        </p:nvSpPr>
        <p:spPr>
          <a:xfrm>
            <a:off x="6882250" y="1795350"/>
            <a:ext cx="19758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10" name="Google Shape;610;p45"/>
          <p:cNvSpPr txBox="1">
            <a:spLocks noGrp="1"/>
          </p:cNvSpPr>
          <p:nvPr>
            <p:ph type="body" idx="15"/>
          </p:nvPr>
        </p:nvSpPr>
        <p:spPr>
          <a:xfrm>
            <a:off x="6876713" y="2137025"/>
            <a:ext cx="19758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11" name="Google Shape;611;p45"/>
          <p:cNvSpPr/>
          <p:nvPr/>
        </p:nvSpPr>
        <p:spPr>
          <a:xfrm>
            <a:off x="288025" y="1329925"/>
            <a:ext cx="345600" cy="345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1</a:t>
            </a:r>
            <a:endParaRPr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612" name="Google Shape;612;p45"/>
          <p:cNvSpPr/>
          <p:nvPr/>
        </p:nvSpPr>
        <p:spPr>
          <a:xfrm>
            <a:off x="2492100" y="1329925"/>
            <a:ext cx="345600" cy="34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2</a:t>
            </a:r>
            <a:endParaRPr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613" name="Google Shape;613;p45"/>
          <p:cNvSpPr/>
          <p:nvPr/>
        </p:nvSpPr>
        <p:spPr>
          <a:xfrm>
            <a:off x="4681650" y="1329925"/>
            <a:ext cx="345600" cy="345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3</a:t>
            </a:r>
            <a:endParaRPr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614" name="Google Shape;614;p45"/>
          <p:cNvSpPr/>
          <p:nvPr/>
        </p:nvSpPr>
        <p:spPr>
          <a:xfrm>
            <a:off x="6882250" y="1329913"/>
            <a:ext cx="345600" cy="34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4</a:t>
            </a:r>
            <a:endParaRPr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615" name="Google Shape;615;p45"/>
          <p:cNvSpPr/>
          <p:nvPr/>
        </p:nvSpPr>
        <p:spPr>
          <a:xfrm>
            <a:off x="278437" y="3276600"/>
            <a:ext cx="345600" cy="345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5</a:t>
            </a:r>
            <a:endParaRPr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616" name="Google Shape;616;p45"/>
          <p:cNvSpPr/>
          <p:nvPr/>
        </p:nvSpPr>
        <p:spPr>
          <a:xfrm>
            <a:off x="2497241" y="3276600"/>
            <a:ext cx="345600" cy="34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6</a:t>
            </a:r>
            <a:endParaRPr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617" name="Google Shape;617;p45"/>
          <p:cNvSpPr/>
          <p:nvPr/>
        </p:nvSpPr>
        <p:spPr>
          <a:xfrm>
            <a:off x="4681116" y="3276600"/>
            <a:ext cx="345600" cy="34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7</a:t>
            </a:r>
            <a:endParaRPr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618" name="Google Shape;618;p45"/>
          <p:cNvSpPr/>
          <p:nvPr/>
        </p:nvSpPr>
        <p:spPr>
          <a:xfrm>
            <a:off x="6882241" y="3276588"/>
            <a:ext cx="345600" cy="345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8</a:t>
            </a:r>
            <a:endParaRPr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619" name="Google Shape;619;p45"/>
          <p:cNvSpPr txBox="1">
            <a:spLocks noGrp="1"/>
          </p:cNvSpPr>
          <p:nvPr>
            <p:ph type="body" idx="16"/>
          </p:nvPr>
        </p:nvSpPr>
        <p:spPr>
          <a:xfrm>
            <a:off x="297025" y="4075825"/>
            <a:ext cx="19758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20" name="Google Shape;620;p45"/>
          <p:cNvSpPr txBox="1">
            <a:spLocks noGrp="1"/>
          </p:cNvSpPr>
          <p:nvPr>
            <p:ph type="body" idx="17"/>
          </p:nvPr>
        </p:nvSpPr>
        <p:spPr>
          <a:xfrm>
            <a:off x="2492100" y="4075825"/>
            <a:ext cx="19758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21" name="Google Shape;621;p45"/>
          <p:cNvSpPr txBox="1">
            <a:spLocks noGrp="1"/>
          </p:cNvSpPr>
          <p:nvPr>
            <p:ph type="body" idx="18"/>
          </p:nvPr>
        </p:nvSpPr>
        <p:spPr>
          <a:xfrm>
            <a:off x="4681638" y="4075825"/>
            <a:ext cx="19758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22" name="Google Shape;622;p45"/>
          <p:cNvSpPr txBox="1">
            <a:spLocks noGrp="1"/>
          </p:cNvSpPr>
          <p:nvPr>
            <p:ph type="body" idx="19"/>
          </p:nvPr>
        </p:nvSpPr>
        <p:spPr>
          <a:xfrm>
            <a:off x="6876713" y="4075825"/>
            <a:ext cx="19758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agenda slide v4">
  <p:cSld name="CUSTOM_28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6"/>
          <p:cNvSpPr/>
          <p:nvPr/>
        </p:nvSpPr>
        <p:spPr>
          <a:xfrm>
            <a:off x="4710653" y="36627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5" name="Google Shape;625;p46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3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626" name="Google Shape;626;p46"/>
          <p:cNvSpPr txBox="1">
            <a:spLocks noGrp="1"/>
          </p:cNvSpPr>
          <p:nvPr>
            <p:ph type="subTitle" idx="1"/>
          </p:nvPr>
        </p:nvSpPr>
        <p:spPr>
          <a:xfrm>
            <a:off x="300241" y="1795350"/>
            <a:ext cx="26817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27" name="Google Shape;627;p46"/>
          <p:cNvSpPr txBox="1">
            <a:spLocks noGrp="1"/>
          </p:cNvSpPr>
          <p:nvPr>
            <p:ph type="body" idx="2"/>
          </p:nvPr>
        </p:nvSpPr>
        <p:spPr>
          <a:xfrm>
            <a:off x="300241" y="2137025"/>
            <a:ext cx="26817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28" name="Google Shape;628;p46"/>
          <p:cNvSpPr txBox="1">
            <a:spLocks noGrp="1"/>
          </p:cNvSpPr>
          <p:nvPr>
            <p:ph type="subTitle" idx="3"/>
          </p:nvPr>
        </p:nvSpPr>
        <p:spPr>
          <a:xfrm>
            <a:off x="3237300" y="1795350"/>
            <a:ext cx="26940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Dosis SemiBold"/>
              <a:buNone/>
              <a:defRPr sz="12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29" name="Google Shape;629;p46"/>
          <p:cNvSpPr txBox="1">
            <a:spLocks noGrp="1"/>
          </p:cNvSpPr>
          <p:nvPr>
            <p:ph type="body" idx="4"/>
          </p:nvPr>
        </p:nvSpPr>
        <p:spPr>
          <a:xfrm>
            <a:off x="3237300" y="2137025"/>
            <a:ext cx="2694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30" name="Google Shape;630;p46"/>
          <p:cNvSpPr txBox="1">
            <a:spLocks noGrp="1"/>
          </p:cNvSpPr>
          <p:nvPr>
            <p:ph type="subTitle" idx="5"/>
          </p:nvPr>
        </p:nvSpPr>
        <p:spPr>
          <a:xfrm>
            <a:off x="6152581" y="1795350"/>
            <a:ext cx="26940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31" name="Google Shape;631;p46"/>
          <p:cNvSpPr txBox="1">
            <a:spLocks noGrp="1"/>
          </p:cNvSpPr>
          <p:nvPr>
            <p:ph type="body" idx="6"/>
          </p:nvPr>
        </p:nvSpPr>
        <p:spPr>
          <a:xfrm>
            <a:off x="6152581" y="2137025"/>
            <a:ext cx="2694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32" name="Google Shape;632;p46"/>
          <p:cNvSpPr/>
          <p:nvPr/>
        </p:nvSpPr>
        <p:spPr>
          <a:xfrm>
            <a:off x="288025" y="1329925"/>
            <a:ext cx="469200" cy="345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1</a:t>
            </a:r>
            <a:endParaRPr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633" name="Google Shape;633;p46"/>
          <p:cNvSpPr/>
          <p:nvPr/>
        </p:nvSpPr>
        <p:spPr>
          <a:xfrm>
            <a:off x="3237300" y="1329925"/>
            <a:ext cx="471300" cy="34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2</a:t>
            </a:r>
            <a:endParaRPr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634" name="Google Shape;634;p46"/>
          <p:cNvSpPr/>
          <p:nvPr/>
        </p:nvSpPr>
        <p:spPr>
          <a:xfrm>
            <a:off x="6145048" y="1329925"/>
            <a:ext cx="471300" cy="345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3</a:t>
            </a:r>
            <a:endParaRPr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635" name="Google Shape;635;p46"/>
          <p:cNvSpPr txBox="1">
            <a:spLocks noGrp="1"/>
          </p:cNvSpPr>
          <p:nvPr>
            <p:ph type="subTitle" idx="7"/>
          </p:nvPr>
        </p:nvSpPr>
        <p:spPr>
          <a:xfrm>
            <a:off x="300241" y="3611439"/>
            <a:ext cx="26817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Dosis SemiBold"/>
              <a:buNone/>
              <a:defRPr sz="12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36" name="Google Shape;636;p46"/>
          <p:cNvSpPr txBox="1">
            <a:spLocks noGrp="1"/>
          </p:cNvSpPr>
          <p:nvPr>
            <p:ph type="body" idx="8"/>
          </p:nvPr>
        </p:nvSpPr>
        <p:spPr>
          <a:xfrm>
            <a:off x="300241" y="3953114"/>
            <a:ext cx="26817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37" name="Google Shape;637;p46"/>
          <p:cNvSpPr txBox="1">
            <a:spLocks noGrp="1"/>
          </p:cNvSpPr>
          <p:nvPr>
            <p:ph type="subTitle" idx="9"/>
          </p:nvPr>
        </p:nvSpPr>
        <p:spPr>
          <a:xfrm>
            <a:off x="3237300" y="3611439"/>
            <a:ext cx="26940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Dosis SemiBold"/>
              <a:buNone/>
              <a:defRPr sz="12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38" name="Google Shape;638;p46"/>
          <p:cNvSpPr txBox="1">
            <a:spLocks noGrp="1"/>
          </p:cNvSpPr>
          <p:nvPr>
            <p:ph type="body" idx="13"/>
          </p:nvPr>
        </p:nvSpPr>
        <p:spPr>
          <a:xfrm>
            <a:off x="3237300" y="3953114"/>
            <a:ext cx="2694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39" name="Google Shape;639;p46"/>
          <p:cNvSpPr/>
          <p:nvPr/>
        </p:nvSpPr>
        <p:spPr>
          <a:xfrm>
            <a:off x="288025" y="3146014"/>
            <a:ext cx="469200" cy="34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4</a:t>
            </a:r>
            <a:endParaRPr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640" name="Google Shape;640;p46"/>
          <p:cNvSpPr/>
          <p:nvPr/>
        </p:nvSpPr>
        <p:spPr>
          <a:xfrm>
            <a:off x="3237300" y="3146014"/>
            <a:ext cx="471300" cy="345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5</a:t>
            </a:r>
            <a:endParaRPr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agenda slide">
  <p:cSld name="CUSTOM_28_1"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47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3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643" name="Google Shape;643;p47"/>
          <p:cNvSpPr txBox="1">
            <a:spLocks noGrp="1"/>
          </p:cNvSpPr>
          <p:nvPr>
            <p:ph type="subTitle" idx="1"/>
          </p:nvPr>
        </p:nvSpPr>
        <p:spPr>
          <a:xfrm>
            <a:off x="300241" y="1795350"/>
            <a:ext cx="26817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 sz="14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44" name="Google Shape;644;p47"/>
          <p:cNvSpPr txBox="1">
            <a:spLocks noGrp="1"/>
          </p:cNvSpPr>
          <p:nvPr>
            <p:ph type="body" idx="2"/>
          </p:nvPr>
        </p:nvSpPr>
        <p:spPr>
          <a:xfrm>
            <a:off x="300241" y="2137025"/>
            <a:ext cx="26817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45" name="Google Shape;645;p47"/>
          <p:cNvSpPr txBox="1">
            <a:spLocks noGrp="1"/>
          </p:cNvSpPr>
          <p:nvPr>
            <p:ph type="subTitle" idx="3"/>
          </p:nvPr>
        </p:nvSpPr>
        <p:spPr>
          <a:xfrm>
            <a:off x="3237300" y="1795350"/>
            <a:ext cx="26940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 sz="14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46" name="Google Shape;646;p47"/>
          <p:cNvSpPr txBox="1">
            <a:spLocks noGrp="1"/>
          </p:cNvSpPr>
          <p:nvPr>
            <p:ph type="body" idx="4"/>
          </p:nvPr>
        </p:nvSpPr>
        <p:spPr>
          <a:xfrm>
            <a:off x="3237300" y="2137025"/>
            <a:ext cx="2694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47" name="Google Shape;647;p47"/>
          <p:cNvSpPr txBox="1">
            <a:spLocks noGrp="1"/>
          </p:cNvSpPr>
          <p:nvPr>
            <p:ph type="subTitle" idx="5"/>
          </p:nvPr>
        </p:nvSpPr>
        <p:spPr>
          <a:xfrm>
            <a:off x="6152581" y="1795350"/>
            <a:ext cx="26940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48" name="Google Shape;648;p47"/>
          <p:cNvSpPr txBox="1">
            <a:spLocks noGrp="1"/>
          </p:cNvSpPr>
          <p:nvPr>
            <p:ph type="body" idx="6"/>
          </p:nvPr>
        </p:nvSpPr>
        <p:spPr>
          <a:xfrm>
            <a:off x="6152581" y="2137025"/>
            <a:ext cx="2694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49" name="Google Shape;649;p47"/>
          <p:cNvSpPr/>
          <p:nvPr/>
        </p:nvSpPr>
        <p:spPr>
          <a:xfrm>
            <a:off x="288025" y="1329925"/>
            <a:ext cx="469200" cy="345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1</a:t>
            </a:r>
            <a:endParaRPr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650" name="Google Shape;650;p47"/>
          <p:cNvSpPr/>
          <p:nvPr/>
        </p:nvSpPr>
        <p:spPr>
          <a:xfrm>
            <a:off x="3237300" y="1329925"/>
            <a:ext cx="471300" cy="34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2</a:t>
            </a:r>
            <a:endParaRPr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651" name="Google Shape;651;p47"/>
          <p:cNvSpPr/>
          <p:nvPr/>
        </p:nvSpPr>
        <p:spPr>
          <a:xfrm>
            <a:off x="6145048" y="1329925"/>
            <a:ext cx="471300" cy="345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3</a:t>
            </a:r>
            <a:endParaRPr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652" name="Google Shape;652;p47"/>
          <p:cNvSpPr txBox="1">
            <a:spLocks noGrp="1"/>
          </p:cNvSpPr>
          <p:nvPr>
            <p:ph type="subTitle" idx="7"/>
          </p:nvPr>
        </p:nvSpPr>
        <p:spPr>
          <a:xfrm>
            <a:off x="300241" y="3611439"/>
            <a:ext cx="26817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 sz="14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53" name="Google Shape;653;p47"/>
          <p:cNvSpPr txBox="1">
            <a:spLocks noGrp="1"/>
          </p:cNvSpPr>
          <p:nvPr>
            <p:ph type="body" idx="8"/>
          </p:nvPr>
        </p:nvSpPr>
        <p:spPr>
          <a:xfrm>
            <a:off x="300241" y="3953114"/>
            <a:ext cx="26817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54" name="Google Shape;654;p47"/>
          <p:cNvSpPr txBox="1">
            <a:spLocks noGrp="1"/>
          </p:cNvSpPr>
          <p:nvPr>
            <p:ph type="subTitle" idx="9"/>
          </p:nvPr>
        </p:nvSpPr>
        <p:spPr>
          <a:xfrm>
            <a:off x="3237300" y="3611439"/>
            <a:ext cx="26940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 sz="14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55" name="Google Shape;655;p47"/>
          <p:cNvSpPr txBox="1">
            <a:spLocks noGrp="1"/>
          </p:cNvSpPr>
          <p:nvPr>
            <p:ph type="body" idx="13"/>
          </p:nvPr>
        </p:nvSpPr>
        <p:spPr>
          <a:xfrm>
            <a:off x="3237300" y="3953114"/>
            <a:ext cx="2694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56" name="Google Shape;656;p47"/>
          <p:cNvSpPr/>
          <p:nvPr/>
        </p:nvSpPr>
        <p:spPr>
          <a:xfrm>
            <a:off x="288025" y="3146014"/>
            <a:ext cx="469200" cy="34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4</a:t>
            </a:r>
            <a:endParaRPr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657" name="Google Shape;657;p47"/>
          <p:cNvSpPr/>
          <p:nvPr/>
        </p:nvSpPr>
        <p:spPr>
          <a:xfrm>
            <a:off x="3237300" y="3146014"/>
            <a:ext cx="471300" cy="345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5</a:t>
            </a:r>
            <a:endParaRPr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658" name="Google Shape;658;p47"/>
          <p:cNvSpPr txBox="1">
            <a:spLocks noGrp="1"/>
          </p:cNvSpPr>
          <p:nvPr>
            <p:ph type="subTitle" idx="14"/>
          </p:nvPr>
        </p:nvSpPr>
        <p:spPr>
          <a:xfrm>
            <a:off x="6156344" y="3611450"/>
            <a:ext cx="26940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 sz="14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59" name="Google Shape;659;p47"/>
          <p:cNvSpPr txBox="1">
            <a:spLocks noGrp="1"/>
          </p:cNvSpPr>
          <p:nvPr>
            <p:ph type="body" idx="15"/>
          </p:nvPr>
        </p:nvSpPr>
        <p:spPr>
          <a:xfrm>
            <a:off x="6156344" y="3953125"/>
            <a:ext cx="2694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60" name="Google Shape;660;p47"/>
          <p:cNvSpPr/>
          <p:nvPr/>
        </p:nvSpPr>
        <p:spPr>
          <a:xfrm>
            <a:off x="6148810" y="3146025"/>
            <a:ext cx="471300" cy="34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6</a:t>
            </a:r>
            <a:endParaRPr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isc. Mockup Feature">
  <p:cSld name="CUSTOM_11_1"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48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663" name="Google Shape;663;p48"/>
          <p:cNvSpPr>
            <a:spLocks noGrp="1"/>
          </p:cNvSpPr>
          <p:nvPr>
            <p:ph type="pic" idx="2"/>
          </p:nvPr>
        </p:nvSpPr>
        <p:spPr>
          <a:xfrm>
            <a:off x="3223800" y="1214450"/>
            <a:ext cx="2713500" cy="3645600"/>
          </a:xfrm>
          <a:prstGeom prst="rect">
            <a:avLst/>
          </a:prstGeom>
          <a:noFill/>
          <a:ln>
            <a:noFill/>
          </a:ln>
        </p:spPr>
      </p:sp>
      <p:sp>
        <p:nvSpPr>
          <p:cNvPr id="664" name="Google Shape;664;p48"/>
          <p:cNvSpPr txBox="1">
            <a:spLocks noGrp="1"/>
          </p:cNvSpPr>
          <p:nvPr>
            <p:ph type="subTitle" idx="1"/>
          </p:nvPr>
        </p:nvSpPr>
        <p:spPr>
          <a:xfrm>
            <a:off x="297025" y="1719150"/>
            <a:ext cx="27135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65" name="Google Shape;665;p48"/>
          <p:cNvSpPr txBox="1">
            <a:spLocks noGrp="1"/>
          </p:cNvSpPr>
          <p:nvPr>
            <p:ph type="body" idx="3"/>
          </p:nvPr>
        </p:nvSpPr>
        <p:spPr>
          <a:xfrm>
            <a:off x="297025" y="2137025"/>
            <a:ext cx="27135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66" name="Google Shape;666;p48"/>
          <p:cNvSpPr txBox="1">
            <a:spLocks noGrp="1"/>
          </p:cNvSpPr>
          <p:nvPr>
            <p:ph type="subTitle" idx="4"/>
          </p:nvPr>
        </p:nvSpPr>
        <p:spPr>
          <a:xfrm>
            <a:off x="297025" y="3581750"/>
            <a:ext cx="27135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67" name="Google Shape;667;p48"/>
          <p:cNvSpPr txBox="1">
            <a:spLocks noGrp="1"/>
          </p:cNvSpPr>
          <p:nvPr>
            <p:ph type="body" idx="5"/>
          </p:nvPr>
        </p:nvSpPr>
        <p:spPr>
          <a:xfrm>
            <a:off x="297025" y="3999625"/>
            <a:ext cx="27135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68" name="Google Shape;668;p48"/>
          <p:cNvSpPr txBox="1">
            <a:spLocks noGrp="1"/>
          </p:cNvSpPr>
          <p:nvPr>
            <p:ph type="subTitle" idx="6"/>
          </p:nvPr>
        </p:nvSpPr>
        <p:spPr>
          <a:xfrm>
            <a:off x="6150575" y="1719150"/>
            <a:ext cx="27135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69" name="Google Shape;669;p48"/>
          <p:cNvSpPr txBox="1">
            <a:spLocks noGrp="1"/>
          </p:cNvSpPr>
          <p:nvPr>
            <p:ph type="body" idx="7"/>
          </p:nvPr>
        </p:nvSpPr>
        <p:spPr>
          <a:xfrm>
            <a:off x="6150575" y="2137025"/>
            <a:ext cx="27135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70" name="Google Shape;670;p48"/>
          <p:cNvSpPr txBox="1">
            <a:spLocks noGrp="1"/>
          </p:cNvSpPr>
          <p:nvPr>
            <p:ph type="subTitle" idx="8"/>
          </p:nvPr>
        </p:nvSpPr>
        <p:spPr>
          <a:xfrm>
            <a:off x="6150575" y="3581750"/>
            <a:ext cx="27135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71" name="Google Shape;671;p48"/>
          <p:cNvSpPr txBox="1">
            <a:spLocks noGrp="1"/>
          </p:cNvSpPr>
          <p:nvPr>
            <p:ph type="body" idx="9"/>
          </p:nvPr>
        </p:nvSpPr>
        <p:spPr>
          <a:xfrm>
            <a:off x="6150575" y="3999625"/>
            <a:ext cx="27135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72" name="Google Shape;672;p48"/>
          <p:cNvSpPr/>
          <p:nvPr/>
        </p:nvSpPr>
        <p:spPr>
          <a:xfrm>
            <a:off x="3511675" y="1159750"/>
            <a:ext cx="2116800" cy="546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2">
  <p:cSld name="TITLE_AND_BODY_1_4"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49"/>
          <p:cNvSpPr/>
          <p:nvPr/>
        </p:nvSpPr>
        <p:spPr>
          <a:xfrm>
            <a:off x="4710653" y="36627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5" name="Google Shape;675;p4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6" name="Google Shape;676;p49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677" name="Google Shape;677;p49"/>
          <p:cNvSpPr txBox="1">
            <a:spLocks noGrp="1"/>
          </p:cNvSpPr>
          <p:nvPr>
            <p:ph type="body" idx="1"/>
          </p:nvPr>
        </p:nvSpPr>
        <p:spPr>
          <a:xfrm>
            <a:off x="3123750" y="1377275"/>
            <a:ext cx="5454000" cy="11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78" name="Google Shape;678;p49"/>
          <p:cNvSpPr txBox="1">
            <a:spLocks noGrp="1"/>
          </p:cNvSpPr>
          <p:nvPr>
            <p:ph type="body" idx="2"/>
          </p:nvPr>
        </p:nvSpPr>
        <p:spPr>
          <a:xfrm>
            <a:off x="3123750" y="3375550"/>
            <a:ext cx="5454000" cy="11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79" name="Google Shape;679;p49"/>
          <p:cNvSpPr txBox="1">
            <a:spLocks noGrp="1"/>
          </p:cNvSpPr>
          <p:nvPr>
            <p:ph type="subTitle" idx="3"/>
          </p:nvPr>
        </p:nvSpPr>
        <p:spPr>
          <a:xfrm>
            <a:off x="566250" y="1377275"/>
            <a:ext cx="21462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80" name="Google Shape;680;p49"/>
          <p:cNvSpPr txBox="1">
            <a:spLocks noGrp="1"/>
          </p:cNvSpPr>
          <p:nvPr>
            <p:ph type="subTitle" idx="4"/>
          </p:nvPr>
        </p:nvSpPr>
        <p:spPr>
          <a:xfrm>
            <a:off x="566250" y="3375554"/>
            <a:ext cx="21462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3">
  <p:cSld name="TITLE_AND_BODY_1_1_2"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50"/>
          <p:cNvSpPr/>
          <p:nvPr/>
        </p:nvSpPr>
        <p:spPr>
          <a:xfrm>
            <a:off x="4710653" y="36627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3" name="Google Shape;683;p50"/>
          <p:cNvSpPr/>
          <p:nvPr/>
        </p:nvSpPr>
        <p:spPr>
          <a:xfrm>
            <a:off x="4918325" y="1382475"/>
            <a:ext cx="21900" cy="2614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50"/>
          <p:cNvSpPr/>
          <p:nvPr/>
        </p:nvSpPr>
        <p:spPr>
          <a:xfrm>
            <a:off x="751975" y="1382475"/>
            <a:ext cx="21900" cy="2614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5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86" name="Google Shape;686;p50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687" name="Google Shape;687;p50"/>
          <p:cNvSpPr txBox="1">
            <a:spLocks noGrp="1"/>
          </p:cNvSpPr>
          <p:nvPr>
            <p:ph type="body" idx="1"/>
          </p:nvPr>
        </p:nvSpPr>
        <p:spPr>
          <a:xfrm>
            <a:off x="907125" y="1899000"/>
            <a:ext cx="3243300" cy="23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88" name="Google Shape;688;p50"/>
          <p:cNvSpPr txBox="1">
            <a:spLocks noGrp="1"/>
          </p:cNvSpPr>
          <p:nvPr>
            <p:ph type="body" idx="2"/>
          </p:nvPr>
        </p:nvSpPr>
        <p:spPr>
          <a:xfrm>
            <a:off x="5074125" y="1899000"/>
            <a:ext cx="3243300" cy="23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89" name="Google Shape;689;p50"/>
          <p:cNvSpPr txBox="1">
            <a:spLocks noGrp="1"/>
          </p:cNvSpPr>
          <p:nvPr>
            <p:ph type="subTitle" idx="3"/>
          </p:nvPr>
        </p:nvSpPr>
        <p:spPr>
          <a:xfrm>
            <a:off x="907125" y="1382475"/>
            <a:ext cx="3243300" cy="4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690" name="Google Shape;690;p50"/>
          <p:cNvSpPr txBox="1">
            <a:spLocks noGrp="1"/>
          </p:cNvSpPr>
          <p:nvPr>
            <p:ph type="subTitle" idx="4"/>
          </p:nvPr>
        </p:nvSpPr>
        <p:spPr>
          <a:xfrm>
            <a:off x="5074125" y="1382475"/>
            <a:ext cx="3243300" cy="4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73">
          <p15:clr>
            <a:srgbClr val="E46962"/>
          </p15:clr>
        </p15:guide>
        <p15:guide id="2" orient="horz" pos="2689">
          <p15:clr>
            <a:srgbClr val="E46962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 a list + image 2">
  <p:cSld name="MAIN_POINT_3"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51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51"/>
          <p:cNvSpPr>
            <a:spLocks noGrp="1"/>
          </p:cNvSpPr>
          <p:nvPr>
            <p:ph type="pic" idx="2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694" name="Google Shape;694;p5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95" name="Google Shape;695;p51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696" name="Google Shape;696;p51"/>
          <p:cNvSpPr/>
          <p:nvPr/>
        </p:nvSpPr>
        <p:spPr>
          <a:xfrm>
            <a:off x="4855875" y="445025"/>
            <a:ext cx="3726000" cy="104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51"/>
          <p:cNvSpPr/>
          <p:nvPr/>
        </p:nvSpPr>
        <p:spPr>
          <a:xfrm>
            <a:off x="4855875" y="1753439"/>
            <a:ext cx="3726000" cy="1076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51"/>
          <p:cNvSpPr/>
          <p:nvPr/>
        </p:nvSpPr>
        <p:spPr>
          <a:xfrm>
            <a:off x="4855875" y="3070475"/>
            <a:ext cx="3726000" cy="1077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51"/>
          <p:cNvSpPr txBox="1">
            <a:spLocks noGrp="1"/>
          </p:cNvSpPr>
          <p:nvPr>
            <p:ph type="body" idx="1"/>
          </p:nvPr>
        </p:nvSpPr>
        <p:spPr>
          <a:xfrm>
            <a:off x="5481550" y="547625"/>
            <a:ext cx="29727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700" name="Google Shape;700;p51"/>
          <p:cNvSpPr txBox="1">
            <a:spLocks noGrp="1"/>
          </p:cNvSpPr>
          <p:nvPr>
            <p:ph type="body" idx="3"/>
          </p:nvPr>
        </p:nvSpPr>
        <p:spPr>
          <a:xfrm>
            <a:off x="5481550" y="1872537"/>
            <a:ext cx="2972700" cy="8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701" name="Google Shape;701;p51"/>
          <p:cNvSpPr txBox="1">
            <a:spLocks noGrp="1"/>
          </p:cNvSpPr>
          <p:nvPr>
            <p:ph type="body" idx="4"/>
          </p:nvPr>
        </p:nvSpPr>
        <p:spPr>
          <a:xfrm>
            <a:off x="5481550" y="3189875"/>
            <a:ext cx="2972700" cy="8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702" name="Google Shape;702;p51"/>
          <p:cNvSpPr txBox="1"/>
          <p:nvPr/>
        </p:nvSpPr>
        <p:spPr>
          <a:xfrm>
            <a:off x="5041100" y="8336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03" name="Google Shape;703;p51"/>
          <p:cNvSpPr txBox="1"/>
          <p:nvPr/>
        </p:nvSpPr>
        <p:spPr>
          <a:xfrm>
            <a:off x="5041100" y="2146400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04" name="Google Shape;704;p51"/>
          <p:cNvSpPr txBox="1"/>
          <p:nvPr/>
        </p:nvSpPr>
        <p:spPr>
          <a:xfrm>
            <a:off x="5041100" y="345942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an image and 4 bullets">
  <p:cSld name="MAIN_POINT_1_1"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52"/>
          <p:cNvSpPr/>
          <p:nvPr/>
        </p:nvSpPr>
        <p:spPr>
          <a:xfrm rot="10800000" flipH="1">
            <a:off x="-11206" y="3937949"/>
            <a:ext cx="3125317" cy="12055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p52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52"/>
          <p:cNvSpPr>
            <a:spLocks noGrp="1"/>
          </p:cNvSpPr>
          <p:nvPr>
            <p:ph type="pic" idx="2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09" name="Google Shape;709;p5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10" name="Google Shape;710;p52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711" name="Google Shape;711;p52"/>
          <p:cNvSpPr/>
          <p:nvPr/>
        </p:nvSpPr>
        <p:spPr>
          <a:xfrm>
            <a:off x="566250" y="1377275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52"/>
          <p:cNvSpPr txBox="1">
            <a:spLocks noGrp="1"/>
          </p:cNvSpPr>
          <p:nvPr>
            <p:ph type="body" idx="1"/>
          </p:nvPr>
        </p:nvSpPr>
        <p:spPr>
          <a:xfrm>
            <a:off x="1000350" y="1455825"/>
            <a:ext cx="35532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13" name="Google Shape;713;p52"/>
          <p:cNvSpPr/>
          <p:nvPr/>
        </p:nvSpPr>
        <p:spPr>
          <a:xfrm>
            <a:off x="566250" y="2191200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52"/>
          <p:cNvSpPr txBox="1">
            <a:spLocks noGrp="1"/>
          </p:cNvSpPr>
          <p:nvPr>
            <p:ph type="body" idx="3"/>
          </p:nvPr>
        </p:nvSpPr>
        <p:spPr>
          <a:xfrm>
            <a:off x="1000350" y="2269750"/>
            <a:ext cx="35532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15" name="Google Shape;715;p52"/>
          <p:cNvSpPr/>
          <p:nvPr/>
        </p:nvSpPr>
        <p:spPr>
          <a:xfrm>
            <a:off x="566250" y="3005125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52"/>
          <p:cNvSpPr txBox="1">
            <a:spLocks noGrp="1"/>
          </p:cNvSpPr>
          <p:nvPr>
            <p:ph type="body" idx="4"/>
          </p:nvPr>
        </p:nvSpPr>
        <p:spPr>
          <a:xfrm>
            <a:off x="1000350" y="3083675"/>
            <a:ext cx="35532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17" name="Google Shape;717;p52"/>
          <p:cNvSpPr/>
          <p:nvPr/>
        </p:nvSpPr>
        <p:spPr>
          <a:xfrm>
            <a:off x="566250" y="3819050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52"/>
          <p:cNvSpPr txBox="1">
            <a:spLocks noGrp="1"/>
          </p:cNvSpPr>
          <p:nvPr>
            <p:ph type="body" idx="5"/>
          </p:nvPr>
        </p:nvSpPr>
        <p:spPr>
          <a:xfrm>
            <a:off x="1000350" y="3897600"/>
            <a:ext cx="35532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19" name="Google Shape;719;p52"/>
          <p:cNvSpPr txBox="1"/>
          <p:nvPr/>
        </p:nvSpPr>
        <p:spPr>
          <a:xfrm>
            <a:off x="580725" y="1648877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20" name="Google Shape;720;p52"/>
          <p:cNvSpPr txBox="1"/>
          <p:nvPr/>
        </p:nvSpPr>
        <p:spPr>
          <a:xfrm>
            <a:off x="580725" y="2462802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21" name="Google Shape;721;p52"/>
          <p:cNvSpPr txBox="1"/>
          <p:nvPr/>
        </p:nvSpPr>
        <p:spPr>
          <a:xfrm>
            <a:off x="580725" y="3276727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22" name="Google Shape;722;p52"/>
          <p:cNvSpPr txBox="1"/>
          <p:nvPr/>
        </p:nvSpPr>
        <p:spPr>
          <a:xfrm>
            <a:off x="580725" y="4090652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an image  + text">
  <p:cSld name="MAIN_POINT_1_1_1"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53"/>
          <p:cNvSpPr/>
          <p:nvPr/>
        </p:nvSpPr>
        <p:spPr>
          <a:xfrm>
            <a:off x="298825" y="2566200"/>
            <a:ext cx="8544600" cy="5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25" name="Google Shape;725;p53"/>
          <p:cNvSpPr>
            <a:spLocks noGrp="1"/>
          </p:cNvSpPr>
          <p:nvPr>
            <p:ph type="pic" idx="2"/>
          </p:nvPr>
        </p:nvSpPr>
        <p:spPr>
          <a:xfrm>
            <a:off x="100" y="2624050"/>
            <a:ext cx="9144000" cy="2519700"/>
          </a:xfrm>
          <a:prstGeom prst="rect">
            <a:avLst/>
          </a:prstGeom>
          <a:noFill/>
          <a:ln>
            <a:noFill/>
          </a:ln>
        </p:spPr>
      </p:sp>
      <p:sp>
        <p:nvSpPr>
          <p:cNvPr id="726" name="Google Shape;726;p53"/>
          <p:cNvSpPr txBox="1">
            <a:spLocks noGrp="1"/>
          </p:cNvSpPr>
          <p:nvPr>
            <p:ph type="title"/>
          </p:nvPr>
        </p:nvSpPr>
        <p:spPr>
          <a:xfrm>
            <a:off x="765725" y="445025"/>
            <a:ext cx="3586200" cy="17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727" name="Google Shape;727;p53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728" name="Google Shape;728;p53"/>
          <p:cNvSpPr txBox="1">
            <a:spLocks noGrp="1"/>
          </p:cNvSpPr>
          <p:nvPr>
            <p:ph type="body" idx="1"/>
          </p:nvPr>
        </p:nvSpPr>
        <p:spPr>
          <a:xfrm>
            <a:off x="4351650" y="445025"/>
            <a:ext cx="4226100" cy="20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29" name="Google Shape;729;p53"/>
          <p:cNvSpPr/>
          <p:nvPr/>
        </p:nvSpPr>
        <p:spPr>
          <a:xfrm>
            <a:off x="566250" y="445025"/>
            <a:ext cx="84600" cy="1077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 v2">
  <p:cSld name="TITLE_AND_BODY_1_2_1"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54"/>
          <p:cNvSpPr/>
          <p:nvPr/>
        </p:nvSpPr>
        <p:spPr>
          <a:xfrm rot="10800000">
            <a:off x="0" y="2566200"/>
            <a:ext cx="9144000" cy="25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54"/>
          <p:cNvSpPr/>
          <p:nvPr/>
        </p:nvSpPr>
        <p:spPr>
          <a:xfrm>
            <a:off x="569625" y="1377275"/>
            <a:ext cx="2575500" cy="2340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5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34" name="Google Shape;734;p54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735" name="Google Shape;735;p54"/>
          <p:cNvSpPr txBox="1">
            <a:spLocks noGrp="1"/>
          </p:cNvSpPr>
          <p:nvPr>
            <p:ph type="body" idx="1"/>
          </p:nvPr>
        </p:nvSpPr>
        <p:spPr>
          <a:xfrm>
            <a:off x="821800" y="2449762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36" name="Google Shape;736;p54"/>
          <p:cNvSpPr/>
          <p:nvPr/>
        </p:nvSpPr>
        <p:spPr>
          <a:xfrm>
            <a:off x="3287688" y="1377275"/>
            <a:ext cx="2575500" cy="2340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54"/>
          <p:cNvSpPr/>
          <p:nvPr/>
        </p:nvSpPr>
        <p:spPr>
          <a:xfrm>
            <a:off x="6005750" y="1377275"/>
            <a:ext cx="2575500" cy="2340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54"/>
          <p:cNvSpPr txBox="1">
            <a:spLocks noGrp="1"/>
          </p:cNvSpPr>
          <p:nvPr>
            <p:ph type="body" idx="2"/>
          </p:nvPr>
        </p:nvSpPr>
        <p:spPr>
          <a:xfrm>
            <a:off x="3530388" y="2449762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39" name="Google Shape;739;p54"/>
          <p:cNvSpPr txBox="1">
            <a:spLocks noGrp="1"/>
          </p:cNvSpPr>
          <p:nvPr>
            <p:ph type="body" idx="3"/>
          </p:nvPr>
        </p:nvSpPr>
        <p:spPr>
          <a:xfrm>
            <a:off x="6238988" y="2449762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40" name="Google Shape;740;p54"/>
          <p:cNvSpPr/>
          <p:nvPr/>
        </p:nvSpPr>
        <p:spPr>
          <a:xfrm>
            <a:off x="566250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41" name="Google Shape;741;p54"/>
          <p:cNvSpPr/>
          <p:nvPr/>
        </p:nvSpPr>
        <p:spPr>
          <a:xfrm>
            <a:off x="3295463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42" name="Google Shape;742;p54"/>
          <p:cNvSpPr/>
          <p:nvPr/>
        </p:nvSpPr>
        <p:spPr>
          <a:xfrm>
            <a:off x="6008788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43" name="Google Shape;743;p54"/>
          <p:cNvSpPr txBox="1">
            <a:spLocks noGrp="1"/>
          </p:cNvSpPr>
          <p:nvPr>
            <p:ph type="subTitle" idx="4"/>
          </p:nvPr>
        </p:nvSpPr>
        <p:spPr>
          <a:xfrm>
            <a:off x="821800" y="1937950"/>
            <a:ext cx="20901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744" name="Google Shape;744;p54"/>
          <p:cNvSpPr txBox="1">
            <a:spLocks noGrp="1"/>
          </p:cNvSpPr>
          <p:nvPr>
            <p:ph type="subTitle" idx="5"/>
          </p:nvPr>
        </p:nvSpPr>
        <p:spPr>
          <a:xfrm>
            <a:off x="3530388" y="1937950"/>
            <a:ext cx="20901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745" name="Google Shape;745;p54"/>
          <p:cNvSpPr txBox="1">
            <a:spLocks noGrp="1"/>
          </p:cNvSpPr>
          <p:nvPr>
            <p:ph type="subTitle" idx="6"/>
          </p:nvPr>
        </p:nvSpPr>
        <p:spPr>
          <a:xfrm>
            <a:off x="6238988" y="1937950"/>
            <a:ext cx="20901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key metrics v2">
  <p:cSld name="TITLE_AND_BODY_1_2_1_3"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55"/>
          <p:cNvSpPr/>
          <p:nvPr/>
        </p:nvSpPr>
        <p:spPr>
          <a:xfrm rot="10800000">
            <a:off x="0" y="2566200"/>
            <a:ext cx="9144000" cy="25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55"/>
          <p:cNvSpPr/>
          <p:nvPr/>
        </p:nvSpPr>
        <p:spPr>
          <a:xfrm>
            <a:off x="569625" y="1377275"/>
            <a:ext cx="3607800" cy="2340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5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50" name="Google Shape;750;p55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751" name="Google Shape;751;p55"/>
          <p:cNvSpPr txBox="1">
            <a:spLocks noGrp="1"/>
          </p:cNvSpPr>
          <p:nvPr>
            <p:ph type="body" idx="1"/>
          </p:nvPr>
        </p:nvSpPr>
        <p:spPr>
          <a:xfrm>
            <a:off x="821800" y="2449750"/>
            <a:ext cx="30774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2" name="Google Shape;752;p55"/>
          <p:cNvSpPr/>
          <p:nvPr/>
        </p:nvSpPr>
        <p:spPr>
          <a:xfrm>
            <a:off x="566250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53" name="Google Shape;753;p55"/>
          <p:cNvSpPr txBox="1">
            <a:spLocks noGrp="1"/>
          </p:cNvSpPr>
          <p:nvPr>
            <p:ph type="subTitle" idx="2"/>
          </p:nvPr>
        </p:nvSpPr>
        <p:spPr>
          <a:xfrm>
            <a:off x="821800" y="1937950"/>
            <a:ext cx="3077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754" name="Google Shape;754;p55"/>
          <p:cNvSpPr/>
          <p:nvPr/>
        </p:nvSpPr>
        <p:spPr>
          <a:xfrm>
            <a:off x="4969950" y="1377275"/>
            <a:ext cx="3607800" cy="2340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55"/>
          <p:cNvSpPr txBox="1">
            <a:spLocks noGrp="1"/>
          </p:cNvSpPr>
          <p:nvPr>
            <p:ph type="body" idx="3"/>
          </p:nvPr>
        </p:nvSpPr>
        <p:spPr>
          <a:xfrm>
            <a:off x="5222125" y="2449750"/>
            <a:ext cx="30774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6" name="Google Shape;756;p55"/>
          <p:cNvSpPr/>
          <p:nvPr/>
        </p:nvSpPr>
        <p:spPr>
          <a:xfrm>
            <a:off x="4966575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57" name="Google Shape;757;p55"/>
          <p:cNvSpPr txBox="1">
            <a:spLocks noGrp="1"/>
          </p:cNvSpPr>
          <p:nvPr>
            <p:ph type="subTitle" idx="4"/>
          </p:nvPr>
        </p:nvSpPr>
        <p:spPr>
          <a:xfrm>
            <a:off x="5222125" y="1937950"/>
            <a:ext cx="3077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 v3">
  <p:cSld name="TITLE_AND_BODY_1_2_1_1"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56"/>
          <p:cNvSpPr/>
          <p:nvPr/>
        </p:nvSpPr>
        <p:spPr>
          <a:xfrm rot="10800000" flipH="1">
            <a:off x="-11206" y="3937949"/>
            <a:ext cx="3125317" cy="12055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0" name="Google Shape;760;p5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61" name="Google Shape;761;p56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762" name="Google Shape;762;p56"/>
          <p:cNvSpPr txBox="1">
            <a:spLocks noGrp="1"/>
          </p:cNvSpPr>
          <p:nvPr>
            <p:ph type="body" idx="1"/>
          </p:nvPr>
        </p:nvSpPr>
        <p:spPr>
          <a:xfrm>
            <a:off x="663050" y="2816837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3" name="Google Shape;763;p56"/>
          <p:cNvSpPr txBox="1">
            <a:spLocks noGrp="1"/>
          </p:cNvSpPr>
          <p:nvPr>
            <p:ph type="body" idx="2"/>
          </p:nvPr>
        </p:nvSpPr>
        <p:spPr>
          <a:xfrm>
            <a:off x="3526950" y="2816837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4" name="Google Shape;764;p56"/>
          <p:cNvSpPr txBox="1">
            <a:spLocks noGrp="1"/>
          </p:cNvSpPr>
          <p:nvPr>
            <p:ph type="body" idx="3"/>
          </p:nvPr>
        </p:nvSpPr>
        <p:spPr>
          <a:xfrm>
            <a:off x="6390850" y="2816837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5" name="Google Shape;765;p56"/>
          <p:cNvSpPr txBox="1">
            <a:spLocks noGrp="1"/>
          </p:cNvSpPr>
          <p:nvPr>
            <p:ph type="subTitle" idx="4"/>
          </p:nvPr>
        </p:nvSpPr>
        <p:spPr>
          <a:xfrm>
            <a:off x="1091900" y="20838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766" name="Google Shape;766;p56"/>
          <p:cNvSpPr txBox="1">
            <a:spLocks noGrp="1"/>
          </p:cNvSpPr>
          <p:nvPr>
            <p:ph type="subTitle" idx="5"/>
          </p:nvPr>
        </p:nvSpPr>
        <p:spPr>
          <a:xfrm>
            <a:off x="3955800" y="20838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767" name="Google Shape;767;p56"/>
          <p:cNvSpPr txBox="1">
            <a:spLocks noGrp="1"/>
          </p:cNvSpPr>
          <p:nvPr>
            <p:ph type="subTitle" idx="6"/>
          </p:nvPr>
        </p:nvSpPr>
        <p:spPr>
          <a:xfrm>
            <a:off x="6819700" y="20838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768" name="Google Shape;768;p56"/>
          <p:cNvSpPr/>
          <p:nvPr/>
        </p:nvSpPr>
        <p:spPr>
          <a:xfrm rot="1299010">
            <a:off x="5817521" y="-470095"/>
            <a:ext cx="4436658" cy="1163640"/>
          </a:xfrm>
          <a:custGeom>
            <a:avLst/>
            <a:gdLst/>
            <a:ahLst/>
            <a:cxnLst/>
            <a:rect l="l" t="t" r="r" b="b"/>
            <a:pathLst>
              <a:path w="17363" h="4554" extrusionOk="0">
                <a:moveTo>
                  <a:pt x="17363" y="48"/>
                </a:moveTo>
                <a:lnTo>
                  <a:pt x="17265" y="142"/>
                </a:lnTo>
                <a:lnTo>
                  <a:pt x="17262" y="144"/>
                </a:lnTo>
                <a:lnTo>
                  <a:pt x="17259" y="146"/>
                </a:lnTo>
                <a:lnTo>
                  <a:pt x="17256" y="148"/>
                </a:lnTo>
                <a:lnTo>
                  <a:pt x="17253" y="149"/>
                </a:lnTo>
                <a:lnTo>
                  <a:pt x="17250" y="150"/>
                </a:lnTo>
                <a:lnTo>
                  <a:pt x="17247" y="151"/>
                </a:lnTo>
                <a:lnTo>
                  <a:pt x="17244" y="151"/>
                </a:lnTo>
                <a:lnTo>
                  <a:pt x="17241" y="151"/>
                </a:lnTo>
                <a:lnTo>
                  <a:pt x="17237" y="151"/>
                </a:lnTo>
                <a:lnTo>
                  <a:pt x="17234" y="150"/>
                </a:lnTo>
                <a:lnTo>
                  <a:pt x="17231" y="150"/>
                </a:lnTo>
                <a:lnTo>
                  <a:pt x="17228" y="148"/>
                </a:lnTo>
                <a:lnTo>
                  <a:pt x="17225" y="147"/>
                </a:lnTo>
                <a:lnTo>
                  <a:pt x="17222" y="145"/>
                </a:lnTo>
                <a:lnTo>
                  <a:pt x="17219" y="143"/>
                </a:lnTo>
                <a:lnTo>
                  <a:pt x="17216" y="141"/>
                </a:lnTo>
                <a:lnTo>
                  <a:pt x="17214" y="138"/>
                </a:lnTo>
                <a:lnTo>
                  <a:pt x="17212" y="136"/>
                </a:lnTo>
                <a:lnTo>
                  <a:pt x="17210" y="133"/>
                </a:lnTo>
                <a:lnTo>
                  <a:pt x="17209" y="130"/>
                </a:lnTo>
                <a:lnTo>
                  <a:pt x="17208" y="127"/>
                </a:lnTo>
                <a:lnTo>
                  <a:pt x="17207" y="124"/>
                </a:lnTo>
                <a:lnTo>
                  <a:pt x="17207" y="120"/>
                </a:lnTo>
                <a:lnTo>
                  <a:pt x="17207" y="117"/>
                </a:lnTo>
                <a:lnTo>
                  <a:pt x="17207" y="114"/>
                </a:lnTo>
                <a:lnTo>
                  <a:pt x="17208" y="111"/>
                </a:lnTo>
                <a:lnTo>
                  <a:pt x="17208" y="108"/>
                </a:lnTo>
                <a:lnTo>
                  <a:pt x="17210" y="105"/>
                </a:lnTo>
                <a:lnTo>
                  <a:pt x="17211" y="102"/>
                </a:lnTo>
                <a:lnTo>
                  <a:pt x="17213" y="99"/>
                </a:lnTo>
                <a:lnTo>
                  <a:pt x="17215" y="96"/>
                </a:lnTo>
                <a:lnTo>
                  <a:pt x="17217" y="94"/>
                </a:lnTo>
                <a:lnTo>
                  <a:pt x="17315" y="0"/>
                </a:lnTo>
                <a:lnTo>
                  <a:pt x="17363" y="48"/>
                </a:lnTo>
                <a:moveTo>
                  <a:pt x="17063" y="284"/>
                </a:moveTo>
                <a:lnTo>
                  <a:pt x="17065" y="286"/>
                </a:lnTo>
                <a:lnTo>
                  <a:pt x="17067" y="289"/>
                </a:lnTo>
                <a:lnTo>
                  <a:pt x="17069" y="292"/>
                </a:lnTo>
                <a:lnTo>
                  <a:pt x="17070" y="295"/>
                </a:lnTo>
                <a:lnTo>
                  <a:pt x="17071" y="298"/>
                </a:lnTo>
                <a:lnTo>
                  <a:pt x="17072" y="301"/>
                </a:lnTo>
                <a:lnTo>
                  <a:pt x="17072" y="304"/>
                </a:lnTo>
                <a:lnTo>
                  <a:pt x="17072" y="307"/>
                </a:lnTo>
                <a:lnTo>
                  <a:pt x="17072" y="311"/>
                </a:lnTo>
                <a:lnTo>
                  <a:pt x="17071" y="314"/>
                </a:lnTo>
                <a:lnTo>
                  <a:pt x="17071" y="317"/>
                </a:lnTo>
                <a:lnTo>
                  <a:pt x="17069" y="320"/>
                </a:lnTo>
                <a:lnTo>
                  <a:pt x="17068" y="323"/>
                </a:lnTo>
                <a:lnTo>
                  <a:pt x="17066" y="326"/>
                </a:lnTo>
                <a:lnTo>
                  <a:pt x="17064" y="328"/>
                </a:lnTo>
                <a:lnTo>
                  <a:pt x="17062" y="331"/>
                </a:lnTo>
                <a:lnTo>
                  <a:pt x="16855" y="517"/>
                </a:lnTo>
                <a:lnTo>
                  <a:pt x="16852" y="519"/>
                </a:lnTo>
                <a:lnTo>
                  <a:pt x="16849" y="521"/>
                </a:lnTo>
                <a:lnTo>
                  <a:pt x="16847" y="522"/>
                </a:lnTo>
                <a:lnTo>
                  <a:pt x="16843" y="523"/>
                </a:lnTo>
                <a:lnTo>
                  <a:pt x="16840" y="524"/>
                </a:lnTo>
                <a:lnTo>
                  <a:pt x="16837" y="525"/>
                </a:lnTo>
                <a:lnTo>
                  <a:pt x="16834" y="525"/>
                </a:lnTo>
                <a:lnTo>
                  <a:pt x="16831" y="525"/>
                </a:lnTo>
                <a:lnTo>
                  <a:pt x="16827" y="525"/>
                </a:lnTo>
                <a:lnTo>
                  <a:pt x="16824" y="524"/>
                </a:lnTo>
                <a:lnTo>
                  <a:pt x="16821" y="523"/>
                </a:lnTo>
                <a:lnTo>
                  <a:pt x="16818" y="522"/>
                </a:lnTo>
                <a:lnTo>
                  <a:pt x="16815" y="520"/>
                </a:lnTo>
                <a:lnTo>
                  <a:pt x="16812" y="519"/>
                </a:lnTo>
                <a:lnTo>
                  <a:pt x="16810" y="516"/>
                </a:lnTo>
                <a:lnTo>
                  <a:pt x="16807" y="514"/>
                </a:lnTo>
                <a:lnTo>
                  <a:pt x="16805" y="511"/>
                </a:lnTo>
                <a:lnTo>
                  <a:pt x="16803" y="508"/>
                </a:lnTo>
                <a:lnTo>
                  <a:pt x="16802" y="505"/>
                </a:lnTo>
                <a:lnTo>
                  <a:pt x="16800" y="502"/>
                </a:lnTo>
                <a:lnTo>
                  <a:pt x="16800" y="499"/>
                </a:lnTo>
                <a:lnTo>
                  <a:pt x="16799" y="496"/>
                </a:lnTo>
                <a:lnTo>
                  <a:pt x="16799" y="493"/>
                </a:lnTo>
                <a:lnTo>
                  <a:pt x="16799" y="490"/>
                </a:lnTo>
                <a:lnTo>
                  <a:pt x="16799" y="486"/>
                </a:lnTo>
                <a:lnTo>
                  <a:pt x="16800" y="483"/>
                </a:lnTo>
                <a:lnTo>
                  <a:pt x="16801" y="480"/>
                </a:lnTo>
                <a:lnTo>
                  <a:pt x="16802" y="477"/>
                </a:lnTo>
                <a:lnTo>
                  <a:pt x="16804" y="474"/>
                </a:lnTo>
                <a:lnTo>
                  <a:pt x="16805" y="472"/>
                </a:lnTo>
                <a:lnTo>
                  <a:pt x="16808" y="469"/>
                </a:lnTo>
                <a:lnTo>
                  <a:pt x="16810" y="467"/>
                </a:lnTo>
                <a:lnTo>
                  <a:pt x="17015" y="282"/>
                </a:lnTo>
                <a:lnTo>
                  <a:pt x="17018" y="280"/>
                </a:lnTo>
                <a:lnTo>
                  <a:pt x="17021" y="278"/>
                </a:lnTo>
                <a:lnTo>
                  <a:pt x="17024" y="276"/>
                </a:lnTo>
                <a:lnTo>
                  <a:pt x="17027" y="275"/>
                </a:lnTo>
                <a:lnTo>
                  <a:pt x="17030" y="274"/>
                </a:lnTo>
                <a:lnTo>
                  <a:pt x="17033" y="273"/>
                </a:lnTo>
                <a:lnTo>
                  <a:pt x="17036" y="273"/>
                </a:lnTo>
                <a:lnTo>
                  <a:pt x="17040" y="273"/>
                </a:lnTo>
                <a:lnTo>
                  <a:pt x="17043" y="273"/>
                </a:lnTo>
                <a:lnTo>
                  <a:pt x="17046" y="274"/>
                </a:lnTo>
                <a:lnTo>
                  <a:pt x="17049" y="275"/>
                </a:lnTo>
                <a:lnTo>
                  <a:pt x="17052" y="276"/>
                </a:lnTo>
                <a:lnTo>
                  <a:pt x="17055" y="277"/>
                </a:lnTo>
                <a:lnTo>
                  <a:pt x="17058" y="279"/>
                </a:lnTo>
                <a:lnTo>
                  <a:pt x="17061" y="281"/>
                </a:lnTo>
                <a:lnTo>
                  <a:pt x="17063" y="284"/>
                </a:lnTo>
                <a:moveTo>
                  <a:pt x="16649" y="652"/>
                </a:moveTo>
                <a:lnTo>
                  <a:pt x="16651" y="655"/>
                </a:lnTo>
                <a:lnTo>
                  <a:pt x="16653" y="657"/>
                </a:lnTo>
                <a:lnTo>
                  <a:pt x="16655" y="660"/>
                </a:lnTo>
                <a:lnTo>
                  <a:pt x="16656" y="663"/>
                </a:lnTo>
                <a:lnTo>
                  <a:pt x="16657" y="667"/>
                </a:lnTo>
                <a:lnTo>
                  <a:pt x="16657" y="670"/>
                </a:lnTo>
                <a:lnTo>
                  <a:pt x="16658" y="673"/>
                </a:lnTo>
                <a:lnTo>
                  <a:pt x="16658" y="676"/>
                </a:lnTo>
                <a:lnTo>
                  <a:pt x="16657" y="679"/>
                </a:lnTo>
                <a:lnTo>
                  <a:pt x="16657" y="682"/>
                </a:lnTo>
                <a:lnTo>
                  <a:pt x="16656" y="685"/>
                </a:lnTo>
                <a:lnTo>
                  <a:pt x="16654" y="688"/>
                </a:lnTo>
                <a:lnTo>
                  <a:pt x="16653" y="691"/>
                </a:lnTo>
                <a:lnTo>
                  <a:pt x="16651" y="694"/>
                </a:lnTo>
                <a:lnTo>
                  <a:pt x="16649" y="696"/>
                </a:lnTo>
                <a:lnTo>
                  <a:pt x="16646" y="699"/>
                </a:lnTo>
                <a:lnTo>
                  <a:pt x="16434" y="879"/>
                </a:lnTo>
                <a:lnTo>
                  <a:pt x="16431" y="881"/>
                </a:lnTo>
                <a:lnTo>
                  <a:pt x="16428" y="883"/>
                </a:lnTo>
                <a:lnTo>
                  <a:pt x="16425" y="884"/>
                </a:lnTo>
                <a:lnTo>
                  <a:pt x="16422" y="885"/>
                </a:lnTo>
                <a:lnTo>
                  <a:pt x="16419" y="886"/>
                </a:lnTo>
                <a:lnTo>
                  <a:pt x="16416" y="887"/>
                </a:lnTo>
                <a:lnTo>
                  <a:pt x="16413" y="887"/>
                </a:lnTo>
                <a:lnTo>
                  <a:pt x="16409" y="887"/>
                </a:lnTo>
                <a:lnTo>
                  <a:pt x="16406" y="886"/>
                </a:lnTo>
                <a:lnTo>
                  <a:pt x="16403" y="885"/>
                </a:lnTo>
                <a:lnTo>
                  <a:pt x="16400" y="884"/>
                </a:lnTo>
                <a:lnTo>
                  <a:pt x="16397" y="883"/>
                </a:lnTo>
                <a:lnTo>
                  <a:pt x="16394" y="881"/>
                </a:lnTo>
                <a:lnTo>
                  <a:pt x="16391" y="879"/>
                </a:lnTo>
                <a:lnTo>
                  <a:pt x="16388" y="877"/>
                </a:lnTo>
                <a:lnTo>
                  <a:pt x="16386" y="875"/>
                </a:lnTo>
                <a:lnTo>
                  <a:pt x="16384" y="872"/>
                </a:lnTo>
                <a:lnTo>
                  <a:pt x="16382" y="869"/>
                </a:lnTo>
                <a:lnTo>
                  <a:pt x="16381" y="866"/>
                </a:lnTo>
                <a:lnTo>
                  <a:pt x="16380" y="863"/>
                </a:lnTo>
                <a:lnTo>
                  <a:pt x="16379" y="860"/>
                </a:lnTo>
                <a:lnTo>
                  <a:pt x="16378" y="857"/>
                </a:lnTo>
                <a:lnTo>
                  <a:pt x="16378" y="854"/>
                </a:lnTo>
                <a:lnTo>
                  <a:pt x="16378" y="851"/>
                </a:lnTo>
                <a:lnTo>
                  <a:pt x="16379" y="847"/>
                </a:lnTo>
                <a:lnTo>
                  <a:pt x="16379" y="844"/>
                </a:lnTo>
                <a:lnTo>
                  <a:pt x="16381" y="841"/>
                </a:lnTo>
                <a:lnTo>
                  <a:pt x="16382" y="838"/>
                </a:lnTo>
                <a:lnTo>
                  <a:pt x="16383" y="835"/>
                </a:lnTo>
                <a:lnTo>
                  <a:pt x="16385" y="833"/>
                </a:lnTo>
                <a:lnTo>
                  <a:pt x="16388" y="830"/>
                </a:lnTo>
                <a:lnTo>
                  <a:pt x="16390" y="828"/>
                </a:lnTo>
                <a:lnTo>
                  <a:pt x="16601" y="649"/>
                </a:lnTo>
                <a:lnTo>
                  <a:pt x="16604" y="647"/>
                </a:lnTo>
                <a:lnTo>
                  <a:pt x="16607" y="645"/>
                </a:lnTo>
                <a:lnTo>
                  <a:pt x="16610" y="643"/>
                </a:lnTo>
                <a:lnTo>
                  <a:pt x="16613" y="642"/>
                </a:lnTo>
                <a:lnTo>
                  <a:pt x="16616" y="641"/>
                </a:lnTo>
                <a:lnTo>
                  <a:pt x="16620" y="640"/>
                </a:lnTo>
                <a:lnTo>
                  <a:pt x="16623" y="640"/>
                </a:lnTo>
                <a:lnTo>
                  <a:pt x="16626" y="640"/>
                </a:lnTo>
                <a:lnTo>
                  <a:pt x="16629" y="641"/>
                </a:lnTo>
                <a:lnTo>
                  <a:pt x="16633" y="641"/>
                </a:lnTo>
                <a:lnTo>
                  <a:pt x="16636" y="642"/>
                </a:lnTo>
                <a:lnTo>
                  <a:pt x="16639" y="644"/>
                </a:lnTo>
                <a:lnTo>
                  <a:pt x="16641" y="645"/>
                </a:lnTo>
                <a:lnTo>
                  <a:pt x="16644" y="647"/>
                </a:lnTo>
                <a:lnTo>
                  <a:pt x="16647" y="649"/>
                </a:lnTo>
                <a:lnTo>
                  <a:pt x="16649" y="652"/>
                </a:lnTo>
                <a:moveTo>
                  <a:pt x="16224" y="1009"/>
                </a:moveTo>
                <a:lnTo>
                  <a:pt x="16226" y="1011"/>
                </a:lnTo>
                <a:lnTo>
                  <a:pt x="16228" y="1014"/>
                </a:lnTo>
                <a:lnTo>
                  <a:pt x="16229" y="1017"/>
                </a:lnTo>
                <a:lnTo>
                  <a:pt x="16230" y="1020"/>
                </a:lnTo>
                <a:lnTo>
                  <a:pt x="16231" y="1023"/>
                </a:lnTo>
                <a:lnTo>
                  <a:pt x="16232" y="1027"/>
                </a:lnTo>
                <a:lnTo>
                  <a:pt x="16232" y="1030"/>
                </a:lnTo>
                <a:lnTo>
                  <a:pt x="16232" y="1033"/>
                </a:lnTo>
                <a:lnTo>
                  <a:pt x="16231" y="1036"/>
                </a:lnTo>
                <a:lnTo>
                  <a:pt x="16231" y="1039"/>
                </a:lnTo>
                <a:lnTo>
                  <a:pt x="16230" y="1042"/>
                </a:lnTo>
                <a:lnTo>
                  <a:pt x="16228" y="1045"/>
                </a:lnTo>
                <a:lnTo>
                  <a:pt x="16227" y="1048"/>
                </a:lnTo>
                <a:lnTo>
                  <a:pt x="16225" y="1051"/>
                </a:lnTo>
                <a:lnTo>
                  <a:pt x="16223" y="1053"/>
                </a:lnTo>
                <a:lnTo>
                  <a:pt x="16220" y="1056"/>
                </a:lnTo>
                <a:lnTo>
                  <a:pt x="16003" y="1229"/>
                </a:lnTo>
                <a:lnTo>
                  <a:pt x="16000" y="1231"/>
                </a:lnTo>
                <a:lnTo>
                  <a:pt x="15997" y="1233"/>
                </a:lnTo>
                <a:lnTo>
                  <a:pt x="15994" y="1234"/>
                </a:lnTo>
                <a:lnTo>
                  <a:pt x="15991" y="1235"/>
                </a:lnTo>
                <a:lnTo>
                  <a:pt x="15988" y="1236"/>
                </a:lnTo>
                <a:lnTo>
                  <a:pt x="15984" y="1236"/>
                </a:lnTo>
                <a:lnTo>
                  <a:pt x="15981" y="1237"/>
                </a:lnTo>
                <a:lnTo>
                  <a:pt x="15978" y="1236"/>
                </a:lnTo>
                <a:lnTo>
                  <a:pt x="15975" y="1236"/>
                </a:lnTo>
                <a:lnTo>
                  <a:pt x="15972" y="1235"/>
                </a:lnTo>
                <a:lnTo>
                  <a:pt x="15969" y="1234"/>
                </a:lnTo>
                <a:lnTo>
                  <a:pt x="15966" y="1233"/>
                </a:lnTo>
                <a:lnTo>
                  <a:pt x="15963" y="1231"/>
                </a:lnTo>
                <a:lnTo>
                  <a:pt x="15960" y="1229"/>
                </a:lnTo>
                <a:lnTo>
                  <a:pt x="15957" y="1226"/>
                </a:lnTo>
                <a:lnTo>
                  <a:pt x="15955" y="1224"/>
                </a:lnTo>
                <a:lnTo>
                  <a:pt x="15953" y="1221"/>
                </a:lnTo>
                <a:lnTo>
                  <a:pt x="15951" y="1218"/>
                </a:lnTo>
                <a:lnTo>
                  <a:pt x="15950" y="1215"/>
                </a:lnTo>
                <a:lnTo>
                  <a:pt x="15949" y="1212"/>
                </a:lnTo>
                <a:lnTo>
                  <a:pt x="15948" y="1209"/>
                </a:lnTo>
                <a:lnTo>
                  <a:pt x="15948" y="1206"/>
                </a:lnTo>
                <a:lnTo>
                  <a:pt x="15948" y="1203"/>
                </a:lnTo>
                <a:lnTo>
                  <a:pt x="15948" y="1199"/>
                </a:lnTo>
                <a:lnTo>
                  <a:pt x="15948" y="1196"/>
                </a:lnTo>
                <a:lnTo>
                  <a:pt x="15949" y="1193"/>
                </a:lnTo>
                <a:lnTo>
                  <a:pt x="15950" y="1190"/>
                </a:lnTo>
                <a:lnTo>
                  <a:pt x="15952" y="1187"/>
                </a:lnTo>
                <a:lnTo>
                  <a:pt x="15953" y="1184"/>
                </a:lnTo>
                <a:lnTo>
                  <a:pt x="15955" y="1182"/>
                </a:lnTo>
                <a:lnTo>
                  <a:pt x="15958" y="1179"/>
                </a:lnTo>
                <a:lnTo>
                  <a:pt x="15960" y="1177"/>
                </a:lnTo>
                <a:lnTo>
                  <a:pt x="16176" y="1004"/>
                </a:lnTo>
                <a:lnTo>
                  <a:pt x="16179" y="1002"/>
                </a:lnTo>
                <a:lnTo>
                  <a:pt x="16182" y="1000"/>
                </a:lnTo>
                <a:lnTo>
                  <a:pt x="16185" y="999"/>
                </a:lnTo>
                <a:lnTo>
                  <a:pt x="16188" y="997"/>
                </a:lnTo>
                <a:lnTo>
                  <a:pt x="16191" y="997"/>
                </a:lnTo>
                <a:lnTo>
                  <a:pt x="16195" y="996"/>
                </a:lnTo>
                <a:lnTo>
                  <a:pt x="16198" y="996"/>
                </a:lnTo>
                <a:lnTo>
                  <a:pt x="16201" y="996"/>
                </a:lnTo>
                <a:lnTo>
                  <a:pt x="16204" y="997"/>
                </a:lnTo>
                <a:lnTo>
                  <a:pt x="16208" y="997"/>
                </a:lnTo>
                <a:lnTo>
                  <a:pt x="16211" y="999"/>
                </a:lnTo>
                <a:lnTo>
                  <a:pt x="16214" y="1000"/>
                </a:lnTo>
                <a:lnTo>
                  <a:pt x="16216" y="1002"/>
                </a:lnTo>
                <a:lnTo>
                  <a:pt x="16219" y="1004"/>
                </a:lnTo>
                <a:lnTo>
                  <a:pt x="16222" y="1006"/>
                </a:lnTo>
                <a:lnTo>
                  <a:pt x="16224" y="1009"/>
                </a:lnTo>
                <a:moveTo>
                  <a:pt x="15791" y="1353"/>
                </a:moveTo>
                <a:lnTo>
                  <a:pt x="15793" y="1355"/>
                </a:lnTo>
                <a:lnTo>
                  <a:pt x="15795" y="1358"/>
                </a:lnTo>
                <a:lnTo>
                  <a:pt x="15796" y="1361"/>
                </a:lnTo>
                <a:lnTo>
                  <a:pt x="15797" y="1364"/>
                </a:lnTo>
                <a:lnTo>
                  <a:pt x="15798" y="1367"/>
                </a:lnTo>
                <a:lnTo>
                  <a:pt x="15798" y="1371"/>
                </a:lnTo>
                <a:lnTo>
                  <a:pt x="15798" y="1374"/>
                </a:lnTo>
                <a:lnTo>
                  <a:pt x="15798" y="1377"/>
                </a:lnTo>
                <a:lnTo>
                  <a:pt x="15797" y="1380"/>
                </a:lnTo>
                <a:lnTo>
                  <a:pt x="15796" y="1383"/>
                </a:lnTo>
                <a:lnTo>
                  <a:pt x="15795" y="1386"/>
                </a:lnTo>
                <a:lnTo>
                  <a:pt x="15794" y="1389"/>
                </a:lnTo>
                <a:lnTo>
                  <a:pt x="15792" y="1392"/>
                </a:lnTo>
                <a:lnTo>
                  <a:pt x="15790" y="1395"/>
                </a:lnTo>
                <a:lnTo>
                  <a:pt x="15788" y="1397"/>
                </a:lnTo>
                <a:lnTo>
                  <a:pt x="15785" y="1400"/>
                </a:lnTo>
                <a:lnTo>
                  <a:pt x="15564" y="1568"/>
                </a:lnTo>
                <a:lnTo>
                  <a:pt x="15561" y="1570"/>
                </a:lnTo>
                <a:lnTo>
                  <a:pt x="15558" y="1571"/>
                </a:lnTo>
                <a:lnTo>
                  <a:pt x="15555" y="1572"/>
                </a:lnTo>
                <a:lnTo>
                  <a:pt x="15552" y="1573"/>
                </a:lnTo>
                <a:lnTo>
                  <a:pt x="15549" y="1574"/>
                </a:lnTo>
                <a:lnTo>
                  <a:pt x="15545" y="1574"/>
                </a:lnTo>
                <a:lnTo>
                  <a:pt x="15542" y="1574"/>
                </a:lnTo>
                <a:lnTo>
                  <a:pt x="15539" y="1574"/>
                </a:lnTo>
                <a:lnTo>
                  <a:pt x="15535" y="1574"/>
                </a:lnTo>
                <a:lnTo>
                  <a:pt x="15532" y="1573"/>
                </a:lnTo>
                <a:lnTo>
                  <a:pt x="15529" y="1572"/>
                </a:lnTo>
                <a:lnTo>
                  <a:pt x="15526" y="1570"/>
                </a:lnTo>
                <a:lnTo>
                  <a:pt x="15523" y="1569"/>
                </a:lnTo>
                <a:lnTo>
                  <a:pt x="15521" y="1567"/>
                </a:lnTo>
                <a:lnTo>
                  <a:pt x="15518" y="1564"/>
                </a:lnTo>
                <a:lnTo>
                  <a:pt x="15516" y="1562"/>
                </a:lnTo>
                <a:lnTo>
                  <a:pt x="15514" y="1559"/>
                </a:lnTo>
                <a:lnTo>
                  <a:pt x="15513" y="1556"/>
                </a:lnTo>
                <a:lnTo>
                  <a:pt x="15511" y="1553"/>
                </a:lnTo>
                <a:lnTo>
                  <a:pt x="15510" y="1550"/>
                </a:lnTo>
                <a:lnTo>
                  <a:pt x="15510" y="1547"/>
                </a:lnTo>
                <a:lnTo>
                  <a:pt x="15510" y="1543"/>
                </a:lnTo>
                <a:lnTo>
                  <a:pt x="15510" y="1540"/>
                </a:lnTo>
                <a:lnTo>
                  <a:pt x="15510" y="1537"/>
                </a:lnTo>
                <a:lnTo>
                  <a:pt x="15510" y="1533"/>
                </a:lnTo>
                <a:lnTo>
                  <a:pt x="15511" y="1530"/>
                </a:lnTo>
                <a:lnTo>
                  <a:pt x="15513" y="1527"/>
                </a:lnTo>
                <a:lnTo>
                  <a:pt x="15514" y="1524"/>
                </a:lnTo>
                <a:lnTo>
                  <a:pt x="15516" y="1521"/>
                </a:lnTo>
                <a:lnTo>
                  <a:pt x="15518" y="1519"/>
                </a:lnTo>
                <a:lnTo>
                  <a:pt x="15520" y="1516"/>
                </a:lnTo>
                <a:lnTo>
                  <a:pt x="15523" y="1514"/>
                </a:lnTo>
                <a:lnTo>
                  <a:pt x="15743" y="1347"/>
                </a:lnTo>
                <a:lnTo>
                  <a:pt x="15746" y="1345"/>
                </a:lnTo>
                <a:lnTo>
                  <a:pt x="15749" y="1343"/>
                </a:lnTo>
                <a:lnTo>
                  <a:pt x="15752" y="1342"/>
                </a:lnTo>
                <a:lnTo>
                  <a:pt x="15755" y="1341"/>
                </a:lnTo>
                <a:lnTo>
                  <a:pt x="15758" y="1340"/>
                </a:lnTo>
                <a:lnTo>
                  <a:pt x="15762" y="1340"/>
                </a:lnTo>
                <a:lnTo>
                  <a:pt x="15765" y="1340"/>
                </a:lnTo>
                <a:lnTo>
                  <a:pt x="15768" y="1340"/>
                </a:lnTo>
                <a:lnTo>
                  <a:pt x="15771" y="1340"/>
                </a:lnTo>
                <a:lnTo>
                  <a:pt x="15775" y="1341"/>
                </a:lnTo>
                <a:lnTo>
                  <a:pt x="15778" y="1342"/>
                </a:lnTo>
                <a:lnTo>
                  <a:pt x="15781" y="1344"/>
                </a:lnTo>
                <a:lnTo>
                  <a:pt x="15783" y="1346"/>
                </a:lnTo>
                <a:lnTo>
                  <a:pt x="15786" y="1348"/>
                </a:lnTo>
                <a:lnTo>
                  <a:pt x="15789" y="1350"/>
                </a:lnTo>
                <a:lnTo>
                  <a:pt x="15791" y="1353"/>
                </a:lnTo>
                <a:moveTo>
                  <a:pt x="15347" y="1686"/>
                </a:moveTo>
                <a:lnTo>
                  <a:pt x="15349" y="1689"/>
                </a:lnTo>
                <a:lnTo>
                  <a:pt x="15351" y="1692"/>
                </a:lnTo>
                <a:lnTo>
                  <a:pt x="15352" y="1695"/>
                </a:lnTo>
                <a:lnTo>
                  <a:pt x="15353" y="1698"/>
                </a:lnTo>
                <a:lnTo>
                  <a:pt x="15354" y="1701"/>
                </a:lnTo>
                <a:lnTo>
                  <a:pt x="15354" y="1704"/>
                </a:lnTo>
                <a:lnTo>
                  <a:pt x="15354" y="1707"/>
                </a:lnTo>
                <a:lnTo>
                  <a:pt x="15354" y="1711"/>
                </a:lnTo>
                <a:lnTo>
                  <a:pt x="15353" y="1714"/>
                </a:lnTo>
                <a:lnTo>
                  <a:pt x="15353" y="1717"/>
                </a:lnTo>
                <a:lnTo>
                  <a:pt x="15351" y="1720"/>
                </a:lnTo>
                <a:lnTo>
                  <a:pt x="15350" y="1723"/>
                </a:lnTo>
                <a:lnTo>
                  <a:pt x="15348" y="1725"/>
                </a:lnTo>
                <a:lnTo>
                  <a:pt x="15346" y="1728"/>
                </a:lnTo>
                <a:lnTo>
                  <a:pt x="15343" y="1730"/>
                </a:lnTo>
                <a:lnTo>
                  <a:pt x="15340" y="1733"/>
                </a:lnTo>
                <a:lnTo>
                  <a:pt x="15115" y="1896"/>
                </a:lnTo>
                <a:lnTo>
                  <a:pt x="15112" y="1897"/>
                </a:lnTo>
                <a:lnTo>
                  <a:pt x="15109" y="1899"/>
                </a:lnTo>
                <a:lnTo>
                  <a:pt x="15106" y="1900"/>
                </a:lnTo>
                <a:lnTo>
                  <a:pt x="15102" y="1901"/>
                </a:lnTo>
                <a:lnTo>
                  <a:pt x="15099" y="1902"/>
                </a:lnTo>
                <a:lnTo>
                  <a:pt x="15096" y="1902"/>
                </a:lnTo>
                <a:lnTo>
                  <a:pt x="15093" y="1902"/>
                </a:lnTo>
                <a:lnTo>
                  <a:pt x="15089" y="1902"/>
                </a:lnTo>
                <a:lnTo>
                  <a:pt x="15086" y="1901"/>
                </a:lnTo>
                <a:lnTo>
                  <a:pt x="15083" y="1900"/>
                </a:lnTo>
                <a:lnTo>
                  <a:pt x="15080" y="1899"/>
                </a:lnTo>
                <a:lnTo>
                  <a:pt x="15077" y="1897"/>
                </a:lnTo>
                <a:lnTo>
                  <a:pt x="15074" y="1895"/>
                </a:lnTo>
                <a:lnTo>
                  <a:pt x="15072" y="1893"/>
                </a:lnTo>
                <a:lnTo>
                  <a:pt x="15069" y="1890"/>
                </a:lnTo>
                <a:lnTo>
                  <a:pt x="15067" y="1888"/>
                </a:lnTo>
                <a:lnTo>
                  <a:pt x="15065" y="1885"/>
                </a:lnTo>
                <a:lnTo>
                  <a:pt x="15064" y="1882"/>
                </a:lnTo>
                <a:lnTo>
                  <a:pt x="15062" y="1879"/>
                </a:lnTo>
                <a:lnTo>
                  <a:pt x="15061" y="1875"/>
                </a:lnTo>
                <a:lnTo>
                  <a:pt x="15061" y="1872"/>
                </a:lnTo>
                <a:lnTo>
                  <a:pt x="15061" y="1869"/>
                </a:lnTo>
                <a:lnTo>
                  <a:pt x="15061" y="1866"/>
                </a:lnTo>
                <a:lnTo>
                  <a:pt x="15061" y="1863"/>
                </a:lnTo>
                <a:lnTo>
                  <a:pt x="15062" y="1860"/>
                </a:lnTo>
                <a:lnTo>
                  <a:pt x="15063" y="1857"/>
                </a:lnTo>
                <a:lnTo>
                  <a:pt x="15064" y="1854"/>
                </a:lnTo>
                <a:lnTo>
                  <a:pt x="15066" y="1851"/>
                </a:lnTo>
                <a:lnTo>
                  <a:pt x="15068" y="1848"/>
                </a:lnTo>
                <a:lnTo>
                  <a:pt x="15070" y="1846"/>
                </a:lnTo>
                <a:lnTo>
                  <a:pt x="15072" y="1844"/>
                </a:lnTo>
                <a:lnTo>
                  <a:pt x="15075" y="1842"/>
                </a:lnTo>
                <a:lnTo>
                  <a:pt x="15300" y="1679"/>
                </a:lnTo>
                <a:lnTo>
                  <a:pt x="15303" y="1677"/>
                </a:lnTo>
                <a:lnTo>
                  <a:pt x="15306" y="1675"/>
                </a:lnTo>
                <a:lnTo>
                  <a:pt x="15309" y="1674"/>
                </a:lnTo>
                <a:lnTo>
                  <a:pt x="15312" y="1673"/>
                </a:lnTo>
                <a:lnTo>
                  <a:pt x="15315" y="1672"/>
                </a:lnTo>
                <a:lnTo>
                  <a:pt x="15319" y="1672"/>
                </a:lnTo>
                <a:lnTo>
                  <a:pt x="15322" y="1672"/>
                </a:lnTo>
                <a:lnTo>
                  <a:pt x="15325" y="1672"/>
                </a:lnTo>
                <a:lnTo>
                  <a:pt x="15328" y="1673"/>
                </a:lnTo>
                <a:lnTo>
                  <a:pt x="15331" y="1674"/>
                </a:lnTo>
                <a:lnTo>
                  <a:pt x="15334" y="1675"/>
                </a:lnTo>
                <a:lnTo>
                  <a:pt x="15337" y="1677"/>
                </a:lnTo>
                <a:lnTo>
                  <a:pt x="15340" y="1678"/>
                </a:lnTo>
                <a:lnTo>
                  <a:pt x="15343" y="1681"/>
                </a:lnTo>
                <a:lnTo>
                  <a:pt x="15345" y="1683"/>
                </a:lnTo>
                <a:lnTo>
                  <a:pt x="15347" y="1686"/>
                </a:lnTo>
                <a:moveTo>
                  <a:pt x="14896" y="2008"/>
                </a:moveTo>
                <a:lnTo>
                  <a:pt x="14898" y="2010"/>
                </a:lnTo>
                <a:lnTo>
                  <a:pt x="14900" y="2013"/>
                </a:lnTo>
                <a:lnTo>
                  <a:pt x="14901" y="2017"/>
                </a:lnTo>
                <a:lnTo>
                  <a:pt x="14902" y="2020"/>
                </a:lnTo>
                <a:lnTo>
                  <a:pt x="14902" y="2023"/>
                </a:lnTo>
                <a:lnTo>
                  <a:pt x="14902" y="2026"/>
                </a:lnTo>
                <a:lnTo>
                  <a:pt x="14902" y="2029"/>
                </a:lnTo>
                <a:lnTo>
                  <a:pt x="14902" y="2033"/>
                </a:lnTo>
                <a:lnTo>
                  <a:pt x="14901" y="2036"/>
                </a:lnTo>
                <a:lnTo>
                  <a:pt x="14900" y="2039"/>
                </a:lnTo>
                <a:lnTo>
                  <a:pt x="14899" y="2042"/>
                </a:lnTo>
                <a:lnTo>
                  <a:pt x="14897" y="2045"/>
                </a:lnTo>
                <a:lnTo>
                  <a:pt x="14895" y="2047"/>
                </a:lnTo>
                <a:lnTo>
                  <a:pt x="14893" y="2050"/>
                </a:lnTo>
                <a:lnTo>
                  <a:pt x="14891" y="2052"/>
                </a:lnTo>
                <a:lnTo>
                  <a:pt x="14888" y="2055"/>
                </a:lnTo>
                <a:lnTo>
                  <a:pt x="14658" y="2212"/>
                </a:lnTo>
                <a:lnTo>
                  <a:pt x="14655" y="2213"/>
                </a:lnTo>
                <a:lnTo>
                  <a:pt x="14652" y="2215"/>
                </a:lnTo>
                <a:lnTo>
                  <a:pt x="14649" y="2216"/>
                </a:lnTo>
                <a:lnTo>
                  <a:pt x="14646" y="2216"/>
                </a:lnTo>
                <a:lnTo>
                  <a:pt x="14643" y="2217"/>
                </a:lnTo>
                <a:lnTo>
                  <a:pt x="14639" y="2217"/>
                </a:lnTo>
                <a:lnTo>
                  <a:pt x="14636" y="2217"/>
                </a:lnTo>
                <a:lnTo>
                  <a:pt x="14633" y="2216"/>
                </a:lnTo>
                <a:lnTo>
                  <a:pt x="14630" y="2216"/>
                </a:lnTo>
                <a:lnTo>
                  <a:pt x="14626" y="2215"/>
                </a:lnTo>
                <a:lnTo>
                  <a:pt x="14623" y="2213"/>
                </a:lnTo>
                <a:lnTo>
                  <a:pt x="14621" y="2212"/>
                </a:lnTo>
                <a:lnTo>
                  <a:pt x="14618" y="2210"/>
                </a:lnTo>
                <a:lnTo>
                  <a:pt x="14615" y="2208"/>
                </a:lnTo>
                <a:lnTo>
                  <a:pt x="14613" y="2205"/>
                </a:lnTo>
                <a:lnTo>
                  <a:pt x="14611" y="2203"/>
                </a:lnTo>
                <a:lnTo>
                  <a:pt x="14609" y="2199"/>
                </a:lnTo>
                <a:lnTo>
                  <a:pt x="14608" y="2196"/>
                </a:lnTo>
                <a:lnTo>
                  <a:pt x="14607" y="2193"/>
                </a:lnTo>
                <a:lnTo>
                  <a:pt x="14606" y="2190"/>
                </a:lnTo>
                <a:lnTo>
                  <a:pt x="14605" y="2187"/>
                </a:lnTo>
                <a:lnTo>
                  <a:pt x="14605" y="2183"/>
                </a:lnTo>
                <a:lnTo>
                  <a:pt x="14605" y="2180"/>
                </a:lnTo>
                <a:lnTo>
                  <a:pt x="14606" y="2177"/>
                </a:lnTo>
                <a:lnTo>
                  <a:pt x="14606" y="2174"/>
                </a:lnTo>
                <a:lnTo>
                  <a:pt x="14607" y="2171"/>
                </a:lnTo>
                <a:lnTo>
                  <a:pt x="14609" y="2168"/>
                </a:lnTo>
                <a:lnTo>
                  <a:pt x="14610" y="2165"/>
                </a:lnTo>
                <a:lnTo>
                  <a:pt x="14612" y="2162"/>
                </a:lnTo>
                <a:lnTo>
                  <a:pt x="14615" y="2160"/>
                </a:lnTo>
                <a:lnTo>
                  <a:pt x="14617" y="2158"/>
                </a:lnTo>
                <a:lnTo>
                  <a:pt x="14620" y="2156"/>
                </a:lnTo>
                <a:lnTo>
                  <a:pt x="14848" y="2000"/>
                </a:lnTo>
                <a:lnTo>
                  <a:pt x="14851" y="1998"/>
                </a:lnTo>
                <a:lnTo>
                  <a:pt x="14854" y="1996"/>
                </a:lnTo>
                <a:lnTo>
                  <a:pt x="14858" y="1995"/>
                </a:lnTo>
                <a:lnTo>
                  <a:pt x="14861" y="1994"/>
                </a:lnTo>
                <a:lnTo>
                  <a:pt x="14864" y="1994"/>
                </a:lnTo>
                <a:lnTo>
                  <a:pt x="14867" y="1993"/>
                </a:lnTo>
                <a:lnTo>
                  <a:pt x="14871" y="1993"/>
                </a:lnTo>
                <a:lnTo>
                  <a:pt x="14874" y="1994"/>
                </a:lnTo>
                <a:lnTo>
                  <a:pt x="14877" y="1995"/>
                </a:lnTo>
                <a:lnTo>
                  <a:pt x="14880" y="1996"/>
                </a:lnTo>
                <a:lnTo>
                  <a:pt x="14883" y="1997"/>
                </a:lnTo>
                <a:lnTo>
                  <a:pt x="14886" y="1998"/>
                </a:lnTo>
                <a:lnTo>
                  <a:pt x="14889" y="2000"/>
                </a:lnTo>
                <a:lnTo>
                  <a:pt x="14892" y="2002"/>
                </a:lnTo>
                <a:lnTo>
                  <a:pt x="14894" y="2005"/>
                </a:lnTo>
                <a:lnTo>
                  <a:pt x="14896" y="2008"/>
                </a:lnTo>
                <a:moveTo>
                  <a:pt x="14436" y="2318"/>
                </a:moveTo>
                <a:lnTo>
                  <a:pt x="14438" y="2321"/>
                </a:lnTo>
                <a:lnTo>
                  <a:pt x="14439" y="2324"/>
                </a:lnTo>
                <a:lnTo>
                  <a:pt x="14440" y="2327"/>
                </a:lnTo>
                <a:lnTo>
                  <a:pt x="14441" y="2331"/>
                </a:lnTo>
                <a:lnTo>
                  <a:pt x="14442" y="2334"/>
                </a:lnTo>
                <a:lnTo>
                  <a:pt x="14442" y="2337"/>
                </a:lnTo>
                <a:lnTo>
                  <a:pt x="14441" y="2340"/>
                </a:lnTo>
                <a:lnTo>
                  <a:pt x="14441" y="2343"/>
                </a:lnTo>
                <a:lnTo>
                  <a:pt x="14440" y="2346"/>
                </a:lnTo>
                <a:lnTo>
                  <a:pt x="14439" y="2349"/>
                </a:lnTo>
                <a:lnTo>
                  <a:pt x="14438" y="2352"/>
                </a:lnTo>
                <a:lnTo>
                  <a:pt x="14436" y="2355"/>
                </a:lnTo>
                <a:lnTo>
                  <a:pt x="14434" y="2358"/>
                </a:lnTo>
                <a:lnTo>
                  <a:pt x="14432" y="2360"/>
                </a:lnTo>
                <a:lnTo>
                  <a:pt x="14429" y="2362"/>
                </a:lnTo>
                <a:lnTo>
                  <a:pt x="14426" y="2364"/>
                </a:lnTo>
                <a:lnTo>
                  <a:pt x="14192" y="2514"/>
                </a:lnTo>
                <a:lnTo>
                  <a:pt x="14189" y="2516"/>
                </a:lnTo>
                <a:lnTo>
                  <a:pt x="14186" y="2518"/>
                </a:lnTo>
                <a:lnTo>
                  <a:pt x="14183" y="2519"/>
                </a:lnTo>
                <a:lnTo>
                  <a:pt x="14179" y="2519"/>
                </a:lnTo>
                <a:lnTo>
                  <a:pt x="14176" y="2520"/>
                </a:lnTo>
                <a:lnTo>
                  <a:pt x="14173" y="2520"/>
                </a:lnTo>
                <a:lnTo>
                  <a:pt x="14170" y="2520"/>
                </a:lnTo>
                <a:lnTo>
                  <a:pt x="14166" y="2519"/>
                </a:lnTo>
                <a:lnTo>
                  <a:pt x="14163" y="2518"/>
                </a:lnTo>
                <a:lnTo>
                  <a:pt x="14160" y="2517"/>
                </a:lnTo>
                <a:lnTo>
                  <a:pt x="14157" y="2516"/>
                </a:lnTo>
                <a:lnTo>
                  <a:pt x="14154" y="2514"/>
                </a:lnTo>
                <a:lnTo>
                  <a:pt x="14152" y="2512"/>
                </a:lnTo>
                <a:lnTo>
                  <a:pt x="14149" y="2510"/>
                </a:lnTo>
                <a:lnTo>
                  <a:pt x="14147" y="2507"/>
                </a:lnTo>
                <a:lnTo>
                  <a:pt x="14145" y="2504"/>
                </a:lnTo>
                <a:lnTo>
                  <a:pt x="14143" y="2501"/>
                </a:lnTo>
                <a:lnTo>
                  <a:pt x="14142" y="2498"/>
                </a:lnTo>
                <a:lnTo>
                  <a:pt x="14141" y="2495"/>
                </a:lnTo>
                <a:lnTo>
                  <a:pt x="14140" y="2492"/>
                </a:lnTo>
                <a:lnTo>
                  <a:pt x="14140" y="2489"/>
                </a:lnTo>
                <a:lnTo>
                  <a:pt x="14140" y="2486"/>
                </a:lnTo>
                <a:lnTo>
                  <a:pt x="14140" y="2483"/>
                </a:lnTo>
                <a:lnTo>
                  <a:pt x="14140" y="2479"/>
                </a:lnTo>
                <a:lnTo>
                  <a:pt x="14141" y="2476"/>
                </a:lnTo>
                <a:lnTo>
                  <a:pt x="14142" y="2473"/>
                </a:lnTo>
                <a:lnTo>
                  <a:pt x="14144" y="2470"/>
                </a:lnTo>
                <a:lnTo>
                  <a:pt x="14145" y="2468"/>
                </a:lnTo>
                <a:lnTo>
                  <a:pt x="14147" y="2465"/>
                </a:lnTo>
                <a:lnTo>
                  <a:pt x="14150" y="2463"/>
                </a:lnTo>
                <a:lnTo>
                  <a:pt x="14152" y="2460"/>
                </a:lnTo>
                <a:lnTo>
                  <a:pt x="14155" y="2458"/>
                </a:lnTo>
                <a:lnTo>
                  <a:pt x="14388" y="2308"/>
                </a:lnTo>
                <a:lnTo>
                  <a:pt x="14391" y="2307"/>
                </a:lnTo>
                <a:lnTo>
                  <a:pt x="14394" y="2305"/>
                </a:lnTo>
                <a:lnTo>
                  <a:pt x="14398" y="2304"/>
                </a:lnTo>
                <a:lnTo>
                  <a:pt x="14401" y="2304"/>
                </a:lnTo>
                <a:lnTo>
                  <a:pt x="14404" y="2303"/>
                </a:lnTo>
                <a:lnTo>
                  <a:pt x="14407" y="2303"/>
                </a:lnTo>
                <a:lnTo>
                  <a:pt x="14411" y="2303"/>
                </a:lnTo>
                <a:lnTo>
                  <a:pt x="14414" y="2304"/>
                </a:lnTo>
                <a:lnTo>
                  <a:pt x="14417" y="2305"/>
                </a:lnTo>
                <a:lnTo>
                  <a:pt x="14420" y="2306"/>
                </a:lnTo>
                <a:lnTo>
                  <a:pt x="14423" y="2307"/>
                </a:lnTo>
                <a:lnTo>
                  <a:pt x="14426" y="2309"/>
                </a:lnTo>
                <a:lnTo>
                  <a:pt x="14429" y="2311"/>
                </a:lnTo>
                <a:lnTo>
                  <a:pt x="14432" y="2313"/>
                </a:lnTo>
                <a:lnTo>
                  <a:pt x="14434" y="2316"/>
                </a:lnTo>
                <a:lnTo>
                  <a:pt x="14436" y="2318"/>
                </a:lnTo>
                <a:moveTo>
                  <a:pt x="13967" y="2615"/>
                </a:moveTo>
                <a:lnTo>
                  <a:pt x="13969" y="2618"/>
                </a:lnTo>
                <a:lnTo>
                  <a:pt x="13970" y="2622"/>
                </a:lnTo>
                <a:lnTo>
                  <a:pt x="13971" y="2625"/>
                </a:lnTo>
                <a:lnTo>
                  <a:pt x="13972" y="2628"/>
                </a:lnTo>
                <a:lnTo>
                  <a:pt x="13972" y="2631"/>
                </a:lnTo>
                <a:lnTo>
                  <a:pt x="13972" y="2634"/>
                </a:lnTo>
                <a:lnTo>
                  <a:pt x="13972" y="2638"/>
                </a:lnTo>
                <a:lnTo>
                  <a:pt x="13971" y="2641"/>
                </a:lnTo>
                <a:lnTo>
                  <a:pt x="13971" y="2644"/>
                </a:lnTo>
                <a:lnTo>
                  <a:pt x="13969" y="2647"/>
                </a:lnTo>
                <a:lnTo>
                  <a:pt x="13968" y="2650"/>
                </a:lnTo>
                <a:lnTo>
                  <a:pt x="13966" y="2652"/>
                </a:lnTo>
                <a:lnTo>
                  <a:pt x="13964" y="2655"/>
                </a:lnTo>
                <a:lnTo>
                  <a:pt x="13962" y="2657"/>
                </a:lnTo>
                <a:lnTo>
                  <a:pt x="13959" y="2659"/>
                </a:lnTo>
                <a:lnTo>
                  <a:pt x="13956" y="2661"/>
                </a:lnTo>
                <a:lnTo>
                  <a:pt x="13718" y="2805"/>
                </a:lnTo>
                <a:lnTo>
                  <a:pt x="13715" y="2807"/>
                </a:lnTo>
                <a:lnTo>
                  <a:pt x="13712" y="2808"/>
                </a:lnTo>
                <a:lnTo>
                  <a:pt x="13709" y="2809"/>
                </a:lnTo>
                <a:lnTo>
                  <a:pt x="13706" y="2810"/>
                </a:lnTo>
                <a:lnTo>
                  <a:pt x="13702" y="2810"/>
                </a:lnTo>
                <a:lnTo>
                  <a:pt x="13699" y="2810"/>
                </a:lnTo>
                <a:lnTo>
                  <a:pt x="13696" y="2809"/>
                </a:lnTo>
                <a:lnTo>
                  <a:pt x="13692" y="2809"/>
                </a:lnTo>
                <a:lnTo>
                  <a:pt x="13689" y="2808"/>
                </a:lnTo>
                <a:lnTo>
                  <a:pt x="13686" y="2807"/>
                </a:lnTo>
                <a:lnTo>
                  <a:pt x="13683" y="2805"/>
                </a:lnTo>
                <a:lnTo>
                  <a:pt x="13681" y="2803"/>
                </a:lnTo>
                <a:lnTo>
                  <a:pt x="13678" y="2801"/>
                </a:lnTo>
                <a:lnTo>
                  <a:pt x="13675" y="2799"/>
                </a:lnTo>
                <a:lnTo>
                  <a:pt x="13673" y="2796"/>
                </a:lnTo>
                <a:lnTo>
                  <a:pt x="13671" y="2793"/>
                </a:lnTo>
                <a:lnTo>
                  <a:pt x="13670" y="2790"/>
                </a:lnTo>
                <a:lnTo>
                  <a:pt x="13668" y="2787"/>
                </a:lnTo>
                <a:lnTo>
                  <a:pt x="13667" y="2784"/>
                </a:lnTo>
                <a:lnTo>
                  <a:pt x="13667" y="2781"/>
                </a:lnTo>
                <a:lnTo>
                  <a:pt x="13666" y="2778"/>
                </a:lnTo>
                <a:lnTo>
                  <a:pt x="13666" y="2774"/>
                </a:lnTo>
                <a:lnTo>
                  <a:pt x="13667" y="2771"/>
                </a:lnTo>
                <a:lnTo>
                  <a:pt x="13667" y="2768"/>
                </a:lnTo>
                <a:lnTo>
                  <a:pt x="13668" y="2765"/>
                </a:lnTo>
                <a:lnTo>
                  <a:pt x="13670" y="2762"/>
                </a:lnTo>
                <a:lnTo>
                  <a:pt x="13671" y="2759"/>
                </a:lnTo>
                <a:lnTo>
                  <a:pt x="13673" y="2757"/>
                </a:lnTo>
                <a:lnTo>
                  <a:pt x="13675" y="2754"/>
                </a:lnTo>
                <a:lnTo>
                  <a:pt x="13678" y="2752"/>
                </a:lnTo>
                <a:lnTo>
                  <a:pt x="13680" y="2749"/>
                </a:lnTo>
                <a:lnTo>
                  <a:pt x="13683" y="2747"/>
                </a:lnTo>
                <a:lnTo>
                  <a:pt x="13920" y="2604"/>
                </a:lnTo>
                <a:lnTo>
                  <a:pt x="13923" y="2603"/>
                </a:lnTo>
                <a:lnTo>
                  <a:pt x="13926" y="2601"/>
                </a:lnTo>
                <a:lnTo>
                  <a:pt x="13930" y="2600"/>
                </a:lnTo>
                <a:lnTo>
                  <a:pt x="13933" y="2600"/>
                </a:lnTo>
                <a:lnTo>
                  <a:pt x="13936" y="2599"/>
                </a:lnTo>
                <a:lnTo>
                  <a:pt x="13939" y="2599"/>
                </a:lnTo>
                <a:lnTo>
                  <a:pt x="13943" y="2600"/>
                </a:lnTo>
                <a:lnTo>
                  <a:pt x="13946" y="2600"/>
                </a:lnTo>
                <a:lnTo>
                  <a:pt x="13949" y="2601"/>
                </a:lnTo>
                <a:lnTo>
                  <a:pt x="13952" y="2602"/>
                </a:lnTo>
                <a:lnTo>
                  <a:pt x="13955" y="2604"/>
                </a:lnTo>
                <a:lnTo>
                  <a:pt x="13958" y="2606"/>
                </a:lnTo>
                <a:lnTo>
                  <a:pt x="13961" y="2608"/>
                </a:lnTo>
                <a:lnTo>
                  <a:pt x="13963" y="2610"/>
                </a:lnTo>
                <a:lnTo>
                  <a:pt x="13965" y="2613"/>
                </a:lnTo>
                <a:lnTo>
                  <a:pt x="13967" y="2615"/>
                </a:lnTo>
                <a:moveTo>
                  <a:pt x="13490" y="2899"/>
                </a:moveTo>
                <a:lnTo>
                  <a:pt x="13492" y="2902"/>
                </a:lnTo>
                <a:lnTo>
                  <a:pt x="13493" y="2906"/>
                </a:lnTo>
                <a:lnTo>
                  <a:pt x="13494" y="2909"/>
                </a:lnTo>
                <a:lnTo>
                  <a:pt x="13494" y="2912"/>
                </a:lnTo>
                <a:lnTo>
                  <a:pt x="13495" y="2915"/>
                </a:lnTo>
                <a:lnTo>
                  <a:pt x="13495" y="2919"/>
                </a:lnTo>
                <a:lnTo>
                  <a:pt x="13494" y="2922"/>
                </a:lnTo>
                <a:lnTo>
                  <a:pt x="13493" y="2925"/>
                </a:lnTo>
                <a:lnTo>
                  <a:pt x="13492" y="2928"/>
                </a:lnTo>
                <a:lnTo>
                  <a:pt x="13491" y="2931"/>
                </a:lnTo>
                <a:lnTo>
                  <a:pt x="13490" y="2934"/>
                </a:lnTo>
                <a:lnTo>
                  <a:pt x="13488" y="2937"/>
                </a:lnTo>
                <a:lnTo>
                  <a:pt x="13486" y="2939"/>
                </a:lnTo>
                <a:lnTo>
                  <a:pt x="13483" y="2941"/>
                </a:lnTo>
                <a:lnTo>
                  <a:pt x="13480" y="2944"/>
                </a:lnTo>
                <a:lnTo>
                  <a:pt x="13477" y="2945"/>
                </a:lnTo>
                <a:lnTo>
                  <a:pt x="13235" y="3081"/>
                </a:lnTo>
                <a:lnTo>
                  <a:pt x="13232" y="3083"/>
                </a:lnTo>
                <a:lnTo>
                  <a:pt x="13229" y="3084"/>
                </a:lnTo>
                <a:lnTo>
                  <a:pt x="13225" y="3085"/>
                </a:lnTo>
                <a:lnTo>
                  <a:pt x="13222" y="3085"/>
                </a:lnTo>
                <a:lnTo>
                  <a:pt x="13219" y="3086"/>
                </a:lnTo>
                <a:lnTo>
                  <a:pt x="13215" y="3085"/>
                </a:lnTo>
                <a:lnTo>
                  <a:pt x="13212" y="3085"/>
                </a:lnTo>
                <a:lnTo>
                  <a:pt x="13209" y="3084"/>
                </a:lnTo>
                <a:lnTo>
                  <a:pt x="13206" y="3083"/>
                </a:lnTo>
                <a:lnTo>
                  <a:pt x="13203" y="3082"/>
                </a:lnTo>
                <a:lnTo>
                  <a:pt x="13200" y="3080"/>
                </a:lnTo>
                <a:lnTo>
                  <a:pt x="13197" y="3078"/>
                </a:lnTo>
                <a:lnTo>
                  <a:pt x="13195" y="3076"/>
                </a:lnTo>
                <a:lnTo>
                  <a:pt x="13192" y="3074"/>
                </a:lnTo>
                <a:lnTo>
                  <a:pt x="13190" y="3071"/>
                </a:lnTo>
                <a:lnTo>
                  <a:pt x="13188" y="3068"/>
                </a:lnTo>
                <a:lnTo>
                  <a:pt x="13187" y="3065"/>
                </a:lnTo>
                <a:lnTo>
                  <a:pt x="13185" y="3062"/>
                </a:lnTo>
                <a:lnTo>
                  <a:pt x="13185" y="3059"/>
                </a:lnTo>
                <a:lnTo>
                  <a:pt x="13184" y="3056"/>
                </a:lnTo>
                <a:lnTo>
                  <a:pt x="13184" y="3052"/>
                </a:lnTo>
                <a:lnTo>
                  <a:pt x="13184" y="3049"/>
                </a:lnTo>
                <a:lnTo>
                  <a:pt x="13184" y="3046"/>
                </a:lnTo>
                <a:lnTo>
                  <a:pt x="13185" y="3043"/>
                </a:lnTo>
                <a:lnTo>
                  <a:pt x="13186" y="3040"/>
                </a:lnTo>
                <a:lnTo>
                  <a:pt x="13188" y="3037"/>
                </a:lnTo>
                <a:lnTo>
                  <a:pt x="13190" y="3034"/>
                </a:lnTo>
                <a:lnTo>
                  <a:pt x="13192" y="3031"/>
                </a:lnTo>
                <a:lnTo>
                  <a:pt x="13194" y="3029"/>
                </a:lnTo>
                <a:lnTo>
                  <a:pt x="13196" y="3026"/>
                </a:lnTo>
                <a:lnTo>
                  <a:pt x="13199" y="3024"/>
                </a:lnTo>
                <a:lnTo>
                  <a:pt x="13202" y="3022"/>
                </a:lnTo>
                <a:lnTo>
                  <a:pt x="13443" y="2887"/>
                </a:lnTo>
                <a:lnTo>
                  <a:pt x="13446" y="2886"/>
                </a:lnTo>
                <a:lnTo>
                  <a:pt x="13449" y="2884"/>
                </a:lnTo>
                <a:lnTo>
                  <a:pt x="13453" y="2883"/>
                </a:lnTo>
                <a:lnTo>
                  <a:pt x="13456" y="2883"/>
                </a:lnTo>
                <a:lnTo>
                  <a:pt x="13459" y="2882"/>
                </a:lnTo>
                <a:lnTo>
                  <a:pt x="13462" y="2883"/>
                </a:lnTo>
                <a:lnTo>
                  <a:pt x="13466" y="2883"/>
                </a:lnTo>
                <a:lnTo>
                  <a:pt x="13469" y="2884"/>
                </a:lnTo>
                <a:lnTo>
                  <a:pt x="13472" y="2885"/>
                </a:lnTo>
                <a:lnTo>
                  <a:pt x="13475" y="2886"/>
                </a:lnTo>
                <a:lnTo>
                  <a:pt x="13478" y="2887"/>
                </a:lnTo>
                <a:lnTo>
                  <a:pt x="13481" y="2889"/>
                </a:lnTo>
                <a:lnTo>
                  <a:pt x="13484" y="2891"/>
                </a:lnTo>
                <a:lnTo>
                  <a:pt x="13486" y="2894"/>
                </a:lnTo>
                <a:lnTo>
                  <a:pt x="13488" y="2896"/>
                </a:lnTo>
                <a:lnTo>
                  <a:pt x="13490" y="2899"/>
                </a:lnTo>
                <a:moveTo>
                  <a:pt x="13004" y="3168"/>
                </a:moveTo>
                <a:lnTo>
                  <a:pt x="13006" y="3171"/>
                </a:lnTo>
                <a:lnTo>
                  <a:pt x="13007" y="3175"/>
                </a:lnTo>
                <a:lnTo>
                  <a:pt x="13008" y="3178"/>
                </a:lnTo>
                <a:lnTo>
                  <a:pt x="13008" y="3181"/>
                </a:lnTo>
                <a:lnTo>
                  <a:pt x="13008" y="3184"/>
                </a:lnTo>
                <a:lnTo>
                  <a:pt x="13008" y="3187"/>
                </a:lnTo>
                <a:lnTo>
                  <a:pt x="13008" y="3191"/>
                </a:lnTo>
                <a:lnTo>
                  <a:pt x="13007" y="3194"/>
                </a:lnTo>
                <a:lnTo>
                  <a:pt x="13006" y="3197"/>
                </a:lnTo>
                <a:lnTo>
                  <a:pt x="13005" y="3200"/>
                </a:lnTo>
                <a:lnTo>
                  <a:pt x="13003" y="3203"/>
                </a:lnTo>
                <a:lnTo>
                  <a:pt x="13001" y="3205"/>
                </a:lnTo>
                <a:lnTo>
                  <a:pt x="12999" y="3208"/>
                </a:lnTo>
                <a:lnTo>
                  <a:pt x="12996" y="3210"/>
                </a:lnTo>
                <a:lnTo>
                  <a:pt x="12993" y="3212"/>
                </a:lnTo>
                <a:lnTo>
                  <a:pt x="12990" y="3213"/>
                </a:lnTo>
                <a:lnTo>
                  <a:pt x="12743" y="3341"/>
                </a:lnTo>
                <a:lnTo>
                  <a:pt x="12740" y="3343"/>
                </a:lnTo>
                <a:lnTo>
                  <a:pt x="12737" y="3344"/>
                </a:lnTo>
                <a:lnTo>
                  <a:pt x="12733" y="3345"/>
                </a:lnTo>
                <a:lnTo>
                  <a:pt x="12730" y="3345"/>
                </a:lnTo>
                <a:lnTo>
                  <a:pt x="12727" y="3345"/>
                </a:lnTo>
                <a:lnTo>
                  <a:pt x="12723" y="3345"/>
                </a:lnTo>
                <a:lnTo>
                  <a:pt x="12720" y="3344"/>
                </a:lnTo>
                <a:lnTo>
                  <a:pt x="12717" y="3344"/>
                </a:lnTo>
                <a:lnTo>
                  <a:pt x="12714" y="3343"/>
                </a:lnTo>
                <a:lnTo>
                  <a:pt x="12711" y="3341"/>
                </a:lnTo>
                <a:lnTo>
                  <a:pt x="12708" y="3339"/>
                </a:lnTo>
                <a:lnTo>
                  <a:pt x="12705" y="3337"/>
                </a:lnTo>
                <a:lnTo>
                  <a:pt x="12703" y="3335"/>
                </a:lnTo>
                <a:lnTo>
                  <a:pt x="12701" y="3333"/>
                </a:lnTo>
                <a:lnTo>
                  <a:pt x="12699" y="3330"/>
                </a:lnTo>
                <a:lnTo>
                  <a:pt x="12697" y="3327"/>
                </a:lnTo>
                <a:lnTo>
                  <a:pt x="12696" y="3324"/>
                </a:lnTo>
                <a:lnTo>
                  <a:pt x="12695" y="3321"/>
                </a:lnTo>
                <a:lnTo>
                  <a:pt x="12694" y="3317"/>
                </a:lnTo>
                <a:lnTo>
                  <a:pt x="12693" y="3314"/>
                </a:lnTo>
                <a:lnTo>
                  <a:pt x="12693" y="3311"/>
                </a:lnTo>
                <a:lnTo>
                  <a:pt x="12694" y="3308"/>
                </a:lnTo>
                <a:lnTo>
                  <a:pt x="12694" y="3304"/>
                </a:lnTo>
                <a:lnTo>
                  <a:pt x="12695" y="3301"/>
                </a:lnTo>
                <a:lnTo>
                  <a:pt x="12696" y="3298"/>
                </a:lnTo>
                <a:lnTo>
                  <a:pt x="12698" y="3296"/>
                </a:lnTo>
                <a:lnTo>
                  <a:pt x="12699" y="3293"/>
                </a:lnTo>
                <a:lnTo>
                  <a:pt x="12701" y="3290"/>
                </a:lnTo>
                <a:lnTo>
                  <a:pt x="12704" y="3288"/>
                </a:lnTo>
                <a:lnTo>
                  <a:pt x="12706" y="3286"/>
                </a:lnTo>
                <a:lnTo>
                  <a:pt x="12709" y="3284"/>
                </a:lnTo>
                <a:lnTo>
                  <a:pt x="12712" y="3282"/>
                </a:lnTo>
                <a:lnTo>
                  <a:pt x="12958" y="3154"/>
                </a:lnTo>
                <a:lnTo>
                  <a:pt x="12961" y="3153"/>
                </a:lnTo>
                <a:lnTo>
                  <a:pt x="12964" y="3152"/>
                </a:lnTo>
                <a:lnTo>
                  <a:pt x="12968" y="3151"/>
                </a:lnTo>
                <a:lnTo>
                  <a:pt x="12971" y="3150"/>
                </a:lnTo>
                <a:lnTo>
                  <a:pt x="12974" y="3150"/>
                </a:lnTo>
                <a:lnTo>
                  <a:pt x="12977" y="3150"/>
                </a:lnTo>
                <a:lnTo>
                  <a:pt x="12981" y="3151"/>
                </a:lnTo>
                <a:lnTo>
                  <a:pt x="12984" y="3152"/>
                </a:lnTo>
                <a:lnTo>
                  <a:pt x="12987" y="3153"/>
                </a:lnTo>
                <a:lnTo>
                  <a:pt x="12990" y="3154"/>
                </a:lnTo>
                <a:lnTo>
                  <a:pt x="12993" y="3156"/>
                </a:lnTo>
                <a:lnTo>
                  <a:pt x="12996" y="3158"/>
                </a:lnTo>
                <a:lnTo>
                  <a:pt x="12998" y="3160"/>
                </a:lnTo>
                <a:lnTo>
                  <a:pt x="13000" y="3162"/>
                </a:lnTo>
                <a:lnTo>
                  <a:pt x="13002" y="3165"/>
                </a:lnTo>
                <a:lnTo>
                  <a:pt x="13004" y="3168"/>
                </a:lnTo>
                <a:moveTo>
                  <a:pt x="12509" y="3420"/>
                </a:moveTo>
                <a:lnTo>
                  <a:pt x="12511" y="3423"/>
                </a:lnTo>
                <a:lnTo>
                  <a:pt x="12512" y="3427"/>
                </a:lnTo>
                <a:lnTo>
                  <a:pt x="12512" y="3430"/>
                </a:lnTo>
                <a:lnTo>
                  <a:pt x="12513" y="3433"/>
                </a:lnTo>
                <a:lnTo>
                  <a:pt x="12513" y="3437"/>
                </a:lnTo>
                <a:lnTo>
                  <a:pt x="12512" y="3440"/>
                </a:lnTo>
                <a:lnTo>
                  <a:pt x="12512" y="3443"/>
                </a:lnTo>
                <a:lnTo>
                  <a:pt x="12511" y="3446"/>
                </a:lnTo>
                <a:lnTo>
                  <a:pt x="12509" y="3449"/>
                </a:lnTo>
                <a:lnTo>
                  <a:pt x="12508" y="3452"/>
                </a:lnTo>
                <a:lnTo>
                  <a:pt x="12506" y="3455"/>
                </a:lnTo>
                <a:lnTo>
                  <a:pt x="12504" y="3457"/>
                </a:lnTo>
                <a:lnTo>
                  <a:pt x="12502" y="3460"/>
                </a:lnTo>
                <a:lnTo>
                  <a:pt x="12499" y="3462"/>
                </a:lnTo>
                <a:lnTo>
                  <a:pt x="12496" y="3464"/>
                </a:lnTo>
                <a:lnTo>
                  <a:pt x="12493" y="3465"/>
                </a:lnTo>
                <a:lnTo>
                  <a:pt x="12241" y="3584"/>
                </a:lnTo>
                <a:lnTo>
                  <a:pt x="12238" y="3586"/>
                </a:lnTo>
                <a:lnTo>
                  <a:pt x="12235" y="3587"/>
                </a:lnTo>
                <a:lnTo>
                  <a:pt x="12232" y="3587"/>
                </a:lnTo>
                <a:lnTo>
                  <a:pt x="12228" y="3587"/>
                </a:lnTo>
                <a:lnTo>
                  <a:pt x="12225" y="3587"/>
                </a:lnTo>
                <a:lnTo>
                  <a:pt x="12222" y="3587"/>
                </a:lnTo>
                <a:lnTo>
                  <a:pt x="12219" y="3587"/>
                </a:lnTo>
                <a:lnTo>
                  <a:pt x="12215" y="3586"/>
                </a:lnTo>
                <a:lnTo>
                  <a:pt x="12212" y="3584"/>
                </a:lnTo>
                <a:lnTo>
                  <a:pt x="12210" y="3583"/>
                </a:lnTo>
                <a:lnTo>
                  <a:pt x="12207" y="3581"/>
                </a:lnTo>
                <a:lnTo>
                  <a:pt x="12204" y="3579"/>
                </a:lnTo>
                <a:lnTo>
                  <a:pt x="12202" y="3577"/>
                </a:lnTo>
                <a:lnTo>
                  <a:pt x="12200" y="3574"/>
                </a:lnTo>
                <a:lnTo>
                  <a:pt x="12198" y="3571"/>
                </a:lnTo>
                <a:lnTo>
                  <a:pt x="12196" y="3568"/>
                </a:lnTo>
                <a:lnTo>
                  <a:pt x="12195" y="3565"/>
                </a:lnTo>
                <a:lnTo>
                  <a:pt x="12194" y="3562"/>
                </a:lnTo>
                <a:lnTo>
                  <a:pt x="12193" y="3558"/>
                </a:lnTo>
                <a:lnTo>
                  <a:pt x="12193" y="3555"/>
                </a:lnTo>
                <a:lnTo>
                  <a:pt x="12193" y="3552"/>
                </a:lnTo>
                <a:lnTo>
                  <a:pt x="12193" y="3549"/>
                </a:lnTo>
                <a:lnTo>
                  <a:pt x="12194" y="3545"/>
                </a:lnTo>
                <a:lnTo>
                  <a:pt x="12195" y="3542"/>
                </a:lnTo>
                <a:lnTo>
                  <a:pt x="12196" y="3539"/>
                </a:lnTo>
                <a:lnTo>
                  <a:pt x="12198" y="3536"/>
                </a:lnTo>
                <a:lnTo>
                  <a:pt x="12199" y="3534"/>
                </a:lnTo>
                <a:lnTo>
                  <a:pt x="12202" y="3531"/>
                </a:lnTo>
                <a:lnTo>
                  <a:pt x="12204" y="3529"/>
                </a:lnTo>
                <a:lnTo>
                  <a:pt x="12206" y="3527"/>
                </a:lnTo>
                <a:lnTo>
                  <a:pt x="12209" y="3525"/>
                </a:lnTo>
                <a:lnTo>
                  <a:pt x="12212" y="3523"/>
                </a:lnTo>
                <a:lnTo>
                  <a:pt x="12463" y="3405"/>
                </a:lnTo>
                <a:lnTo>
                  <a:pt x="12467" y="3404"/>
                </a:lnTo>
                <a:lnTo>
                  <a:pt x="12470" y="3403"/>
                </a:lnTo>
                <a:lnTo>
                  <a:pt x="12473" y="3402"/>
                </a:lnTo>
                <a:lnTo>
                  <a:pt x="12476" y="3402"/>
                </a:lnTo>
                <a:lnTo>
                  <a:pt x="12480" y="3402"/>
                </a:lnTo>
                <a:lnTo>
                  <a:pt x="12483" y="3402"/>
                </a:lnTo>
                <a:lnTo>
                  <a:pt x="12486" y="3403"/>
                </a:lnTo>
                <a:lnTo>
                  <a:pt x="12489" y="3404"/>
                </a:lnTo>
                <a:lnTo>
                  <a:pt x="12492" y="3405"/>
                </a:lnTo>
                <a:lnTo>
                  <a:pt x="12495" y="3406"/>
                </a:lnTo>
                <a:lnTo>
                  <a:pt x="12498" y="3408"/>
                </a:lnTo>
                <a:lnTo>
                  <a:pt x="12501" y="3410"/>
                </a:lnTo>
                <a:lnTo>
                  <a:pt x="12503" y="3412"/>
                </a:lnTo>
                <a:lnTo>
                  <a:pt x="12505" y="3415"/>
                </a:lnTo>
                <a:lnTo>
                  <a:pt x="12507" y="3417"/>
                </a:lnTo>
                <a:lnTo>
                  <a:pt x="12509" y="3420"/>
                </a:lnTo>
                <a:moveTo>
                  <a:pt x="12005" y="3654"/>
                </a:moveTo>
                <a:lnTo>
                  <a:pt x="12006" y="3657"/>
                </a:lnTo>
                <a:lnTo>
                  <a:pt x="12007" y="3661"/>
                </a:lnTo>
                <a:lnTo>
                  <a:pt x="12008" y="3664"/>
                </a:lnTo>
                <a:lnTo>
                  <a:pt x="12008" y="3667"/>
                </a:lnTo>
                <a:lnTo>
                  <a:pt x="12008" y="3671"/>
                </a:lnTo>
                <a:lnTo>
                  <a:pt x="12007" y="3674"/>
                </a:lnTo>
                <a:lnTo>
                  <a:pt x="12006" y="3677"/>
                </a:lnTo>
                <a:lnTo>
                  <a:pt x="12005" y="3680"/>
                </a:lnTo>
                <a:lnTo>
                  <a:pt x="12004" y="3683"/>
                </a:lnTo>
                <a:lnTo>
                  <a:pt x="12002" y="3686"/>
                </a:lnTo>
                <a:lnTo>
                  <a:pt x="12000" y="3689"/>
                </a:lnTo>
                <a:lnTo>
                  <a:pt x="11998" y="3691"/>
                </a:lnTo>
                <a:lnTo>
                  <a:pt x="11996" y="3694"/>
                </a:lnTo>
                <a:lnTo>
                  <a:pt x="11993" y="3696"/>
                </a:lnTo>
                <a:lnTo>
                  <a:pt x="11990" y="3698"/>
                </a:lnTo>
                <a:lnTo>
                  <a:pt x="11987" y="3699"/>
                </a:lnTo>
                <a:lnTo>
                  <a:pt x="11731" y="3807"/>
                </a:lnTo>
                <a:lnTo>
                  <a:pt x="11728" y="3808"/>
                </a:lnTo>
                <a:lnTo>
                  <a:pt x="11725" y="3809"/>
                </a:lnTo>
                <a:lnTo>
                  <a:pt x="11721" y="3810"/>
                </a:lnTo>
                <a:lnTo>
                  <a:pt x="11718" y="3810"/>
                </a:lnTo>
                <a:lnTo>
                  <a:pt x="11714" y="3810"/>
                </a:lnTo>
                <a:lnTo>
                  <a:pt x="11711" y="3810"/>
                </a:lnTo>
                <a:lnTo>
                  <a:pt x="11708" y="3809"/>
                </a:lnTo>
                <a:lnTo>
                  <a:pt x="11705" y="3808"/>
                </a:lnTo>
                <a:lnTo>
                  <a:pt x="11702" y="3807"/>
                </a:lnTo>
                <a:lnTo>
                  <a:pt x="11699" y="3805"/>
                </a:lnTo>
                <a:lnTo>
                  <a:pt x="11696" y="3803"/>
                </a:lnTo>
                <a:lnTo>
                  <a:pt x="11694" y="3801"/>
                </a:lnTo>
                <a:lnTo>
                  <a:pt x="11692" y="3798"/>
                </a:lnTo>
                <a:lnTo>
                  <a:pt x="11690" y="3795"/>
                </a:lnTo>
                <a:lnTo>
                  <a:pt x="11688" y="3792"/>
                </a:lnTo>
                <a:lnTo>
                  <a:pt x="11686" y="3789"/>
                </a:lnTo>
                <a:lnTo>
                  <a:pt x="11685" y="3786"/>
                </a:lnTo>
                <a:lnTo>
                  <a:pt x="11684" y="3783"/>
                </a:lnTo>
                <a:lnTo>
                  <a:pt x="11684" y="3779"/>
                </a:lnTo>
                <a:lnTo>
                  <a:pt x="11684" y="3776"/>
                </a:lnTo>
                <a:lnTo>
                  <a:pt x="11684" y="3773"/>
                </a:lnTo>
                <a:lnTo>
                  <a:pt x="11684" y="3770"/>
                </a:lnTo>
                <a:lnTo>
                  <a:pt x="11685" y="3767"/>
                </a:lnTo>
                <a:lnTo>
                  <a:pt x="11686" y="3764"/>
                </a:lnTo>
                <a:lnTo>
                  <a:pt x="11688" y="3761"/>
                </a:lnTo>
                <a:lnTo>
                  <a:pt x="11689" y="3758"/>
                </a:lnTo>
                <a:lnTo>
                  <a:pt x="11691" y="3756"/>
                </a:lnTo>
                <a:lnTo>
                  <a:pt x="11693" y="3753"/>
                </a:lnTo>
                <a:lnTo>
                  <a:pt x="11696" y="3751"/>
                </a:lnTo>
                <a:lnTo>
                  <a:pt x="11698" y="3749"/>
                </a:lnTo>
                <a:lnTo>
                  <a:pt x="11701" y="3747"/>
                </a:lnTo>
                <a:lnTo>
                  <a:pt x="11704" y="3745"/>
                </a:lnTo>
                <a:lnTo>
                  <a:pt x="11959" y="3637"/>
                </a:lnTo>
                <a:lnTo>
                  <a:pt x="11963" y="3636"/>
                </a:lnTo>
                <a:lnTo>
                  <a:pt x="11966" y="3635"/>
                </a:lnTo>
                <a:lnTo>
                  <a:pt x="11970" y="3635"/>
                </a:lnTo>
                <a:lnTo>
                  <a:pt x="11973" y="3635"/>
                </a:lnTo>
                <a:lnTo>
                  <a:pt x="11976" y="3635"/>
                </a:lnTo>
                <a:lnTo>
                  <a:pt x="11980" y="3635"/>
                </a:lnTo>
                <a:lnTo>
                  <a:pt x="11983" y="3636"/>
                </a:lnTo>
                <a:lnTo>
                  <a:pt x="11986" y="3637"/>
                </a:lnTo>
                <a:lnTo>
                  <a:pt x="11989" y="3638"/>
                </a:lnTo>
                <a:lnTo>
                  <a:pt x="11992" y="3640"/>
                </a:lnTo>
                <a:lnTo>
                  <a:pt x="11995" y="3641"/>
                </a:lnTo>
                <a:lnTo>
                  <a:pt x="11997" y="3643"/>
                </a:lnTo>
                <a:lnTo>
                  <a:pt x="12000" y="3646"/>
                </a:lnTo>
                <a:lnTo>
                  <a:pt x="12002" y="3648"/>
                </a:lnTo>
                <a:lnTo>
                  <a:pt x="12004" y="3651"/>
                </a:lnTo>
                <a:lnTo>
                  <a:pt x="12005" y="3654"/>
                </a:lnTo>
                <a:moveTo>
                  <a:pt x="3554" y="3669"/>
                </a:moveTo>
                <a:lnTo>
                  <a:pt x="3554" y="3666"/>
                </a:lnTo>
                <a:lnTo>
                  <a:pt x="3554" y="3662"/>
                </a:lnTo>
                <a:lnTo>
                  <a:pt x="3555" y="3659"/>
                </a:lnTo>
                <a:lnTo>
                  <a:pt x="3556" y="3656"/>
                </a:lnTo>
                <a:lnTo>
                  <a:pt x="3558" y="3653"/>
                </a:lnTo>
                <a:lnTo>
                  <a:pt x="3560" y="3650"/>
                </a:lnTo>
                <a:lnTo>
                  <a:pt x="3561" y="3647"/>
                </a:lnTo>
                <a:lnTo>
                  <a:pt x="3564" y="3645"/>
                </a:lnTo>
                <a:lnTo>
                  <a:pt x="3566" y="3643"/>
                </a:lnTo>
                <a:lnTo>
                  <a:pt x="3569" y="3641"/>
                </a:lnTo>
                <a:lnTo>
                  <a:pt x="3571" y="3639"/>
                </a:lnTo>
                <a:lnTo>
                  <a:pt x="3574" y="3638"/>
                </a:lnTo>
                <a:lnTo>
                  <a:pt x="3578" y="3637"/>
                </a:lnTo>
                <a:lnTo>
                  <a:pt x="3581" y="3636"/>
                </a:lnTo>
                <a:lnTo>
                  <a:pt x="3584" y="3635"/>
                </a:lnTo>
                <a:lnTo>
                  <a:pt x="3588" y="3635"/>
                </a:lnTo>
                <a:lnTo>
                  <a:pt x="3865" y="3642"/>
                </a:lnTo>
                <a:lnTo>
                  <a:pt x="3868" y="3642"/>
                </a:lnTo>
                <a:lnTo>
                  <a:pt x="3872" y="3643"/>
                </a:lnTo>
                <a:lnTo>
                  <a:pt x="3875" y="3644"/>
                </a:lnTo>
                <a:lnTo>
                  <a:pt x="3878" y="3645"/>
                </a:lnTo>
                <a:lnTo>
                  <a:pt x="3881" y="3646"/>
                </a:lnTo>
                <a:lnTo>
                  <a:pt x="3884" y="3648"/>
                </a:lnTo>
                <a:lnTo>
                  <a:pt x="3886" y="3650"/>
                </a:lnTo>
                <a:lnTo>
                  <a:pt x="3889" y="3652"/>
                </a:lnTo>
                <a:lnTo>
                  <a:pt x="3891" y="3655"/>
                </a:lnTo>
                <a:lnTo>
                  <a:pt x="3893" y="3658"/>
                </a:lnTo>
                <a:lnTo>
                  <a:pt x="3894" y="3660"/>
                </a:lnTo>
                <a:lnTo>
                  <a:pt x="3896" y="3663"/>
                </a:lnTo>
                <a:lnTo>
                  <a:pt x="3897" y="3666"/>
                </a:lnTo>
                <a:lnTo>
                  <a:pt x="3897" y="3670"/>
                </a:lnTo>
                <a:lnTo>
                  <a:pt x="3898" y="3673"/>
                </a:lnTo>
                <a:lnTo>
                  <a:pt x="3898" y="3676"/>
                </a:lnTo>
                <a:lnTo>
                  <a:pt x="3897" y="3680"/>
                </a:lnTo>
                <a:lnTo>
                  <a:pt x="3897" y="3683"/>
                </a:lnTo>
                <a:lnTo>
                  <a:pt x="3896" y="3686"/>
                </a:lnTo>
                <a:lnTo>
                  <a:pt x="3894" y="3689"/>
                </a:lnTo>
                <a:lnTo>
                  <a:pt x="3893" y="3692"/>
                </a:lnTo>
                <a:lnTo>
                  <a:pt x="3891" y="3695"/>
                </a:lnTo>
                <a:lnTo>
                  <a:pt x="3889" y="3698"/>
                </a:lnTo>
                <a:lnTo>
                  <a:pt x="3887" y="3700"/>
                </a:lnTo>
                <a:lnTo>
                  <a:pt x="3884" y="3702"/>
                </a:lnTo>
                <a:lnTo>
                  <a:pt x="3881" y="3704"/>
                </a:lnTo>
                <a:lnTo>
                  <a:pt x="3878" y="3705"/>
                </a:lnTo>
                <a:lnTo>
                  <a:pt x="3875" y="3707"/>
                </a:lnTo>
                <a:lnTo>
                  <a:pt x="3872" y="3708"/>
                </a:lnTo>
                <a:lnTo>
                  <a:pt x="3869" y="3709"/>
                </a:lnTo>
                <a:lnTo>
                  <a:pt x="3865" y="3709"/>
                </a:lnTo>
                <a:lnTo>
                  <a:pt x="3862" y="3709"/>
                </a:lnTo>
                <a:lnTo>
                  <a:pt x="3588" y="3703"/>
                </a:lnTo>
                <a:lnTo>
                  <a:pt x="3584" y="3703"/>
                </a:lnTo>
                <a:lnTo>
                  <a:pt x="3581" y="3702"/>
                </a:lnTo>
                <a:lnTo>
                  <a:pt x="3578" y="3701"/>
                </a:lnTo>
                <a:lnTo>
                  <a:pt x="3574" y="3700"/>
                </a:lnTo>
                <a:lnTo>
                  <a:pt x="3571" y="3698"/>
                </a:lnTo>
                <a:lnTo>
                  <a:pt x="3569" y="3697"/>
                </a:lnTo>
                <a:lnTo>
                  <a:pt x="3566" y="3695"/>
                </a:lnTo>
                <a:lnTo>
                  <a:pt x="3564" y="3693"/>
                </a:lnTo>
                <a:lnTo>
                  <a:pt x="3561" y="3690"/>
                </a:lnTo>
                <a:lnTo>
                  <a:pt x="3560" y="3688"/>
                </a:lnTo>
                <a:lnTo>
                  <a:pt x="3558" y="3685"/>
                </a:lnTo>
                <a:lnTo>
                  <a:pt x="3556" y="3682"/>
                </a:lnTo>
                <a:lnTo>
                  <a:pt x="3555" y="3679"/>
                </a:lnTo>
                <a:lnTo>
                  <a:pt x="3554" y="3676"/>
                </a:lnTo>
                <a:lnTo>
                  <a:pt x="3554" y="3673"/>
                </a:lnTo>
                <a:lnTo>
                  <a:pt x="3554" y="3669"/>
                </a:lnTo>
                <a:moveTo>
                  <a:pt x="3346" y="3670"/>
                </a:moveTo>
                <a:lnTo>
                  <a:pt x="3346" y="3674"/>
                </a:lnTo>
                <a:lnTo>
                  <a:pt x="3345" y="3677"/>
                </a:lnTo>
                <a:lnTo>
                  <a:pt x="3345" y="3680"/>
                </a:lnTo>
                <a:lnTo>
                  <a:pt x="3344" y="3684"/>
                </a:lnTo>
                <a:lnTo>
                  <a:pt x="3342" y="3687"/>
                </a:lnTo>
                <a:lnTo>
                  <a:pt x="3341" y="3689"/>
                </a:lnTo>
                <a:lnTo>
                  <a:pt x="3339" y="3692"/>
                </a:lnTo>
                <a:lnTo>
                  <a:pt x="3337" y="3694"/>
                </a:lnTo>
                <a:lnTo>
                  <a:pt x="3334" y="3697"/>
                </a:lnTo>
                <a:lnTo>
                  <a:pt x="3332" y="3699"/>
                </a:lnTo>
                <a:lnTo>
                  <a:pt x="3329" y="3700"/>
                </a:lnTo>
                <a:lnTo>
                  <a:pt x="3326" y="3702"/>
                </a:lnTo>
                <a:lnTo>
                  <a:pt x="3323" y="3703"/>
                </a:lnTo>
                <a:lnTo>
                  <a:pt x="3320" y="3704"/>
                </a:lnTo>
                <a:lnTo>
                  <a:pt x="3316" y="3705"/>
                </a:lnTo>
                <a:lnTo>
                  <a:pt x="3313" y="3705"/>
                </a:lnTo>
                <a:lnTo>
                  <a:pt x="3038" y="3715"/>
                </a:lnTo>
                <a:lnTo>
                  <a:pt x="3034" y="3715"/>
                </a:lnTo>
                <a:lnTo>
                  <a:pt x="3031" y="3715"/>
                </a:lnTo>
                <a:lnTo>
                  <a:pt x="3028" y="3714"/>
                </a:lnTo>
                <a:lnTo>
                  <a:pt x="3024" y="3713"/>
                </a:lnTo>
                <a:lnTo>
                  <a:pt x="3021" y="3712"/>
                </a:lnTo>
                <a:lnTo>
                  <a:pt x="3018" y="3711"/>
                </a:lnTo>
                <a:lnTo>
                  <a:pt x="3016" y="3709"/>
                </a:lnTo>
                <a:lnTo>
                  <a:pt x="3013" y="3707"/>
                </a:lnTo>
                <a:lnTo>
                  <a:pt x="3011" y="3704"/>
                </a:lnTo>
                <a:lnTo>
                  <a:pt x="3009" y="3702"/>
                </a:lnTo>
                <a:lnTo>
                  <a:pt x="3007" y="3699"/>
                </a:lnTo>
                <a:lnTo>
                  <a:pt x="3005" y="3696"/>
                </a:lnTo>
                <a:lnTo>
                  <a:pt x="3004" y="3693"/>
                </a:lnTo>
                <a:lnTo>
                  <a:pt x="3003" y="3690"/>
                </a:lnTo>
                <a:lnTo>
                  <a:pt x="3002" y="3687"/>
                </a:lnTo>
                <a:lnTo>
                  <a:pt x="3002" y="3683"/>
                </a:lnTo>
                <a:lnTo>
                  <a:pt x="3002" y="3680"/>
                </a:lnTo>
                <a:lnTo>
                  <a:pt x="3002" y="3677"/>
                </a:lnTo>
                <a:lnTo>
                  <a:pt x="3003" y="3673"/>
                </a:lnTo>
                <a:lnTo>
                  <a:pt x="3004" y="3670"/>
                </a:lnTo>
                <a:lnTo>
                  <a:pt x="3005" y="3667"/>
                </a:lnTo>
                <a:lnTo>
                  <a:pt x="3007" y="3664"/>
                </a:lnTo>
                <a:lnTo>
                  <a:pt x="3009" y="3662"/>
                </a:lnTo>
                <a:lnTo>
                  <a:pt x="3011" y="3659"/>
                </a:lnTo>
                <a:lnTo>
                  <a:pt x="3013" y="3657"/>
                </a:lnTo>
                <a:lnTo>
                  <a:pt x="3016" y="3655"/>
                </a:lnTo>
                <a:lnTo>
                  <a:pt x="3019" y="3653"/>
                </a:lnTo>
                <a:lnTo>
                  <a:pt x="3022" y="3652"/>
                </a:lnTo>
                <a:lnTo>
                  <a:pt x="3025" y="3650"/>
                </a:lnTo>
                <a:lnTo>
                  <a:pt x="3028" y="3649"/>
                </a:lnTo>
                <a:lnTo>
                  <a:pt x="3031" y="3649"/>
                </a:lnTo>
                <a:lnTo>
                  <a:pt x="3035" y="3648"/>
                </a:lnTo>
                <a:lnTo>
                  <a:pt x="3311" y="3637"/>
                </a:lnTo>
                <a:lnTo>
                  <a:pt x="3314" y="3637"/>
                </a:lnTo>
                <a:lnTo>
                  <a:pt x="3318" y="3638"/>
                </a:lnTo>
                <a:lnTo>
                  <a:pt x="3321" y="3639"/>
                </a:lnTo>
                <a:lnTo>
                  <a:pt x="3324" y="3640"/>
                </a:lnTo>
                <a:lnTo>
                  <a:pt x="3327" y="3641"/>
                </a:lnTo>
                <a:lnTo>
                  <a:pt x="3330" y="3643"/>
                </a:lnTo>
                <a:lnTo>
                  <a:pt x="3333" y="3645"/>
                </a:lnTo>
                <a:lnTo>
                  <a:pt x="3335" y="3647"/>
                </a:lnTo>
                <a:lnTo>
                  <a:pt x="3338" y="3649"/>
                </a:lnTo>
                <a:lnTo>
                  <a:pt x="3340" y="3652"/>
                </a:lnTo>
                <a:lnTo>
                  <a:pt x="3342" y="3655"/>
                </a:lnTo>
                <a:lnTo>
                  <a:pt x="3343" y="3657"/>
                </a:lnTo>
                <a:lnTo>
                  <a:pt x="3344" y="3660"/>
                </a:lnTo>
                <a:lnTo>
                  <a:pt x="3345" y="3664"/>
                </a:lnTo>
                <a:lnTo>
                  <a:pt x="3346" y="3667"/>
                </a:lnTo>
                <a:lnTo>
                  <a:pt x="3346" y="3670"/>
                </a:lnTo>
                <a:moveTo>
                  <a:pt x="4105" y="3687"/>
                </a:moveTo>
                <a:lnTo>
                  <a:pt x="4105" y="3684"/>
                </a:lnTo>
                <a:lnTo>
                  <a:pt x="4106" y="3680"/>
                </a:lnTo>
                <a:lnTo>
                  <a:pt x="4107" y="3677"/>
                </a:lnTo>
                <a:lnTo>
                  <a:pt x="4108" y="3674"/>
                </a:lnTo>
                <a:lnTo>
                  <a:pt x="4110" y="3671"/>
                </a:lnTo>
                <a:lnTo>
                  <a:pt x="4112" y="3669"/>
                </a:lnTo>
                <a:lnTo>
                  <a:pt x="4114" y="3666"/>
                </a:lnTo>
                <a:lnTo>
                  <a:pt x="4117" y="3664"/>
                </a:lnTo>
                <a:lnTo>
                  <a:pt x="4119" y="3662"/>
                </a:lnTo>
                <a:lnTo>
                  <a:pt x="4122" y="3660"/>
                </a:lnTo>
                <a:lnTo>
                  <a:pt x="4125" y="3659"/>
                </a:lnTo>
                <a:lnTo>
                  <a:pt x="4128" y="3658"/>
                </a:lnTo>
                <a:lnTo>
                  <a:pt x="4131" y="3657"/>
                </a:lnTo>
                <a:lnTo>
                  <a:pt x="4135" y="3656"/>
                </a:lnTo>
                <a:lnTo>
                  <a:pt x="4138" y="3656"/>
                </a:lnTo>
                <a:lnTo>
                  <a:pt x="4142" y="3656"/>
                </a:lnTo>
                <a:lnTo>
                  <a:pt x="4417" y="3677"/>
                </a:lnTo>
                <a:lnTo>
                  <a:pt x="4420" y="3678"/>
                </a:lnTo>
                <a:lnTo>
                  <a:pt x="4424" y="3679"/>
                </a:lnTo>
                <a:lnTo>
                  <a:pt x="4427" y="3680"/>
                </a:lnTo>
                <a:lnTo>
                  <a:pt x="4430" y="3681"/>
                </a:lnTo>
                <a:lnTo>
                  <a:pt x="4433" y="3683"/>
                </a:lnTo>
                <a:lnTo>
                  <a:pt x="4435" y="3685"/>
                </a:lnTo>
                <a:lnTo>
                  <a:pt x="4438" y="3687"/>
                </a:lnTo>
                <a:lnTo>
                  <a:pt x="4440" y="3689"/>
                </a:lnTo>
                <a:lnTo>
                  <a:pt x="4442" y="3692"/>
                </a:lnTo>
                <a:lnTo>
                  <a:pt x="4444" y="3695"/>
                </a:lnTo>
                <a:lnTo>
                  <a:pt x="4445" y="3698"/>
                </a:lnTo>
                <a:lnTo>
                  <a:pt x="4446" y="3701"/>
                </a:lnTo>
                <a:lnTo>
                  <a:pt x="4447" y="3704"/>
                </a:lnTo>
                <a:lnTo>
                  <a:pt x="4448" y="3707"/>
                </a:lnTo>
                <a:lnTo>
                  <a:pt x="4448" y="3711"/>
                </a:lnTo>
                <a:lnTo>
                  <a:pt x="4448" y="3714"/>
                </a:lnTo>
                <a:lnTo>
                  <a:pt x="4447" y="3718"/>
                </a:lnTo>
                <a:lnTo>
                  <a:pt x="4446" y="3721"/>
                </a:lnTo>
                <a:lnTo>
                  <a:pt x="4445" y="3724"/>
                </a:lnTo>
                <a:lnTo>
                  <a:pt x="4444" y="3727"/>
                </a:lnTo>
                <a:lnTo>
                  <a:pt x="4442" y="3730"/>
                </a:lnTo>
                <a:lnTo>
                  <a:pt x="4440" y="3732"/>
                </a:lnTo>
                <a:lnTo>
                  <a:pt x="4438" y="3735"/>
                </a:lnTo>
                <a:lnTo>
                  <a:pt x="4436" y="3737"/>
                </a:lnTo>
                <a:lnTo>
                  <a:pt x="4433" y="3739"/>
                </a:lnTo>
                <a:lnTo>
                  <a:pt x="4430" y="3740"/>
                </a:lnTo>
                <a:lnTo>
                  <a:pt x="4427" y="3742"/>
                </a:lnTo>
                <a:lnTo>
                  <a:pt x="4424" y="3743"/>
                </a:lnTo>
                <a:lnTo>
                  <a:pt x="4421" y="3744"/>
                </a:lnTo>
                <a:lnTo>
                  <a:pt x="4418" y="3744"/>
                </a:lnTo>
                <a:lnTo>
                  <a:pt x="4414" y="3744"/>
                </a:lnTo>
                <a:lnTo>
                  <a:pt x="4411" y="3744"/>
                </a:lnTo>
                <a:lnTo>
                  <a:pt x="4137" y="3723"/>
                </a:lnTo>
                <a:lnTo>
                  <a:pt x="4133" y="3723"/>
                </a:lnTo>
                <a:lnTo>
                  <a:pt x="4130" y="3722"/>
                </a:lnTo>
                <a:lnTo>
                  <a:pt x="4127" y="3721"/>
                </a:lnTo>
                <a:lnTo>
                  <a:pt x="4124" y="3719"/>
                </a:lnTo>
                <a:lnTo>
                  <a:pt x="4121" y="3718"/>
                </a:lnTo>
                <a:lnTo>
                  <a:pt x="4118" y="3716"/>
                </a:lnTo>
                <a:lnTo>
                  <a:pt x="4116" y="3714"/>
                </a:lnTo>
                <a:lnTo>
                  <a:pt x="4113" y="3711"/>
                </a:lnTo>
                <a:lnTo>
                  <a:pt x="4111" y="3709"/>
                </a:lnTo>
                <a:lnTo>
                  <a:pt x="4109" y="3706"/>
                </a:lnTo>
                <a:lnTo>
                  <a:pt x="4108" y="3703"/>
                </a:lnTo>
                <a:lnTo>
                  <a:pt x="4107" y="3700"/>
                </a:lnTo>
                <a:lnTo>
                  <a:pt x="4106" y="3697"/>
                </a:lnTo>
                <a:lnTo>
                  <a:pt x="4105" y="3694"/>
                </a:lnTo>
                <a:lnTo>
                  <a:pt x="4105" y="3691"/>
                </a:lnTo>
                <a:lnTo>
                  <a:pt x="4105" y="3687"/>
                </a:lnTo>
                <a:moveTo>
                  <a:pt x="2795" y="3697"/>
                </a:moveTo>
                <a:lnTo>
                  <a:pt x="2795" y="3701"/>
                </a:lnTo>
                <a:lnTo>
                  <a:pt x="2795" y="3704"/>
                </a:lnTo>
                <a:lnTo>
                  <a:pt x="2794" y="3707"/>
                </a:lnTo>
                <a:lnTo>
                  <a:pt x="2794" y="3711"/>
                </a:lnTo>
                <a:lnTo>
                  <a:pt x="2792" y="3714"/>
                </a:lnTo>
                <a:lnTo>
                  <a:pt x="2791" y="3717"/>
                </a:lnTo>
                <a:lnTo>
                  <a:pt x="2789" y="3719"/>
                </a:lnTo>
                <a:lnTo>
                  <a:pt x="2787" y="3722"/>
                </a:lnTo>
                <a:lnTo>
                  <a:pt x="2785" y="3724"/>
                </a:lnTo>
                <a:lnTo>
                  <a:pt x="2783" y="3727"/>
                </a:lnTo>
                <a:lnTo>
                  <a:pt x="2780" y="3729"/>
                </a:lnTo>
                <a:lnTo>
                  <a:pt x="2777" y="3730"/>
                </a:lnTo>
                <a:lnTo>
                  <a:pt x="2774" y="3732"/>
                </a:lnTo>
                <a:lnTo>
                  <a:pt x="2771" y="3733"/>
                </a:lnTo>
                <a:lnTo>
                  <a:pt x="2767" y="3734"/>
                </a:lnTo>
                <a:lnTo>
                  <a:pt x="2764" y="3734"/>
                </a:lnTo>
                <a:lnTo>
                  <a:pt x="2491" y="3761"/>
                </a:lnTo>
                <a:lnTo>
                  <a:pt x="2487" y="3761"/>
                </a:lnTo>
                <a:lnTo>
                  <a:pt x="2484" y="3761"/>
                </a:lnTo>
                <a:lnTo>
                  <a:pt x="2481" y="3761"/>
                </a:lnTo>
                <a:lnTo>
                  <a:pt x="2478" y="3760"/>
                </a:lnTo>
                <a:lnTo>
                  <a:pt x="2475" y="3759"/>
                </a:lnTo>
                <a:lnTo>
                  <a:pt x="2472" y="3758"/>
                </a:lnTo>
                <a:lnTo>
                  <a:pt x="2469" y="3756"/>
                </a:lnTo>
                <a:lnTo>
                  <a:pt x="2466" y="3754"/>
                </a:lnTo>
                <a:lnTo>
                  <a:pt x="2464" y="3752"/>
                </a:lnTo>
                <a:lnTo>
                  <a:pt x="2461" y="3750"/>
                </a:lnTo>
                <a:lnTo>
                  <a:pt x="2459" y="3748"/>
                </a:lnTo>
                <a:lnTo>
                  <a:pt x="2457" y="3745"/>
                </a:lnTo>
                <a:lnTo>
                  <a:pt x="2456" y="3742"/>
                </a:lnTo>
                <a:lnTo>
                  <a:pt x="2454" y="3739"/>
                </a:lnTo>
                <a:lnTo>
                  <a:pt x="2453" y="3736"/>
                </a:lnTo>
                <a:lnTo>
                  <a:pt x="2453" y="3732"/>
                </a:lnTo>
                <a:lnTo>
                  <a:pt x="2453" y="3729"/>
                </a:lnTo>
                <a:lnTo>
                  <a:pt x="2453" y="3725"/>
                </a:lnTo>
                <a:lnTo>
                  <a:pt x="2453" y="3722"/>
                </a:lnTo>
                <a:lnTo>
                  <a:pt x="2454" y="3719"/>
                </a:lnTo>
                <a:lnTo>
                  <a:pt x="2455" y="3716"/>
                </a:lnTo>
                <a:lnTo>
                  <a:pt x="2457" y="3713"/>
                </a:lnTo>
                <a:lnTo>
                  <a:pt x="2458" y="3710"/>
                </a:lnTo>
                <a:lnTo>
                  <a:pt x="2460" y="3707"/>
                </a:lnTo>
                <a:lnTo>
                  <a:pt x="2462" y="3705"/>
                </a:lnTo>
                <a:lnTo>
                  <a:pt x="2465" y="3703"/>
                </a:lnTo>
                <a:lnTo>
                  <a:pt x="2467" y="3701"/>
                </a:lnTo>
                <a:lnTo>
                  <a:pt x="2470" y="3699"/>
                </a:lnTo>
                <a:lnTo>
                  <a:pt x="2473" y="3697"/>
                </a:lnTo>
                <a:lnTo>
                  <a:pt x="2476" y="3696"/>
                </a:lnTo>
                <a:lnTo>
                  <a:pt x="2480" y="3695"/>
                </a:lnTo>
                <a:lnTo>
                  <a:pt x="2483" y="3694"/>
                </a:lnTo>
                <a:lnTo>
                  <a:pt x="2758" y="3667"/>
                </a:lnTo>
                <a:lnTo>
                  <a:pt x="2761" y="3667"/>
                </a:lnTo>
                <a:lnTo>
                  <a:pt x="2765" y="3667"/>
                </a:lnTo>
                <a:lnTo>
                  <a:pt x="2768" y="3668"/>
                </a:lnTo>
                <a:lnTo>
                  <a:pt x="2771" y="3669"/>
                </a:lnTo>
                <a:lnTo>
                  <a:pt x="2775" y="3670"/>
                </a:lnTo>
                <a:lnTo>
                  <a:pt x="2778" y="3671"/>
                </a:lnTo>
                <a:lnTo>
                  <a:pt x="2780" y="3673"/>
                </a:lnTo>
                <a:lnTo>
                  <a:pt x="2783" y="3675"/>
                </a:lnTo>
                <a:lnTo>
                  <a:pt x="2786" y="3677"/>
                </a:lnTo>
                <a:lnTo>
                  <a:pt x="2788" y="3679"/>
                </a:lnTo>
                <a:lnTo>
                  <a:pt x="2790" y="3682"/>
                </a:lnTo>
                <a:lnTo>
                  <a:pt x="2791" y="3685"/>
                </a:lnTo>
                <a:lnTo>
                  <a:pt x="2793" y="3688"/>
                </a:lnTo>
                <a:lnTo>
                  <a:pt x="2794" y="3691"/>
                </a:lnTo>
                <a:lnTo>
                  <a:pt x="2794" y="3694"/>
                </a:lnTo>
                <a:lnTo>
                  <a:pt x="2795" y="3697"/>
                </a:lnTo>
                <a:moveTo>
                  <a:pt x="4655" y="3736"/>
                </a:moveTo>
                <a:lnTo>
                  <a:pt x="4655" y="3733"/>
                </a:lnTo>
                <a:lnTo>
                  <a:pt x="4656" y="3729"/>
                </a:lnTo>
                <a:lnTo>
                  <a:pt x="4657" y="3726"/>
                </a:lnTo>
                <a:lnTo>
                  <a:pt x="4659" y="3723"/>
                </a:lnTo>
                <a:lnTo>
                  <a:pt x="4661" y="3720"/>
                </a:lnTo>
                <a:lnTo>
                  <a:pt x="4663" y="3718"/>
                </a:lnTo>
                <a:lnTo>
                  <a:pt x="4665" y="3715"/>
                </a:lnTo>
                <a:lnTo>
                  <a:pt x="4667" y="3713"/>
                </a:lnTo>
                <a:lnTo>
                  <a:pt x="4670" y="3711"/>
                </a:lnTo>
                <a:lnTo>
                  <a:pt x="4673" y="3710"/>
                </a:lnTo>
                <a:lnTo>
                  <a:pt x="4676" y="3708"/>
                </a:lnTo>
                <a:lnTo>
                  <a:pt x="4679" y="3707"/>
                </a:lnTo>
                <a:lnTo>
                  <a:pt x="4682" y="3707"/>
                </a:lnTo>
                <a:lnTo>
                  <a:pt x="4686" y="3706"/>
                </a:lnTo>
                <a:lnTo>
                  <a:pt x="4689" y="3706"/>
                </a:lnTo>
                <a:lnTo>
                  <a:pt x="4693" y="3706"/>
                </a:lnTo>
                <a:lnTo>
                  <a:pt x="4967" y="3743"/>
                </a:lnTo>
                <a:lnTo>
                  <a:pt x="4970" y="3744"/>
                </a:lnTo>
                <a:lnTo>
                  <a:pt x="4973" y="3745"/>
                </a:lnTo>
                <a:lnTo>
                  <a:pt x="4976" y="3746"/>
                </a:lnTo>
                <a:lnTo>
                  <a:pt x="4979" y="3748"/>
                </a:lnTo>
                <a:lnTo>
                  <a:pt x="4982" y="3750"/>
                </a:lnTo>
                <a:lnTo>
                  <a:pt x="4984" y="3752"/>
                </a:lnTo>
                <a:lnTo>
                  <a:pt x="4987" y="3754"/>
                </a:lnTo>
                <a:lnTo>
                  <a:pt x="4989" y="3757"/>
                </a:lnTo>
                <a:lnTo>
                  <a:pt x="4991" y="3759"/>
                </a:lnTo>
                <a:lnTo>
                  <a:pt x="4992" y="3762"/>
                </a:lnTo>
                <a:lnTo>
                  <a:pt x="4993" y="3765"/>
                </a:lnTo>
                <a:lnTo>
                  <a:pt x="4995" y="3768"/>
                </a:lnTo>
                <a:lnTo>
                  <a:pt x="4995" y="3771"/>
                </a:lnTo>
                <a:lnTo>
                  <a:pt x="4996" y="3774"/>
                </a:lnTo>
                <a:lnTo>
                  <a:pt x="4996" y="3778"/>
                </a:lnTo>
                <a:lnTo>
                  <a:pt x="4996" y="3781"/>
                </a:lnTo>
                <a:lnTo>
                  <a:pt x="4995" y="3784"/>
                </a:lnTo>
                <a:lnTo>
                  <a:pt x="4994" y="3788"/>
                </a:lnTo>
                <a:lnTo>
                  <a:pt x="4993" y="3791"/>
                </a:lnTo>
                <a:lnTo>
                  <a:pt x="4991" y="3794"/>
                </a:lnTo>
                <a:lnTo>
                  <a:pt x="4989" y="3796"/>
                </a:lnTo>
                <a:lnTo>
                  <a:pt x="4987" y="3799"/>
                </a:lnTo>
                <a:lnTo>
                  <a:pt x="4984" y="3801"/>
                </a:lnTo>
                <a:lnTo>
                  <a:pt x="4982" y="3803"/>
                </a:lnTo>
                <a:lnTo>
                  <a:pt x="4979" y="3805"/>
                </a:lnTo>
                <a:lnTo>
                  <a:pt x="4976" y="3806"/>
                </a:lnTo>
                <a:lnTo>
                  <a:pt x="4973" y="3808"/>
                </a:lnTo>
                <a:lnTo>
                  <a:pt x="4970" y="3809"/>
                </a:lnTo>
                <a:lnTo>
                  <a:pt x="4967" y="3809"/>
                </a:lnTo>
                <a:lnTo>
                  <a:pt x="4963" y="3810"/>
                </a:lnTo>
                <a:lnTo>
                  <a:pt x="4960" y="3810"/>
                </a:lnTo>
                <a:lnTo>
                  <a:pt x="4957" y="3809"/>
                </a:lnTo>
                <a:lnTo>
                  <a:pt x="4684" y="3773"/>
                </a:lnTo>
                <a:lnTo>
                  <a:pt x="4680" y="3773"/>
                </a:lnTo>
                <a:lnTo>
                  <a:pt x="4677" y="3772"/>
                </a:lnTo>
                <a:lnTo>
                  <a:pt x="4674" y="3771"/>
                </a:lnTo>
                <a:lnTo>
                  <a:pt x="4671" y="3769"/>
                </a:lnTo>
                <a:lnTo>
                  <a:pt x="4668" y="3767"/>
                </a:lnTo>
                <a:lnTo>
                  <a:pt x="4666" y="3765"/>
                </a:lnTo>
                <a:lnTo>
                  <a:pt x="4663" y="3763"/>
                </a:lnTo>
                <a:lnTo>
                  <a:pt x="4661" y="3761"/>
                </a:lnTo>
                <a:lnTo>
                  <a:pt x="4659" y="3758"/>
                </a:lnTo>
                <a:lnTo>
                  <a:pt x="4658" y="3755"/>
                </a:lnTo>
                <a:lnTo>
                  <a:pt x="4657" y="3752"/>
                </a:lnTo>
                <a:lnTo>
                  <a:pt x="4655" y="3749"/>
                </a:lnTo>
                <a:lnTo>
                  <a:pt x="4655" y="3746"/>
                </a:lnTo>
                <a:lnTo>
                  <a:pt x="4654" y="3743"/>
                </a:lnTo>
                <a:lnTo>
                  <a:pt x="4654" y="3740"/>
                </a:lnTo>
                <a:lnTo>
                  <a:pt x="4655" y="3736"/>
                </a:lnTo>
                <a:moveTo>
                  <a:pt x="2248" y="3759"/>
                </a:moveTo>
                <a:lnTo>
                  <a:pt x="2248" y="3763"/>
                </a:lnTo>
                <a:lnTo>
                  <a:pt x="2248" y="3766"/>
                </a:lnTo>
                <a:lnTo>
                  <a:pt x="2248" y="3770"/>
                </a:lnTo>
                <a:lnTo>
                  <a:pt x="2247" y="3773"/>
                </a:lnTo>
                <a:lnTo>
                  <a:pt x="2246" y="3776"/>
                </a:lnTo>
                <a:lnTo>
                  <a:pt x="2245" y="3779"/>
                </a:lnTo>
                <a:lnTo>
                  <a:pt x="2243" y="3782"/>
                </a:lnTo>
                <a:lnTo>
                  <a:pt x="2241" y="3785"/>
                </a:lnTo>
                <a:lnTo>
                  <a:pt x="2239" y="3787"/>
                </a:lnTo>
                <a:lnTo>
                  <a:pt x="2237" y="3790"/>
                </a:lnTo>
                <a:lnTo>
                  <a:pt x="2234" y="3792"/>
                </a:lnTo>
                <a:lnTo>
                  <a:pt x="2232" y="3793"/>
                </a:lnTo>
                <a:lnTo>
                  <a:pt x="2229" y="3795"/>
                </a:lnTo>
                <a:lnTo>
                  <a:pt x="2226" y="3796"/>
                </a:lnTo>
                <a:lnTo>
                  <a:pt x="2222" y="3797"/>
                </a:lnTo>
                <a:lnTo>
                  <a:pt x="2219" y="3798"/>
                </a:lnTo>
                <a:lnTo>
                  <a:pt x="1948" y="3844"/>
                </a:lnTo>
                <a:lnTo>
                  <a:pt x="1945" y="3845"/>
                </a:lnTo>
                <a:lnTo>
                  <a:pt x="1941" y="3845"/>
                </a:lnTo>
                <a:lnTo>
                  <a:pt x="1938" y="3844"/>
                </a:lnTo>
                <a:lnTo>
                  <a:pt x="1935" y="3844"/>
                </a:lnTo>
                <a:lnTo>
                  <a:pt x="1931" y="3843"/>
                </a:lnTo>
                <a:lnTo>
                  <a:pt x="1928" y="3842"/>
                </a:lnTo>
                <a:lnTo>
                  <a:pt x="1925" y="3840"/>
                </a:lnTo>
                <a:lnTo>
                  <a:pt x="1923" y="3839"/>
                </a:lnTo>
                <a:lnTo>
                  <a:pt x="1920" y="3837"/>
                </a:lnTo>
                <a:lnTo>
                  <a:pt x="1918" y="3834"/>
                </a:lnTo>
                <a:lnTo>
                  <a:pt x="1915" y="3832"/>
                </a:lnTo>
                <a:lnTo>
                  <a:pt x="1913" y="3829"/>
                </a:lnTo>
                <a:lnTo>
                  <a:pt x="1912" y="3827"/>
                </a:lnTo>
                <a:lnTo>
                  <a:pt x="1910" y="3824"/>
                </a:lnTo>
                <a:lnTo>
                  <a:pt x="1909" y="3820"/>
                </a:lnTo>
                <a:lnTo>
                  <a:pt x="1908" y="3817"/>
                </a:lnTo>
                <a:lnTo>
                  <a:pt x="1908" y="3814"/>
                </a:lnTo>
                <a:lnTo>
                  <a:pt x="1907" y="3810"/>
                </a:lnTo>
                <a:lnTo>
                  <a:pt x="1908" y="3807"/>
                </a:lnTo>
                <a:lnTo>
                  <a:pt x="1908" y="3804"/>
                </a:lnTo>
                <a:lnTo>
                  <a:pt x="1909" y="3801"/>
                </a:lnTo>
                <a:lnTo>
                  <a:pt x="1910" y="3798"/>
                </a:lnTo>
                <a:lnTo>
                  <a:pt x="1912" y="3795"/>
                </a:lnTo>
                <a:lnTo>
                  <a:pt x="1914" y="3792"/>
                </a:lnTo>
                <a:lnTo>
                  <a:pt x="1915" y="3789"/>
                </a:lnTo>
                <a:lnTo>
                  <a:pt x="1918" y="3787"/>
                </a:lnTo>
                <a:lnTo>
                  <a:pt x="1920" y="3785"/>
                </a:lnTo>
                <a:lnTo>
                  <a:pt x="1923" y="3783"/>
                </a:lnTo>
                <a:lnTo>
                  <a:pt x="1925" y="3781"/>
                </a:lnTo>
                <a:lnTo>
                  <a:pt x="1928" y="3780"/>
                </a:lnTo>
                <a:lnTo>
                  <a:pt x="1932" y="3779"/>
                </a:lnTo>
                <a:lnTo>
                  <a:pt x="1935" y="3778"/>
                </a:lnTo>
                <a:lnTo>
                  <a:pt x="2209" y="3731"/>
                </a:lnTo>
                <a:lnTo>
                  <a:pt x="2212" y="3731"/>
                </a:lnTo>
                <a:lnTo>
                  <a:pt x="2216" y="3731"/>
                </a:lnTo>
                <a:lnTo>
                  <a:pt x="2219" y="3731"/>
                </a:lnTo>
                <a:lnTo>
                  <a:pt x="2222" y="3732"/>
                </a:lnTo>
                <a:lnTo>
                  <a:pt x="2225" y="3733"/>
                </a:lnTo>
                <a:lnTo>
                  <a:pt x="2228" y="3734"/>
                </a:lnTo>
                <a:lnTo>
                  <a:pt x="2231" y="3736"/>
                </a:lnTo>
                <a:lnTo>
                  <a:pt x="2234" y="3738"/>
                </a:lnTo>
                <a:lnTo>
                  <a:pt x="2237" y="3740"/>
                </a:lnTo>
                <a:lnTo>
                  <a:pt x="2239" y="3742"/>
                </a:lnTo>
                <a:lnTo>
                  <a:pt x="2241" y="3744"/>
                </a:lnTo>
                <a:lnTo>
                  <a:pt x="2243" y="3747"/>
                </a:lnTo>
                <a:lnTo>
                  <a:pt x="2245" y="3750"/>
                </a:lnTo>
                <a:lnTo>
                  <a:pt x="2246" y="3753"/>
                </a:lnTo>
                <a:lnTo>
                  <a:pt x="2247" y="3756"/>
                </a:lnTo>
                <a:lnTo>
                  <a:pt x="2248" y="3759"/>
                </a:lnTo>
                <a:moveTo>
                  <a:pt x="5200" y="3814"/>
                </a:moveTo>
                <a:lnTo>
                  <a:pt x="5201" y="3811"/>
                </a:lnTo>
                <a:lnTo>
                  <a:pt x="5202" y="3807"/>
                </a:lnTo>
                <a:lnTo>
                  <a:pt x="5203" y="3804"/>
                </a:lnTo>
                <a:lnTo>
                  <a:pt x="5205" y="3801"/>
                </a:lnTo>
                <a:lnTo>
                  <a:pt x="5207" y="3799"/>
                </a:lnTo>
                <a:lnTo>
                  <a:pt x="5209" y="3796"/>
                </a:lnTo>
                <a:lnTo>
                  <a:pt x="5211" y="3794"/>
                </a:lnTo>
                <a:lnTo>
                  <a:pt x="5214" y="3792"/>
                </a:lnTo>
                <a:lnTo>
                  <a:pt x="5217" y="3790"/>
                </a:lnTo>
                <a:lnTo>
                  <a:pt x="5220" y="3789"/>
                </a:lnTo>
                <a:lnTo>
                  <a:pt x="5223" y="3788"/>
                </a:lnTo>
                <a:lnTo>
                  <a:pt x="5226" y="3787"/>
                </a:lnTo>
                <a:lnTo>
                  <a:pt x="5229" y="3786"/>
                </a:lnTo>
                <a:lnTo>
                  <a:pt x="5233" y="3786"/>
                </a:lnTo>
                <a:lnTo>
                  <a:pt x="5236" y="3786"/>
                </a:lnTo>
                <a:lnTo>
                  <a:pt x="5240" y="3786"/>
                </a:lnTo>
                <a:lnTo>
                  <a:pt x="5512" y="3836"/>
                </a:lnTo>
                <a:lnTo>
                  <a:pt x="5515" y="3837"/>
                </a:lnTo>
                <a:lnTo>
                  <a:pt x="5518" y="3838"/>
                </a:lnTo>
                <a:lnTo>
                  <a:pt x="5521" y="3840"/>
                </a:lnTo>
                <a:lnTo>
                  <a:pt x="5524" y="3842"/>
                </a:lnTo>
                <a:lnTo>
                  <a:pt x="5527" y="3844"/>
                </a:lnTo>
                <a:lnTo>
                  <a:pt x="5529" y="3846"/>
                </a:lnTo>
                <a:lnTo>
                  <a:pt x="5531" y="3848"/>
                </a:lnTo>
                <a:lnTo>
                  <a:pt x="5533" y="3851"/>
                </a:lnTo>
                <a:lnTo>
                  <a:pt x="5535" y="3854"/>
                </a:lnTo>
                <a:lnTo>
                  <a:pt x="5536" y="3857"/>
                </a:lnTo>
                <a:lnTo>
                  <a:pt x="5537" y="3860"/>
                </a:lnTo>
                <a:lnTo>
                  <a:pt x="5538" y="3863"/>
                </a:lnTo>
                <a:lnTo>
                  <a:pt x="5539" y="3866"/>
                </a:lnTo>
                <a:lnTo>
                  <a:pt x="5539" y="3869"/>
                </a:lnTo>
                <a:lnTo>
                  <a:pt x="5539" y="3873"/>
                </a:lnTo>
                <a:lnTo>
                  <a:pt x="5539" y="3876"/>
                </a:lnTo>
                <a:lnTo>
                  <a:pt x="5538" y="3879"/>
                </a:lnTo>
                <a:lnTo>
                  <a:pt x="5537" y="3883"/>
                </a:lnTo>
                <a:lnTo>
                  <a:pt x="5535" y="3886"/>
                </a:lnTo>
                <a:lnTo>
                  <a:pt x="5533" y="3888"/>
                </a:lnTo>
                <a:lnTo>
                  <a:pt x="5531" y="3891"/>
                </a:lnTo>
                <a:lnTo>
                  <a:pt x="5529" y="3893"/>
                </a:lnTo>
                <a:lnTo>
                  <a:pt x="5526" y="3895"/>
                </a:lnTo>
                <a:lnTo>
                  <a:pt x="5524" y="3897"/>
                </a:lnTo>
                <a:lnTo>
                  <a:pt x="5521" y="3899"/>
                </a:lnTo>
                <a:lnTo>
                  <a:pt x="5518" y="3900"/>
                </a:lnTo>
                <a:lnTo>
                  <a:pt x="5515" y="3902"/>
                </a:lnTo>
                <a:lnTo>
                  <a:pt x="5512" y="3902"/>
                </a:lnTo>
                <a:lnTo>
                  <a:pt x="5508" y="3903"/>
                </a:lnTo>
                <a:lnTo>
                  <a:pt x="5505" y="3903"/>
                </a:lnTo>
                <a:lnTo>
                  <a:pt x="5501" y="3903"/>
                </a:lnTo>
                <a:lnTo>
                  <a:pt x="5498" y="3902"/>
                </a:lnTo>
                <a:lnTo>
                  <a:pt x="5228" y="3852"/>
                </a:lnTo>
                <a:lnTo>
                  <a:pt x="5224" y="3851"/>
                </a:lnTo>
                <a:lnTo>
                  <a:pt x="5221" y="3850"/>
                </a:lnTo>
                <a:lnTo>
                  <a:pt x="5218" y="3849"/>
                </a:lnTo>
                <a:lnTo>
                  <a:pt x="5215" y="3847"/>
                </a:lnTo>
                <a:lnTo>
                  <a:pt x="5213" y="3846"/>
                </a:lnTo>
                <a:lnTo>
                  <a:pt x="5210" y="3844"/>
                </a:lnTo>
                <a:lnTo>
                  <a:pt x="5208" y="3841"/>
                </a:lnTo>
                <a:lnTo>
                  <a:pt x="5206" y="3839"/>
                </a:lnTo>
                <a:lnTo>
                  <a:pt x="5204" y="3836"/>
                </a:lnTo>
                <a:lnTo>
                  <a:pt x="5202" y="3833"/>
                </a:lnTo>
                <a:lnTo>
                  <a:pt x="5201" y="3830"/>
                </a:lnTo>
                <a:lnTo>
                  <a:pt x="5200" y="3827"/>
                </a:lnTo>
                <a:lnTo>
                  <a:pt x="5200" y="3824"/>
                </a:lnTo>
                <a:lnTo>
                  <a:pt x="5199" y="3821"/>
                </a:lnTo>
                <a:lnTo>
                  <a:pt x="5199" y="3818"/>
                </a:lnTo>
                <a:lnTo>
                  <a:pt x="5200" y="3814"/>
                </a:lnTo>
                <a:moveTo>
                  <a:pt x="1705" y="3859"/>
                </a:moveTo>
                <a:lnTo>
                  <a:pt x="1706" y="3863"/>
                </a:lnTo>
                <a:lnTo>
                  <a:pt x="1706" y="3866"/>
                </a:lnTo>
                <a:lnTo>
                  <a:pt x="1706" y="3869"/>
                </a:lnTo>
                <a:lnTo>
                  <a:pt x="1706" y="3872"/>
                </a:lnTo>
                <a:lnTo>
                  <a:pt x="1705" y="3876"/>
                </a:lnTo>
                <a:lnTo>
                  <a:pt x="1704" y="3879"/>
                </a:lnTo>
                <a:lnTo>
                  <a:pt x="1703" y="3882"/>
                </a:lnTo>
                <a:lnTo>
                  <a:pt x="1701" y="3885"/>
                </a:lnTo>
                <a:lnTo>
                  <a:pt x="1699" y="3887"/>
                </a:lnTo>
                <a:lnTo>
                  <a:pt x="1697" y="3890"/>
                </a:lnTo>
                <a:lnTo>
                  <a:pt x="1695" y="3892"/>
                </a:lnTo>
                <a:lnTo>
                  <a:pt x="1692" y="3894"/>
                </a:lnTo>
                <a:lnTo>
                  <a:pt x="1689" y="3896"/>
                </a:lnTo>
                <a:lnTo>
                  <a:pt x="1686" y="3898"/>
                </a:lnTo>
                <a:lnTo>
                  <a:pt x="1683" y="3899"/>
                </a:lnTo>
                <a:lnTo>
                  <a:pt x="1680" y="3900"/>
                </a:lnTo>
                <a:lnTo>
                  <a:pt x="1413" y="3966"/>
                </a:lnTo>
                <a:lnTo>
                  <a:pt x="1410" y="3967"/>
                </a:lnTo>
                <a:lnTo>
                  <a:pt x="1406" y="3967"/>
                </a:lnTo>
                <a:lnTo>
                  <a:pt x="1403" y="3967"/>
                </a:lnTo>
                <a:lnTo>
                  <a:pt x="1399" y="3967"/>
                </a:lnTo>
                <a:lnTo>
                  <a:pt x="1396" y="3966"/>
                </a:lnTo>
                <a:lnTo>
                  <a:pt x="1393" y="3965"/>
                </a:lnTo>
                <a:lnTo>
                  <a:pt x="1390" y="3964"/>
                </a:lnTo>
                <a:lnTo>
                  <a:pt x="1387" y="3963"/>
                </a:lnTo>
                <a:lnTo>
                  <a:pt x="1384" y="3961"/>
                </a:lnTo>
                <a:lnTo>
                  <a:pt x="1382" y="3959"/>
                </a:lnTo>
                <a:lnTo>
                  <a:pt x="1379" y="3957"/>
                </a:lnTo>
                <a:lnTo>
                  <a:pt x="1377" y="3954"/>
                </a:lnTo>
                <a:lnTo>
                  <a:pt x="1375" y="3951"/>
                </a:lnTo>
                <a:lnTo>
                  <a:pt x="1373" y="3949"/>
                </a:lnTo>
                <a:lnTo>
                  <a:pt x="1372" y="3945"/>
                </a:lnTo>
                <a:lnTo>
                  <a:pt x="1371" y="3942"/>
                </a:lnTo>
                <a:lnTo>
                  <a:pt x="1370" y="3939"/>
                </a:lnTo>
                <a:lnTo>
                  <a:pt x="1370" y="3935"/>
                </a:lnTo>
                <a:lnTo>
                  <a:pt x="1370" y="3932"/>
                </a:lnTo>
                <a:lnTo>
                  <a:pt x="1370" y="3929"/>
                </a:lnTo>
                <a:lnTo>
                  <a:pt x="1371" y="3926"/>
                </a:lnTo>
                <a:lnTo>
                  <a:pt x="1372" y="3923"/>
                </a:lnTo>
                <a:lnTo>
                  <a:pt x="1373" y="3920"/>
                </a:lnTo>
                <a:lnTo>
                  <a:pt x="1374" y="3917"/>
                </a:lnTo>
                <a:lnTo>
                  <a:pt x="1376" y="3914"/>
                </a:lnTo>
                <a:lnTo>
                  <a:pt x="1378" y="3912"/>
                </a:lnTo>
                <a:lnTo>
                  <a:pt x="1380" y="3909"/>
                </a:lnTo>
                <a:lnTo>
                  <a:pt x="1383" y="3907"/>
                </a:lnTo>
                <a:lnTo>
                  <a:pt x="1386" y="3905"/>
                </a:lnTo>
                <a:lnTo>
                  <a:pt x="1389" y="3904"/>
                </a:lnTo>
                <a:lnTo>
                  <a:pt x="1392" y="3902"/>
                </a:lnTo>
                <a:lnTo>
                  <a:pt x="1395" y="3901"/>
                </a:lnTo>
                <a:lnTo>
                  <a:pt x="1664" y="3834"/>
                </a:lnTo>
                <a:lnTo>
                  <a:pt x="1667" y="3834"/>
                </a:lnTo>
                <a:lnTo>
                  <a:pt x="1671" y="3833"/>
                </a:lnTo>
                <a:lnTo>
                  <a:pt x="1674" y="3833"/>
                </a:lnTo>
                <a:lnTo>
                  <a:pt x="1678" y="3834"/>
                </a:lnTo>
                <a:lnTo>
                  <a:pt x="1681" y="3835"/>
                </a:lnTo>
                <a:lnTo>
                  <a:pt x="1684" y="3836"/>
                </a:lnTo>
                <a:lnTo>
                  <a:pt x="1687" y="3837"/>
                </a:lnTo>
                <a:lnTo>
                  <a:pt x="1690" y="3838"/>
                </a:lnTo>
                <a:lnTo>
                  <a:pt x="1693" y="3840"/>
                </a:lnTo>
                <a:lnTo>
                  <a:pt x="1695" y="3842"/>
                </a:lnTo>
                <a:lnTo>
                  <a:pt x="1697" y="3845"/>
                </a:lnTo>
                <a:lnTo>
                  <a:pt x="1699" y="3847"/>
                </a:lnTo>
                <a:lnTo>
                  <a:pt x="1701" y="3850"/>
                </a:lnTo>
                <a:lnTo>
                  <a:pt x="1703" y="3853"/>
                </a:lnTo>
                <a:lnTo>
                  <a:pt x="1704" y="3856"/>
                </a:lnTo>
                <a:lnTo>
                  <a:pt x="1705" y="3859"/>
                </a:lnTo>
                <a:moveTo>
                  <a:pt x="11491" y="3867"/>
                </a:moveTo>
                <a:lnTo>
                  <a:pt x="11492" y="3871"/>
                </a:lnTo>
                <a:lnTo>
                  <a:pt x="11493" y="3874"/>
                </a:lnTo>
                <a:lnTo>
                  <a:pt x="11493" y="3877"/>
                </a:lnTo>
                <a:lnTo>
                  <a:pt x="11493" y="3881"/>
                </a:lnTo>
                <a:lnTo>
                  <a:pt x="11493" y="3884"/>
                </a:lnTo>
                <a:lnTo>
                  <a:pt x="11492" y="3887"/>
                </a:lnTo>
                <a:lnTo>
                  <a:pt x="11492" y="3890"/>
                </a:lnTo>
                <a:lnTo>
                  <a:pt x="11490" y="3893"/>
                </a:lnTo>
                <a:lnTo>
                  <a:pt x="11489" y="3896"/>
                </a:lnTo>
                <a:lnTo>
                  <a:pt x="11487" y="3899"/>
                </a:lnTo>
                <a:lnTo>
                  <a:pt x="11485" y="3901"/>
                </a:lnTo>
                <a:lnTo>
                  <a:pt x="11483" y="3904"/>
                </a:lnTo>
                <a:lnTo>
                  <a:pt x="11480" y="3906"/>
                </a:lnTo>
                <a:lnTo>
                  <a:pt x="11478" y="3908"/>
                </a:lnTo>
                <a:lnTo>
                  <a:pt x="11475" y="3910"/>
                </a:lnTo>
                <a:lnTo>
                  <a:pt x="11471" y="3911"/>
                </a:lnTo>
                <a:lnTo>
                  <a:pt x="11210" y="4008"/>
                </a:lnTo>
                <a:lnTo>
                  <a:pt x="11207" y="4009"/>
                </a:lnTo>
                <a:lnTo>
                  <a:pt x="11204" y="4010"/>
                </a:lnTo>
                <a:lnTo>
                  <a:pt x="11200" y="4010"/>
                </a:lnTo>
                <a:lnTo>
                  <a:pt x="11197" y="4010"/>
                </a:lnTo>
                <a:lnTo>
                  <a:pt x="11194" y="4010"/>
                </a:lnTo>
                <a:lnTo>
                  <a:pt x="11190" y="4009"/>
                </a:lnTo>
                <a:lnTo>
                  <a:pt x="11187" y="4008"/>
                </a:lnTo>
                <a:lnTo>
                  <a:pt x="11184" y="4007"/>
                </a:lnTo>
                <a:lnTo>
                  <a:pt x="11181" y="4005"/>
                </a:lnTo>
                <a:lnTo>
                  <a:pt x="11179" y="4004"/>
                </a:lnTo>
                <a:lnTo>
                  <a:pt x="11176" y="4002"/>
                </a:lnTo>
                <a:lnTo>
                  <a:pt x="11174" y="3999"/>
                </a:lnTo>
                <a:lnTo>
                  <a:pt x="11171" y="3997"/>
                </a:lnTo>
                <a:lnTo>
                  <a:pt x="11170" y="3994"/>
                </a:lnTo>
                <a:lnTo>
                  <a:pt x="11168" y="3991"/>
                </a:lnTo>
                <a:lnTo>
                  <a:pt x="11166" y="3988"/>
                </a:lnTo>
                <a:lnTo>
                  <a:pt x="11165" y="3985"/>
                </a:lnTo>
                <a:lnTo>
                  <a:pt x="11165" y="3982"/>
                </a:lnTo>
                <a:lnTo>
                  <a:pt x="11165" y="3978"/>
                </a:lnTo>
                <a:lnTo>
                  <a:pt x="11165" y="3975"/>
                </a:lnTo>
                <a:lnTo>
                  <a:pt x="11165" y="3972"/>
                </a:lnTo>
                <a:lnTo>
                  <a:pt x="11166" y="3969"/>
                </a:lnTo>
                <a:lnTo>
                  <a:pt x="11167" y="3966"/>
                </a:lnTo>
                <a:lnTo>
                  <a:pt x="11168" y="3963"/>
                </a:lnTo>
                <a:lnTo>
                  <a:pt x="11169" y="3960"/>
                </a:lnTo>
                <a:lnTo>
                  <a:pt x="11171" y="3957"/>
                </a:lnTo>
                <a:lnTo>
                  <a:pt x="11173" y="3954"/>
                </a:lnTo>
                <a:lnTo>
                  <a:pt x="11176" y="3952"/>
                </a:lnTo>
                <a:lnTo>
                  <a:pt x="11178" y="3950"/>
                </a:lnTo>
                <a:lnTo>
                  <a:pt x="11181" y="3948"/>
                </a:lnTo>
                <a:lnTo>
                  <a:pt x="11184" y="3946"/>
                </a:lnTo>
                <a:lnTo>
                  <a:pt x="11187" y="3945"/>
                </a:lnTo>
                <a:lnTo>
                  <a:pt x="11446" y="3848"/>
                </a:lnTo>
                <a:lnTo>
                  <a:pt x="11450" y="3847"/>
                </a:lnTo>
                <a:lnTo>
                  <a:pt x="11453" y="3846"/>
                </a:lnTo>
                <a:lnTo>
                  <a:pt x="11457" y="3846"/>
                </a:lnTo>
                <a:lnTo>
                  <a:pt x="11460" y="3846"/>
                </a:lnTo>
                <a:lnTo>
                  <a:pt x="11463" y="3846"/>
                </a:lnTo>
                <a:lnTo>
                  <a:pt x="11467" y="3847"/>
                </a:lnTo>
                <a:lnTo>
                  <a:pt x="11470" y="3847"/>
                </a:lnTo>
                <a:lnTo>
                  <a:pt x="11473" y="3849"/>
                </a:lnTo>
                <a:lnTo>
                  <a:pt x="11476" y="3850"/>
                </a:lnTo>
                <a:lnTo>
                  <a:pt x="11479" y="3852"/>
                </a:lnTo>
                <a:lnTo>
                  <a:pt x="11481" y="3854"/>
                </a:lnTo>
                <a:lnTo>
                  <a:pt x="11484" y="3856"/>
                </a:lnTo>
                <a:lnTo>
                  <a:pt x="11486" y="3858"/>
                </a:lnTo>
                <a:lnTo>
                  <a:pt x="11488" y="3861"/>
                </a:lnTo>
                <a:lnTo>
                  <a:pt x="11490" y="3864"/>
                </a:lnTo>
                <a:lnTo>
                  <a:pt x="11491" y="3867"/>
                </a:lnTo>
                <a:moveTo>
                  <a:pt x="5742" y="3919"/>
                </a:moveTo>
                <a:lnTo>
                  <a:pt x="5743" y="3916"/>
                </a:lnTo>
                <a:lnTo>
                  <a:pt x="5744" y="3913"/>
                </a:lnTo>
                <a:lnTo>
                  <a:pt x="5745" y="3910"/>
                </a:lnTo>
                <a:lnTo>
                  <a:pt x="5747" y="3907"/>
                </a:lnTo>
                <a:lnTo>
                  <a:pt x="5749" y="3904"/>
                </a:lnTo>
                <a:lnTo>
                  <a:pt x="5751" y="3902"/>
                </a:lnTo>
                <a:lnTo>
                  <a:pt x="5754" y="3900"/>
                </a:lnTo>
                <a:lnTo>
                  <a:pt x="5757" y="3898"/>
                </a:lnTo>
                <a:lnTo>
                  <a:pt x="5759" y="3896"/>
                </a:lnTo>
                <a:lnTo>
                  <a:pt x="5762" y="3895"/>
                </a:lnTo>
                <a:lnTo>
                  <a:pt x="5766" y="3894"/>
                </a:lnTo>
                <a:lnTo>
                  <a:pt x="5769" y="3893"/>
                </a:lnTo>
                <a:lnTo>
                  <a:pt x="5772" y="3893"/>
                </a:lnTo>
                <a:lnTo>
                  <a:pt x="5776" y="3892"/>
                </a:lnTo>
                <a:lnTo>
                  <a:pt x="5779" y="3893"/>
                </a:lnTo>
                <a:lnTo>
                  <a:pt x="5783" y="3893"/>
                </a:lnTo>
                <a:lnTo>
                  <a:pt x="6052" y="3957"/>
                </a:lnTo>
                <a:lnTo>
                  <a:pt x="6055" y="3958"/>
                </a:lnTo>
                <a:lnTo>
                  <a:pt x="6058" y="3959"/>
                </a:lnTo>
                <a:lnTo>
                  <a:pt x="6061" y="3961"/>
                </a:lnTo>
                <a:lnTo>
                  <a:pt x="6064" y="3963"/>
                </a:lnTo>
                <a:lnTo>
                  <a:pt x="6066" y="3965"/>
                </a:lnTo>
                <a:lnTo>
                  <a:pt x="6069" y="3967"/>
                </a:lnTo>
                <a:lnTo>
                  <a:pt x="6071" y="3969"/>
                </a:lnTo>
                <a:lnTo>
                  <a:pt x="6072" y="3972"/>
                </a:lnTo>
                <a:lnTo>
                  <a:pt x="6074" y="3975"/>
                </a:lnTo>
                <a:lnTo>
                  <a:pt x="6075" y="3978"/>
                </a:lnTo>
                <a:lnTo>
                  <a:pt x="6076" y="3981"/>
                </a:lnTo>
                <a:lnTo>
                  <a:pt x="6077" y="3984"/>
                </a:lnTo>
                <a:lnTo>
                  <a:pt x="6077" y="3987"/>
                </a:lnTo>
                <a:lnTo>
                  <a:pt x="6077" y="3990"/>
                </a:lnTo>
                <a:lnTo>
                  <a:pt x="6077" y="3994"/>
                </a:lnTo>
                <a:lnTo>
                  <a:pt x="6077" y="3997"/>
                </a:lnTo>
                <a:lnTo>
                  <a:pt x="6076" y="4000"/>
                </a:lnTo>
                <a:lnTo>
                  <a:pt x="6074" y="4004"/>
                </a:lnTo>
                <a:lnTo>
                  <a:pt x="6073" y="4006"/>
                </a:lnTo>
                <a:lnTo>
                  <a:pt x="6071" y="4009"/>
                </a:lnTo>
                <a:lnTo>
                  <a:pt x="6069" y="4012"/>
                </a:lnTo>
                <a:lnTo>
                  <a:pt x="6066" y="4014"/>
                </a:lnTo>
                <a:lnTo>
                  <a:pt x="6064" y="4016"/>
                </a:lnTo>
                <a:lnTo>
                  <a:pt x="6061" y="4018"/>
                </a:lnTo>
                <a:lnTo>
                  <a:pt x="6058" y="4019"/>
                </a:lnTo>
                <a:lnTo>
                  <a:pt x="6055" y="4021"/>
                </a:lnTo>
                <a:lnTo>
                  <a:pt x="6052" y="4022"/>
                </a:lnTo>
                <a:lnTo>
                  <a:pt x="6049" y="4022"/>
                </a:lnTo>
                <a:lnTo>
                  <a:pt x="6045" y="4023"/>
                </a:lnTo>
                <a:lnTo>
                  <a:pt x="6042" y="4023"/>
                </a:lnTo>
                <a:lnTo>
                  <a:pt x="6038" y="4023"/>
                </a:lnTo>
                <a:lnTo>
                  <a:pt x="6035" y="4022"/>
                </a:lnTo>
                <a:lnTo>
                  <a:pt x="5768" y="3959"/>
                </a:lnTo>
                <a:lnTo>
                  <a:pt x="5764" y="3958"/>
                </a:lnTo>
                <a:lnTo>
                  <a:pt x="5761" y="3957"/>
                </a:lnTo>
                <a:lnTo>
                  <a:pt x="5758" y="3956"/>
                </a:lnTo>
                <a:lnTo>
                  <a:pt x="5755" y="3954"/>
                </a:lnTo>
                <a:lnTo>
                  <a:pt x="5752" y="3952"/>
                </a:lnTo>
                <a:lnTo>
                  <a:pt x="5750" y="3949"/>
                </a:lnTo>
                <a:lnTo>
                  <a:pt x="5748" y="3947"/>
                </a:lnTo>
                <a:lnTo>
                  <a:pt x="5746" y="3944"/>
                </a:lnTo>
                <a:lnTo>
                  <a:pt x="5744" y="3942"/>
                </a:lnTo>
                <a:lnTo>
                  <a:pt x="5743" y="3939"/>
                </a:lnTo>
                <a:lnTo>
                  <a:pt x="5742" y="3936"/>
                </a:lnTo>
                <a:lnTo>
                  <a:pt x="5741" y="3932"/>
                </a:lnTo>
                <a:lnTo>
                  <a:pt x="5741" y="3929"/>
                </a:lnTo>
                <a:lnTo>
                  <a:pt x="5741" y="3926"/>
                </a:lnTo>
                <a:lnTo>
                  <a:pt x="5741" y="3923"/>
                </a:lnTo>
                <a:lnTo>
                  <a:pt x="5742" y="3919"/>
                </a:lnTo>
                <a:moveTo>
                  <a:pt x="1173" y="4000"/>
                </a:moveTo>
                <a:lnTo>
                  <a:pt x="1174" y="4004"/>
                </a:lnTo>
                <a:lnTo>
                  <a:pt x="1174" y="4007"/>
                </a:lnTo>
                <a:lnTo>
                  <a:pt x="1174" y="4010"/>
                </a:lnTo>
                <a:lnTo>
                  <a:pt x="1174" y="4014"/>
                </a:lnTo>
                <a:lnTo>
                  <a:pt x="1173" y="4017"/>
                </a:lnTo>
                <a:lnTo>
                  <a:pt x="1173" y="4020"/>
                </a:lnTo>
                <a:lnTo>
                  <a:pt x="1171" y="4023"/>
                </a:lnTo>
                <a:lnTo>
                  <a:pt x="1170" y="4026"/>
                </a:lnTo>
                <a:lnTo>
                  <a:pt x="1168" y="4029"/>
                </a:lnTo>
                <a:lnTo>
                  <a:pt x="1166" y="4032"/>
                </a:lnTo>
                <a:lnTo>
                  <a:pt x="1164" y="4034"/>
                </a:lnTo>
                <a:lnTo>
                  <a:pt x="1162" y="4036"/>
                </a:lnTo>
                <a:lnTo>
                  <a:pt x="1159" y="4038"/>
                </a:lnTo>
                <a:lnTo>
                  <a:pt x="1156" y="4040"/>
                </a:lnTo>
                <a:lnTo>
                  <a:pt x="1153" y="4042"/>
                </a:lnTo>
                <a:lnTo>
                  <a:pt x="1150" y="4043"/>
                </a:lnTo>
                <a:lnTo>
                  <a:pt x="891" y="4131"/>
                </a:lnTo>
                <a:lnTo>
                  <a:pt x="888" y="4132"/>
                </a:lnTo>
                <a:lnTo>
                  <a:pt x="884" y="4133"/>
                </a:lnTo>
                <a:lnTo>
                  <a:pt x="881" y="4133"/>
                </a:lnTo>
                <a:lnTo>
                  <a:pt x="877" y="4133"/>
                </a:lnTo>
                <a:lnTo>
                  <a:pt x="874" y="4133"/>
                </a:lnTo>
                <a:lnTo>
                  <a:pt x="871" y="4133"/>
                </a:lnTo>
                <a:lnTo>
                  <a:pt x="868" y="4132"/>
                </a:lnTo>
                <a:lnTo>
                  <a:pt x="865" y="4130"/>
                </a:lnTo>
                <a:lnTo>
                  <a:pt x="862" y="4129"/>
                </a:lnTo>
                <a:lnTo>
                  <a:pt x="859" y="4127"/>
                </a:lnTo>
                <a:lnTo>
                  <a:pt x="857" y="4125"/>
                </a:lnTo>
                <a:lnTo>
                  <a:pt x="854" y="4123"/>
                </a:lnTo>
                <a:lnTo>
                  <a:pt x="852" y="4120"/>
                </a:lnTo>
                <a:lnTo>
                  <a:pt x="850" y="4117"/>
                </a:lnTo>
                <a:lnTo>
                  <a:pt x="848" y="4114"/>
                </a:lnTo>
                <a:lnTo>
                  <a:pt x="847" y="4111"/>
                </a:lnTo>
                <a:lnTo>
                  <a:pt x="846" y="4108"/>
                </a:lnTo>
                <a:lnTo>
                  <a:pt x="845" y="4105"/>
                </a:lnTo>
                <a:lnTo>
                  <a:pt x="845" y="4101"/>
                </a:lnTo>
                <a:lnTo>
                  <a:pt x="845" y="4098"/>
                </a:lnTo>
                <a:lnTo>
                  <a:pt x="845" y="4095"/>
                </a:lnTo>
                <a:lnTo>
                  <a:pt x="845" y="4092"/>
                </a:lnTo>
                <a:lnTo>
                  <a:pt x="846" y="4089"/>
                </a:lnTo>
                <a:lnTo>
                  <a:pt x="848" y="4086"/>
                </a:lnTo>
                <a:lnTo>
                  <a:pt x="849" y="4083"/>
                </a:lnTo>
                <a:lnTo>
                  <a:pt x="851" y="4080"/>
                </a:lnTo>
                <a:lnTo>
                  <a:pt x="853" y="4078"/>
                </a:lnTo>
                <a:lnTo>
                  <a:pt x="855" y="4075"/>
                </a:lnTo>
                <a:lnTo>
                  <a:pt x="858" y="4073"/>
                </a:lnTo>
                <a:lnTo>
                  <a:pt x="861" y="4071"/>
                </a:lnTo>
                <a:lnTo>
                  <a:pt x="864" y="4070"/>
                </a:lnTo>
                <a:lnTo>
                  <a:pt x="867" y="4068"/>
                </a:lnTo>
                <a:lnTo>
                  <a:pt x="1130" y="3978"/>
                </a:lnTo>
                <a:lnTo>
                  <a:pt x="1133" y="3977"/>
                </a:lnTo>
                <a:lnTo>
                  <a:pt x="1137" y="3977"/>
                </a:lnTo>
                <a:lnTo>
                  <a:pt x="1140" y="3977"/>
                </a:lnTo>
                <a:lnTo>
                  <a:pt x="1143" y="3977"/>
                </a:lnTo>
                <a:lnTo>
                  <a:pt x="1147" y="3978"/>
                </a:lnTo>
                <a:lnTo>
                  <a:pt x="1150" y="3978"/>
                </a:lnTo>
                <a:lnTo>
                  <a:pt x="1153" y="3980"/>
                </a:lnTo>
                <a:lnTo>
                  <a:pt x="1156" y="3981"/>
                </a:lnTo>
                <a:lnTo>
                  <a:pt x="1159" y="3983"/>
                </a:lnTo>
                <a:lnTo>
                  <a:pt x="1161" y="3984"/>
                </a:lnTo>
                <a:lnTo>
                  <a:pt x="1164" y="3986"/>
                </a:lnTo>
                <a:lnTo>
                  <a:pt x="1166" y="3989"/>
                </a:lnTo>
                <a:lnTo>
                  <a:pt x="1168" y="3991"/>
                </a:lnTo>
                <a:lnTo>
                  <a:pt x="1170" y="3994"/>
                </a:lnTo>
                <a:lnTo>
                  <a:pt x="1172" y="3997"/>
                </a:lnTo>
                <a:lnTo>
                  <a:pt x="1173" y="4000"/>
                </a:lnTo>
                <a:moveTo>
                  <a:pt x="6278" y="4050"/>
                </a:moveTo>
                <a:lnTo>
                  <a:pt x="6279" y="4047"/>
                </a:lnTo>
                <a:lnTo>
                  <a:pt x="6280" y="4044"/>
                </a:lnTo>
                <a:lnTo>
                  <a:pt x="6282" y="4041"/>
                </a:lnTo>
                <a:lnTo>
                  <a:pt x="6284" y="4038"/>
                </a:lnTo>
                <a:lnTo>
                  <a:pt x="6286" y="4036"/>
                </a:lnTo>
                <a:lnTo>
                  <a:pt x="6288" y="4033"/>
                </a:lnTo>
                <a:lnTo>
                  <a:pt x="6291" y="4031"/>
                </a:lnTo>
                <a:lnTo>
                  <a:pt x="6294" y="4029"/>
                </a:lnTo>
                <a:lnTo>
                  <a:pt x="6297" y="4028"/>
                </a:lnTo>
                <a:lnTo>
                  <a:pt x="6300" y="4027"/>
                </a:lnTo>
                <a:lnTo>
                  <a:pt x="6303" y="4026"/>
                </a:lnTo>
                <a:lnTo>
                  <a:pt x="6306" y="4025"/>
                </a:lnTo>
                <a:lnTo>
                  <a:pt x="6310" y="4025"/>
                </a:lnTo>
                <a:lnTo>
                  <a:pt x="6313" y="4025"/>
                </a:lnTo>
                <a:lnTo>
                  <a:pt x="6316" y="4025"/>
                </a:lnTo>
                <a:lnTo>
                  <a:pt x="6320" y="4026"/>
                </a:lnTo>
                <a:lnTo>
                  <a:pt x="6585" y="4102"/>
                </a:lnTo>
                <a:lnTo>
                  <a:pt x="6588" y="4103"/>
                </a:lnTo>
                <a:lnTo>
                  <a:pt x="6591" y="4105"/>
                </a:lnTo>
                <a:lnTo>
                  <a:pt x="6594" y="4106"/>
                </a:lnTo>
                <a:lnTo>
                  <a:pt x="6597" y="4108"/>
                </a:lnTo>
                <a:lnTo>
                  <a:pt x="6599" y="4110"/>
                </a:lnTo>
                <a:lnTo>
                  <a:pt x="6601" y="4113"/>
                </a:lnTo>
                <a:lnTo>
                  <a:pt x="6603" y="4115"/>
                </a:lnTo>
                <a:lnTo>
                  <a:pt x="6605" y="4118"/>
                </a:lnTo>
                <a:lnTo>
                  <a:pt x="6607" y="4121"/>
                </a:lnTo>
                <a:lnTo>
                  <a:pt x="6608" y="4124"/>
                </a:lnTo>
                <a:lnTo>
                  <a:pt x="6609" y="4127"/>
                </a:lnTo>
                <a:lnTo>
                  <a:pt x="6609" y="4130"/>
                </a:lnTo>
                <a:lnTo>
                  <a:pt x="6609" y="4133"/>
                </a:lnTo>
                <a:lnTo>
                  <a:pt x="6609" y="4137"/>
                </a:lnTo>
                <a:lnTo>
                  <a:pt x="6609" y="4140"/>
                </a:lnTo>
                <a:lnTo>
                  <a:pt x="6608" y="4143"/>
                </a:lnTo>
                <a:lnTo>
                  <a:pt x="6607" y="4146"/>
                </a:lnTo>
                <a:lnTo>
                  <a:pt x="6605" y="4149"/>
                </a:lnTo>
                <a:lnTo>
                  <a:pt x="6603" y="4152"/>
                </a:lnTo>
                <a:lnTo>
                  <a:pt x="6601" y="4155"/>
                </a:lnTo>
                <a:lnTo>
                  <a:pt x="6599" y="4157"/>
                </a:lnTo>
                <a:lnTo>
                  <a:pt x="6597" y="4160"/>
                </a:lnTo>
                <a:lnTo>
                  <a:pt x="6594" y="4162"/>
                </a:lnTo>
                <a:lnTo>
                  <a:pt x="6591" y="4163"/>
                </a:lnTo>
                <a:lnTo>
                  <a:pt x="6589" y="4165"/>
                </a:lnTo>
                <a:lnTo>
                  <a:pt x="6586" y="4166"/>
                </a:lnTo>
                <a:lnTo>
                  <a:pt x="6582" y="4167"/>
                </a:lnTo>
                <a:lnTo>
                  <a:pt x="6579" y="4167"/>
                </a:lnTo>
                <a:lnTo>
                  <a:pt x="6576" y="4167"/>
                </a:lnTo>
                <a:lnTo>
                  <a:pt x="6572" y="4167"/>
                </a:lnTo>
                <a:lnTo>
                  <a:pt x="6569" y="4167"/>
                </a:lnTo>
                <a:lnTo>
                  <a:pt x="6566" y="4166"/>
                </a:lnTo>
                <a:lnTo>
                  <a:pt x="6302" y="4091"/>
                </a:lnTo>
                <a:lnTo>
                  <a:pt x="6298" y="4090"/>
                </a:lnTo>
                <a:lnTo>
                  <a:pt x="6295" y="4089"/>
                </a:lnTo>
                <a:lnTo>
                  <a:pt x="6292" y="4087"/>
                </a:lnTo>
                <a:lnTo>
                  <a:pt x="6290" y="4085"/>
                </a:lnTo>
                <a:lnTo>
                  <a:pt x="6287" y="4083"/>
                </a:lnTo>
                <a:lnTo>
                  <a:pt x="6285" y="4081"/>
                </a:lnTo>
                <a:lnTo>
                  <a:pt x="6283" y="4078"/>
                </a:lnTo>
                <a:lnTo>
                  <a:pt x="6281" y="4075"/>
                </a:lnTo>
                <a:lnTo>
                  <a:pt x="6280" y="4073"/>
                </a:lnTo>
                <a:lnTo>
                  <a:pt x="6278" y="4070"/>
                </a:lnTo>
                <a:lnTo>
                  <a:pt x="6277" y="4067"/>
                </a:lnTo>
                <a:lnTo>
                  <a:pt x="6277" y="4063"/>
                </a:lnTo>
                <a:lnTo>
                  <a:pt x="6276" y="4060"/>
                </a:lnTo>
                <a:lnTo>
                  <a:pt x="6276" y="4057"/>
                </a:lnTo>
                <a:lnTo>
                  <a:pt x="6277" y="4053"/>
                </a:lnTo>
                <a:lnTo>
                  <a:pt x="6278" y="4050"/>
                </a:lnTo>
                <a:moveTo>
                  <a:pt x="10968" y="4056"/>
                </a:moveTo>
                <a:lnTo>
                  <a:pt x="10969" y="4059"/>
                </a:lnTo>
                <a:lnTo>
                  <a:pt x="10970" y="4063"/>
                </a:lnTo>
                <a:lnTo>
                  <a:pt x="10970" y="4066"/>
                </a:lnTo>
                <a:lnTo>
                  <a:pt x="10970" y="4070"/>
                </a:lnTo>
                <a:lnTo>
                  <a:pt x="10970" y="4073"/>
                </a:lnTo>
                <a:lnTo>
                  <a:pt x="10969" y="4076"/>
                </a:lnTo>
                <a:lnTo>
                  <a:pt x="10968" y="4079"/>
                </a:lnTo>
                <a:lnTo>
                  <a:pt x="10966" y="4082"/>
                </a:lnTo>
                <a:lnTo>
                  <a:pt x="10965" y="4085"/>
                </a:lnTo>
                <a:lnTo>
                  <a:pt x="10963" y="4088"/>
                </a:lnTo>
                <a:lnTo>
                  <a:pt x="10961" y="4090"/>
                </a:lnTo>
                <a:lnTo>
                  <a:pt x="10958" y="4092"/>
                </a:lnTo>
                <a:lnTo>
                  <a:pt x="10956" y="4094"/>
                </a:lnTo>
                <a:lnTo>
                  <a:pt x="10953" y="4096"/>
                </a:lnTo>
                <a:lnTo>
                  <a:pt x="10950" y="4098"/>
                </a:lnTo>
                <a:lnTo>
                  <a:pt x="10946" y="4099"/>
                </a:lnTo>
                <a:lnTo>
                  <a:pt x="10680" y="4183"/>
                </a:lnTo>
                <a:lnTo>
                  <a:pt x="10677" y="4184"/>
                </a:lnTo>
                <a:lnTo>
                  <a:pt x="10674" y="4184"/>
                </a:lnTo>
                <a:lnTo>
                  <a:pt x="10670" y="4184"/>
                </a:lnTo>
                <a:lnTo>
                  <a:pt x="10667" y="4184"/>
                </a:lnTo>
                <a:lnTo>
                  <a:pt x="10663" y="4184"/>
                </a:lnTo>
                <a:lnTo>
                  <a:pt x="10660" y="4183"/>
                </a:lnTo>
                <a:lnTo>
                  <a:pt x="10657" y="4182"/>
                </a:lnTo>
                <a:lnTo>
                  <a:pt x="10654" y="4180"/>
                </a:lnTo>
                <a:lnTo>
                  <a:pt x="10651" y="4179"/>
                </a:lnTo>
                <a:lnTo>
                  <a:pt x="10648" y="4177"/>
                </a:lnTo>
                <a:lnTo>
                  <a:pt x="10646" y="4175"/>
                </a:lnTo>
                <a:lnTo>
                  <a:pt x="10644" y="4172"/>
                </a:lnTo>
                <a:lnTo>
                  <a:pt x="10642" y="4170"/>
                </a:lnTo>
                <a:lnTo>
                  <a:pt x="10640" y="4167"/>
                </a:lnTo>
                <a:lnTo>
                  <a:pt x="10638" y="4164"/>
                </a:lnTo>
                <a:lnTo>
                  <a:pt x="10637" y="4161"/>
                </a:lnTo>
                <a:lnTo>
                  <a:pt x="10636" y="4158"/>
                </a:lnTo>
                <a:lnTo>
                  <a:pt x="10636" y="4154"/>
                </a:lnTo>
                <a:lnTo>
                  <a:pt x="10636" y="4151"/>
                </a:lnTo>
                <a:lnTo>
                  <a:pt x="10636" y="4148"/>
                </a:lnTo>
                <a:lnTo>
                  <a:pt x="10636" y="4144"/>
                </a:lnTo>
                <a:lnTo>
                  <a:pt x="10637" y="4141"/>
                </a:lnTo>
                <a:lnTo>
                  <a:pt x="10638" y="4138"/>
                </a:lnTo>
                <a:lnTo>
                  <a:pt x="10640" y="4135"/>
                </a:lnTo>
                <a:lnTo>
                  <a:pt x="10642" y="4132"/>
                </a:lnTo>
                <a:lnTo>
                  <a:pt x="10644" y="4130"/>
                </a:lnTo>
                <a:lnTo>
                  <a:pt x="10646" y="4127"/>
                </a:lnTo>
                <a:lnTo>
                  <a:pt x="10648" y="4125"/>
                </a:lnTo>
                <a:lnTo>
                  <a:pt x="10651" y="4123"/>
                </a:lnTo>
                <a:lnTo>
                  <a:pt x="10654" y="4122"/>
                </a:lnTo>
                <a:lnTo>
                  <a:pt x="10657" y="4120"/>
                </a:lnTo>
                <a:lnTo>
                  <a:pt x="10660" y="4119"/>
                </a:lnTo>
                <a:lnTo>
                  <a:pt x="10925" y="4035"/>
                </a:lnTo>
                <a:lnTo>
                  <a:pt x="10929" y="4034"/>
                </a:lnTo>
                <a:lnTo>
                  <a:pt x="10932" y="4034"/>
                </a:lnTo>
                <a:lnTo>
                  <a:pt x="10935" y="4033"/>
                </a:lnTo>
                <a:lnTo>
                  <a:pt x="10938" y="4033"/>
                </a:lnTo>
                <a:lnTo>
                  <a:pt x="10942" y="4034"/>
                </a:lnTo>
                <a:lnTo>
                  <a:pt x="10945" y="4035"/>
                </a:lnTo>
                <a:lnTo>
                  <a:pt x="10948" y="4036"/>
                </a:lnTo>
                <a:lnTo>
                  <a:pt x="10951" y="4037"/>
                </a:lnTo>
                <a:lnTo>
                  <a:pt x="10954" y="4039"/>
                </a:lnTo>
                <a:lnTo>
                  <a:pt x="10957" y="4040"/>
                </a:lnTo>
                <a:lnTo>
                  <a:pt x="10959" y="4043"/>
                </a:lnTo>
                <a:lnTo>
                  <a:pt x="10962" y="4045"/>
                </a:lnTo>
                <a:lnTo>
                  <a:pt x="10964" y="4047"/>
                </a:lnTo>
                <a:lnTo>
                  <a:pt x="10965" y="4050"/>
                </a:lnTo>
                <a:lnTo>
                  <a:pt x="10967" y="4053"/>
                </a:lnTo>
                <a:lnTo>
                  <a:pt x="10968" y="4056"/>
                </a:lnTo>
                <a:moveTo>
                  <a:pt x="655" y="4188"/>
                </a:moveTo>
                <a:lnTo>
                  <a:pt x="656" y="4191"/>
                </a:lnTo>
                <a:lnTo>
                  <a:pt x="657" y="4195"/>
                </a:lnTo>
                <a:lnTo>
                  <a:pt x="657" y="4198"/>
                </a:lnTo>
                <a:lnTo>
                  <a:pt x="657" y="4201"/>
                </a:lnTo>
                <a:lnTo>
                  <a:pt x="657" y="4204"/>
                </a:lnTo>
                <a:lnTo>
                  <a:pt x="657" y="4208"/>
                </a:lnTo>
                <a:lnTo>
                  <a:pt x="656" y="4211"/>
                </a:lnTo>
                <a:lnTo>
                  <a:pt x="655" y="4214"/>
                </a:lnTo>
                <a:lnTo>
                  <a:pt x="654" y="4217"/>
                </a:lnTo>
                <a:lnTo>
                  <a:pt x="652" y="4220"/>
                </a:lnTo>
                <a:lnTo>
                  <a:pt x="650" y="4222"/>
                </a:lnTo>
                <a:lnTo>
                  <a:pt x="648" y="4225"/>
                </a:lnTo>
                <a:lnTo>
                  <a:pt x="646" y="4227"/>
                </a:lnTo>
                <a:lnTo>
                  <a:pt x="643" y="4229"/>
                </a:lnTo>
                <a:lnTo>
                  <a:pt x="640" y="4231"/>
                </a:lnTo>
                <a:lnTo>
                  <a:pt x="637" y="4232"/>
                </a:lnTo>
                <a:lnTo>
                  <a:pt x="390" y="4348"/>
                </a:lnTo>
                <a:lnTo>
                  <a:pt x="387" y="4349"/>
                </a:lnTo>
                <a:lnTo>
                  <a:pt x="383" y="4350"/>
                </a:lnTo>
                <a:lnTo>
                  <a:pt x="380" y="4351"/>
                </a:lnTo>
                <a:lnTo>
                  <a:pt x="377" y="4351"/>
                </a:lnTo>
                <a:lnTo>
                  <a:pt x="373" y="4352"/>
                </a:lnTo>
                <a:lnTo>
                  <a:pt x="370" y="4351"/>
                </a:lnTo>
                <a:lnTo>
                  <a:pt x="367" y="4351"/>
                </a:lnTo>
                <a:lnTo>
                  <a:pt x="364" y="4350"/>
                </a:lnTo>
                <a:lnTo>
                  <a:pt x="361" y="4349"/>
                </a:lnTo>
                <a:lnTo>
                  <a:pt x="358" y="4347"/>
                </a:lnTo>
                <a:lnTo>
                  <a:pt x="355" y="4346"/>
                </a:lnTo>
                <a:lnTo>
                  <a:pt x="352" y="4344"/>
                </a:lnTo>
                <a:lnTo>
                  <a:pt x="350" y="4341"/>
                </a:lnTo>
                <a:lnTo>
                  <a:pt x="348" y="4339"/>
                </a:lnTo>
                <a:lnTo>
                  <a:pt x="346" y="4336"/>
                </a:lnTo>
                <a:lnTo>
                  <a:pt x="344" y="4333"/>
                </a:lnTo>
                <a:lnTo>
                  <a:pt x="342" y="4330"/>
                </a:lnTo>
                <a:lnTo>
                  <a:pt x="341" y="4327"/>
                </a:lnTo>
                <a:lnTo>
                  <a:pt x="341" y="4324"/>
                </a:lnTo>
                <a:lnTo>
                  <a:pt x="340" y="4320"/>
                </a:lnTo>
                <a:lnTo>
                  <a:pt x="340" y="4317"/>
                </a:lnTo>
                <a:lnTo>
                  <a:pt x="340" y="4314"/>
                </a:lnTo>
                <a:lnTo>
                  <a:pt x="341" y="4311"/>
                </a:lnTo>
                <a:lnTo>
                  <a:pt x="342" y="4308"/>
                </a:lnTo>
                <a:lnTo>
                  <a:pt x="343" y="4305"/>
                </a:lnTo>
                <a:lnTo>
                  <a:pt x="344" y="4302"/>
                </a:lnTo>
                <a:lnTo>
                  <a:pt x="346" y="4299"/>
                </a:lnTo>
                <a:lnTo>
                  <a:pt x="348" y="4296"/>
                </a:lnTo>
                <a:lnTo>
                  <a:pt x="350" y="4294"/>
                </a:lnTo>
                <a:lnTo>
                  <a:pt x="352" y="4292"/>
                </a:lnTo>
                <a:lnTo>
                  <a:pt x="355" y="4290"/>
                </a:lnTo>
                <a:lnTo>
                  <a:pt x="358" y="4288"/>
                </a:lnTo>
                <a:lnTo>
                  <a:pt x="610" y="4170"/>
                </a:lnTo>
                <a:lnTo>
                  <a:pt x="613" y="4169"/>
                </a:lnTo>
                <a:lnTo>
                  <a:pt x="616" y="4168"/>
                </a:lnTo>
                <a:lnTo>
                  <a:pt x="620" y="4168"/>
                </a:lnTo>
                <a:lnTo>
                  <a:pt x="623" y="4168"/>
                </a:lnTo>
                <a:lnTo>
                  <a:pt x="626" y="4168"/>
                </a:lnTo>
                <a:lnTo>
                  <a:pt x="630" y="4168"/>
                </a:lnTo>
                <a:lnTo>
                  <a:pt x="633" y="4169"/>
                </a:lnTo>
                <a:lnTo>
                  <a:pt x="636" y="4170"/>
                </a:lnTo>
                <a:lnTo>
                  <a:pt x="639" y="4171"/>
                </a:lnTo>
                <a:lnTo>
                  <a:pt x="642" y="4173"/>
                </a:lnTo>
                <a:lnTo>
                  <a:pt x="644" y="4175"/>
                </a:lnTo>
                <a:lnTo>
                  <a:pt x="647" y="4177"/>
                </a:lnTo>
                <a:lnTo>
                  <a:pt x="649" y="4180"/>
                </a:lnTo>
                <a:lnTo>
                  <a:pt x="651" y="4182"/>
                </a:lnTo>
                <a:lnTo>
                  <a:pt x="653" y="4185"/>
                </a:lnTo>
                <a:lnTo>
                  <a:pt x="655" y="4188"/>
                </a:lnTo>
                <a:moveTo>
                  <a:pt x="6806" y="4204"/>
                </a:moveTo>
                <a:lnTo>
                  <a:pt x="6807" y="4201"/>
                </a:lnTo>
                <a:lnTo>
                  <a:pt x="6808" y="4198"/>
                </a:lnTo>
                <a:lnTo>
                  <a:pt x="6810" y="4195"/>
                </a:lnTo>
                <a:lnTo>
                  <a:pt x="6812" y="4193"/>
                </a:lnTo>
                <a:lnTo>
                  <a:pt x="6815" y="4190"/>
                </a:lnTo>
                <a:lnTo>
                  <a:pt x="6817" y="4188"/>
                </a:lnTo>
                <a:lnTo>
                  <a:pt x="6820" y="4187"/>
                </a:lnTo>
                <a:lnTo>
                  <a:pt x="6823" y="4185"/>
                </a:lnTo>
                <a:lnTo>
                  <a:pt x="6826" y="4184"/>
                </a:lnTo>
                <a:lnTo>
                  <a:pt x="6829" y="4183"/>
                </a:lnTo>
                <a:lnTo>
                  <a:pt x="6832" y="4182"/>
                </a:lnTo>
                <a:lnTo>
                  <a:pt x="6835" y="4181"/>
                </a:lnTo>
                <a:lnTo>
                  <a:pt x="6838" y="4181"/>
                </a:lnTo>
                <a:lnTo>
                  <a:pt x="6842" y="4182"/>
                </a:lnTo>
                <a:lnTo>
                  <a:pt x="6845" y="4182"/>
                </a:lnTo>
                <a:lnTo>
                  <a:pt x="6849" y="4183"/>
                </a:lnTo>
                <a:lnTo>
                  <a:pt x="6981" y="4226"/>
                </a:lnTo>
                <a:lnTo>
                  <a:pt x="7113" y="4267"/>
                </a:lnTo>
                <a:lnTo>
                  <a:pt x="7116" y="4268"/>
                </a:lnTo>
                <a:lnTo>
                  <a:pt x="7119" y="4270"/>
                </a:lnTo>
                <a:lnTo>
                  <a:pt x="7122" y="4272"/>
                </a:lnTo>
                <a:lnTo>
                  <a:pt x="7124" y="4274"/>
                </a:lnTo>
                <a:lnTo>
                  <a:pt x="7127" y="4276"/>
                </a:lnTo>
                <a:lnTo>
                  <a:pt x="7129" y="4278"/>
                </a:lnTo>
                <a:lnTo>
                  <a:pt x="7131" y="4281"/>
                </a:lnTo>
                <a:lnTo>
                  <a:pt x="7133" y="4284"/>
                </a:lnTo>
                <a:lnTo>
                  <a:pt x="7134" y="4286"/>
                </a:lnTo>
                <a:lnTo>
                  <a:pt x="7135" y="4289"/>
                </a:lnTo>
                <a:lnTo>
                  <a:pt x="7136" y="4293"/>
                </a:lnTo>
                <a:lnTo>
                  <a:pt x="7137" y="4296"/>
                </a:lnTo>
                <a:lnTo>
                  <a:pt x="7137" y="4299"/>
                </a:lnTo>
                <a:lnTo>
                  <a:pt x="7137" y="4302"/>
                </a:lnTo>
                <a:lnTo>
                  <a:pt x="7136" y="4306"/>
                </a:lnTo>
                <a:lnTo>
                  <a:pt x="7136" y="4309"/>
                </a:lnTo>
                <a:lnTo>
                  <a:pt x="7134" y="4312"/>
                </a:lnTo>
                <a:lnTo>
                  <a:pt x="7133" y="4315"/>
                </a:lnTo>
                <a:lnTo>
                  <a:pt x="7131" y="4318"/>
                </a:lnTo>
                <a:lnTo>
                  <a:pt x="7129" y="4321"/>
                </a:lnTo>
                <a:lnTo>
                  <a:pt x="7127" y="4323"/>
                </a:lnTo>
                <a:lnTo>
                  <a:pt x="7125" y="4326"/>
                </a:lnTo>
                <a:lnTo>
                  <a:pt x="7122" y="4327"/>
                </a:lnTo>
                <a:lnTo>
                  <a:pt x="7119" y="4329"/>
                </a:lnTo>
                <a:lnTo>
                  <a:pt x="7116" y="4331"/>
                </a:lnTo>
                <a:lnTo>
                  <a:pt x="7113" y="4332"/>
                </a:lnTo>
                <a:lnTo>
                  <a:pt x="7110" y="4333"/>
                </a:lnTo>
                <a:lnTo>
                  <a:pt x="7106" y="4333"/>
                </a:lnTo>
                <a:lnTo>
                  <a:pt x="7103" y="4333"/>
                </a:lnTo>
                <a:lnTo>
                  <a:pt x="7099" y="4333"/>
                </a:lnTo>
                <a:lnTo>
                  <a:pt x="7096" y="4333"/>
                </a:lnTo>
                <a:lnTo>
                  <a:pt x="7093" y="4332"/>
                </a:lnTo>
                <a:lnTo>
                  <a:pt x="6960" y="4290"/>
                </a:lnTo>
                <a:lnTo>
                  <a:pt x="6828" y="4247"/>
                </a:lnTo>
                <a:lnTo>
                  <a:pt x="6824" y="4246"/>
                </a:lnTo>
                <a:lnTo>
                  <a:pt x="6821" y="4244"/>
                </a:lnTo>
                <a:lnTo>
                  <a:pt x="6818" y="4242"/>
                </a:lnTo>
                <a:lnTo>
                  <a:pt x="6816" y="4240"/>
                </a:lnTo>
                <a:lnTo>
                  <a:pt x="6813" y="4238"/>
                </a:lnTo>
                <a:lnTo>
                  <a:pt x="6811" y="4236"/>
                </a:lnTo>
                <a:lnTo>
                  <a:pt x="6809" y="4233"/>
                </a:lnTo>
                <a:lnTo>
                  <a:pt x="6808" y="4230"/>
                </a:lnTo>
                <a:lnTo>
                  <a:pt x="6806" y="4227"/>
                </a:lnTo>
                <a:lnTo>
                  <a:pt x="6805" y="4224"/>
                </a:lnTo>
                <a:lnTo>
                  <a:pt x="6804" y="4221"/>
                </a:lnTo>
                <a:lnTo>
                  <a:pt x="6804" y="4218"/>
                </a:lnTo>
                <a:lnTo>
                  <a:pt x="6804" y="4214"/>
                </a:lnTo>
                <a:lnTo>
                  <a:pt x="6804" y="4211"/>
                </a:lnTo>
                <a:lnTo>
                  <a:pt x="6805" y="4207"/>
                </a:lnTo>
                <a:lnTo>
                  <a:pt x="6806" y="4204"/>
                </a:lnTo>
                <a:moveTo>
                  <a:pt x="10435" y="4218"/>
                </a:moveTo>
                <a:lnTo>
                  <a:pt x="10436" y="4221"/>
                </a:lnTo>
                <a:lnTo>
                  <a:pt x="10437" y="4225"/>
                </a:lnTo>
                <a:lnTo>
                  <a:pt x="10437" y="4228"/>
                </a:lnTo>
                <a:lnTo>
                  <a:pt x="10436" y="4232"/>
                </a:lnTo>
                <a:lnTo>
                  <a:pt x="10436" y="4235"/>
                </a:lnTo>
                <a:lnTo>
                  <a:pt x="10435" y="4238"/>
                </a:lnTo>
                <a:lnTo>
                  <a:pt x="10434" y="4241"/>
                </a:lnTo>
                <a:lnTo>
                  <a:pt x="10432" y="4244"/>
                </a:lnTo>
                <a:lnTo>
                  <a:pt x="10430" y="4247"/>
                </a:lnTo>
                <a:lnTo>
                  <a:pt x="10428" y="4249"/>
                </a:lnTo>
                <a:lnTo>
                  <a:pt x="10426" y="4251"/>
                </a:lnTo>
                <a:lnTo>
                  <a:pt x="10423" y="4254"/>
                </a:lnTo>
                <a:lnTo>
                  <a:pt x="10421" y="4255"/>
                </a:lnTo>
                <a:lnTo>
                  <a:pt x="10418" y="4257"/>
                </a:lnTo>
                <a:lnTo>
                  <a:pt x="10415" y="4258"/>
                </a:lnTo>
                <a:lnTo>
                  <a:pt x="10411" y="4259"/>
                </a:lnTo>
                <a:lnTo>
                  <a:pt x="10140" y="4328"/>
                </a:lnTo>
                <a:lnTo>
                  <a:pt x="10137" y="4329"/>
                </a:lnTo>
                <a:lnTo>
                  <a:pt x="10134" y="4329"/>
                </a:lnTo>
                <a:lnTo>
                  <a:pt x="10130" y="4329"/>
                </a:lnTo>
                <a:lnTo>
                  <a:pt x="10127" y="4328"/>
                </a:lnTo>
                <a:lnTo>
                  <a:pt x="10124" y="4328"/>
                </a:lnTo>
                <a:lnTo>
                  <a:pt x="10121" y="4327"/>
                </a:lnTo>
                <a:lnTo>
                  <a:pt x="10118" y="4325"/>
                </a:lnTo>
                <a:lnTo>
                  <a:pt x="10115" y="4324"/>
                </a:lnTo>
                <a:lnTo>
                  <a:pt x="10112" y="4322"/>
                </a:lnTo>
                <a:lnTo>
                  <a:pt x="10109" y="4320"/>
                </a:lnTo>
                <a:lnTo>
                  <a:pt x="10107" y="4318"/>
                </a:lnTo>
                <a:lnTo>
                  <a:pt x="10105" y="4315"/>
                </a:lnTo>
                <a:lnTo>
                  <a:pt x="10103" y="4312"/>
                </a:lnTo>
                <a:lnTo>
                  <a:pt x="10102" y="4309"/>
                </a:lnTo>
                <a:lnTo>
                  <a:pt x="10100" y="4306"/>
                </a:lnTo>
                <a:lnTo>
                  <a:pt x="10099" y="4303"/>
                </a:lnTo>
                <a:lnTo>
                  <a:pt x="10099" y="4300"/>
                </a:lnTo>
                <a:lnTo>
                  <a:pt x="10098" y="4296"/>
                </a:lnTo>
                <a:lnTo>
                  <a:pt x="10098" y="4293"/>
                </a:lnTo>
                <a:lnTo>
                  <a:pt x="10099" y="4290"/>
                </a:lnTo>
                <a:lnTo>
                  <a:pt x="10099" y="4287"/>
                </a:lnTo>
                <a:lnTo>
                  <a:pt x="10100" y="4283"/>
                </a:lnTo>
                <a:lnTo>
                  <a:pt x="10102" y="4281"/>
                </a:lnTo>
                <a:lnTo>
                  <a:pt x="10103" y="4278"/>
                </a:lnTo>
                <a:lnTo>
                  <a:pt x="10105" y="4275"/>
                </a:lnTo>
                <a:lnTo>
                  <a:pt x="10107" y="4272"/>
                </a:lnTo>
                <a:lnTo>
                  <a:pt x="10110" y="4270"/>
                </a:lnTo>
                <a:lnTo>
                  <a:pt x="10112" y="4268"/>
                </a:lnTo>
                <a:lnTo>
                  <a:pt x="10115" y="4266"/>
                </a:lnTo>
                <a:lnTo>
                  <a:pt x="10118" y="4265"/>
                </a:lnTo>
                <a:lnTo>
                  <a:pt x="10121" y="4263"/>
                </a:lnTo>
                <a:lnTo>
                  <a:pt x="10124" y="4262"/>
                </a:lnTo>
                <a:lnTo>
                  <a:pt x="10393" y="4195"/>
                </a:lnTo>
                <a:lnTo>
                  <a:pt x="10397" y="4194"/>
                </a:lnTo>
                <a:lnTo>
                  <a:pt x="10400" y="4194"/>
                </a:lnTo>
                <a:lnTo>
                  <a:pt x="10404" y="4194"/>
                </a:lnTo>
                <a:lnTo>
                  <a:pt x="10407" y="4194"/>
                </a:lnTo>
                <a:lnTo>
                  <a:pt x="10410" y="4195"/>
                </a:lnTo>
                <a:lnTo>
                  <a:pt x="10413" y="4195"/>
                </a:lnTo>
                <a:lnTo>
                  <a:pt x="10416" y="4197"/>
                </a:lnTo>
                <a:lnTo>
                  <a:pt x="10419" y="4198"/>
                </a:lnTo>
                <a:lnTo>
                  <a:pt x="10422" y="4200"/>
                </a:lnTo>
                <a:lnTo>
                  <a:pt x="10425" y="4202"/>
                </a:lnTo>
                <a:lnTo>
                  <a:pt x="10427" y="4204"/>
                </a:lnTo>
                <a:lnTo>
                  <a:pt x="10429" y="4206"/>
                </a:lnTo>
                <a:lnTo>
                  <a:pt x="10431" y="4209"/>
                </a:lnTo>
                <a:lnTo>
                  <a:pt x="10433" y="4212"/>
                </a:lnTo>
                <a:lnTo>
                  <a:pt x="10434" y="4215"/>
                </a:lnTo>
                <a:lnTo>
                  <a:pt x="10435" y="4218"/>
                </a:lnTo>
                <a:moveTo>
                  <a:pt x="9893" y="4348"/>
                </a:moveTo>
                <a:lnTo>
                  <a:pt x="9894" y="4351"/>
                </a:lnTo>
                <a:lnTo>
                  <a:pt x="9894" y="4355"/>
                </a:lnTo>
                <a:lnTo>
                  <a:pt x="9894" y="4358"/>
                </a:lnTo>
                <a:lnTo>
                  <a:pt x="9894" y="4361"/>
                </a:lnTo>
                <a:lnTo>
                  <a:pt x="9893" y="4364"/>
                </a:lnTo>
                <a:lnTo>
                  <a:pt x="9892" y="4368"/>
                </a:lnTo>
                <a:lnTo>
                  <a:pt x="9890" y="4370"/>
                </a:lnTo>
                <a:lnTo>
                  <a:pt x="9889" y="4373"/>
                </a:lnTo>
                <a:lnTo>
                  <a:pt x="9887" y="4376"/>
                </a:lnTo>
                <a:lnTo>
                  <a:pt x="9885" y="4378"/>
                </a:lnTo>
                <a:lnTo>
                  <a:pt x="9882" y="4381"/>
                </a:lnTo>
                <a:lnTo>
                  <a:pt x="9880" y="4383"/>
                </a:lnTo>
                <a:lnTo>
                  <a:pt x="9877" y="4384"/>
                </a:lnTo>
                <a:lnTo>
                  <a:pt x="9874" y="4386"/>
                </a:lnTo>
                <a:lnTo>
                  <a:pt x="9871" y="4387"/>
                </a:lnTo>
                <a:lnTo>
                  <a:pt x="9867" y="4388"/>
                </a:lnTo>
                <a:lnTo>
                  <a:pt x="9591" y="4438"/>
                </a:lnTo>
                <a:lnTo>
                  <a:pt x="9588" y="4438"/>
                </a:lnTo>
                <a:lnTo>
                  <a:pt x="9585" y="4438"/>
                </a:lnTo>
                <a:lnTo>
                  <a:pt x="9581" y="4438"/>
                </a:lnTo>
                <a:lnTo>
                  <a:pt x="9578" y="4438"/>
                </a:lnTo>
                <a:lnTo>
                  <a:pt x="9575" y="4437"/>
                </a:lnTo>
                <a:lnTo>
                  <a:pt x="9572" y="4435"/>
                </a:lnTo>
                <a:lnTo>
                  <a:pt x="9569" y="4434"/>
                </a:lnTo>
                <a:lnTo>
                  <a:pt x="9566" y="4432"/>
                </a:lnTo>
                <a:lnTo>
                  <a:pt x="9564" y="4430"/>
                </a:lnTo>
                <a:lnTo>
                  <a:pt x="9561" y="4428"/>
                </a:lnTo>
                <a:lnTo>
                  <a:pt x="9559" y="4426"/>
                </a:lnTo>
                <a:lnTo>
                  <a:pt x="9557" y="4423"/>
                </a:lnTo>
                <a:lnTo>
                  <a:pt x="9556" y="4420"/>
                </a:lnTo>
                <a:lnTo>
                  <a:pt x="9554" y="4417"/>
                </a:lnTo>
                <a:lnTo>
                  <a:pt x="9553" y="4414"/>
                </a:lnTo>
                <a:lnTo>
                  <a:pt x="9552" y="4410"/>
                </a:lnTo>
                <a:lnTo>
                  <a:pt x="9552" y="4407"/>
                </a:lnTo>
                <a:lnTo>
                  <a:pt x="9552" y="4403"/>
                </a:lnTo>
                <a:lnTo>
                  <a:pt x="9552" y="4400"/>
                </a:lnTo>
                <a:lnTo>
                  <a:pt x="9553" y="4397"/>
                </a:lnTo>
                <a:lnTo>
                  <a:pt x="9554" y="4394"/>
                </a:lnTo>
                <a:lnTo>
                  <a:pt x="9555" y="4391"/>
                </a:lnTo>
                <a:lnTo>
                  <a:pt x="9557" y="4388"/>
                </a:lnTo>
                <a:lnTo>
                  <a:pt x="9559" y="4385"/>
                </a:lnTo>
                <a:lnTo>
                  <a:pt x="9561" y="4383"/>
                </a:lnTo>
                <a:lnTo>
                  <a:pt x="9563" y="4381"/>
                </a:lnTo>
                <a:lnTo>
                  <a:pt x="9565" y="4379"/>
                </a:lnTo>
                <a:lnTo>
                  <a:pt x="9568" y="4377"/>
                </a:lnTo>
                <a:lnTo>
                  <a:pt x="9571" y="4375"/>
                </a:lnTo>
                <a:lnTo>
                  <a:pt x="9574" y="4374"/>
                </a:lnTo>
                <a:lnTo>
                  <a:pt x="9577" y="4373"/>
                </a:lnTo>
                <a:lnTo>
                  <a:pt x="9580" y="4372"/>
                </a:lnTo>
                <a:lnTo>
                  <a:pt x="9853" y="4322"/>
                </a:lnTo>
                <a:lnTo>
                  <a:pt x="9857" y="4321"/>
                </a:lnTo>
                <a:lnTo>
                  <a:pt x="9860" y="4321"/>
                </a:lnTo>
                <a:lnTo>
                  <a:pt x="9864" y="4321"/>
                </a:lnTo>
                <a:lnTo>
                  <a:pt x="9867" y="4322"/>
                </a:lnTo>
                <a:lnTo>
                  <a:pt x="9871" y="4323"/>
                </a:lnTo>
                <a:lnTo>
                  <a:pt x="9874" y="4324"/>
                </a:lnTo>
                <a:lnTo>
                  <a:pt x="9877" y="4325"/>
                </a:lnTo>
                <a:lnTo>
                  <a:pt x="9879" y="4327"/>
                </a:lnTo>
                <a:lnTo>
                  <a:pt x="9882" y="4329"/>
                </a:lnTo>
                <a:lnTo>
                  <a:pt x="9884" y="4331"/>
                </a:lnTo>
                <a:lnTo>
                  <a:pt x="9887" y="4333"/>
                </a:lnTo>
                <a:lnTo>
                  <a:pt x="9889" y="4336"/>
                </a:lnTo>
                <a:lnTo>
                  <a:pt x="9890" y="4339"/>
                </a:lnTo>
                <a:lnTo>
                  <a:pt x="9892" y="4342"/>
                </a:lnTo>
                <a:lnTo>
                  <a:pt x="9893" y="4345"/>
                </a:lnTo>
                <a:lnTo>
                  <a:pt x="9893" y="4348"/>
                </a:lnTo>
                <a:moveTo>
                  <a:pt x="7339" y="4363"/>
                </a:moveTo>
                <a:lnTo>
                  <a:pt x="7339" y="4360"/>
                </a:lnTo>
                <a:lnTo>
                  <a:pt x="7341" y="4357"/>
                </a:lnTo>
                <a:lnTo>
                  <a:pt x="7342" y="4354"/>
                </a:lnTo>
                <a:lnTo>
                  <a:pt x="7344" y="4351"/>
                </a:lnTo>
                <a:lnTo>
                  <a:pt x="7346" y="4348"/>
                </a:lnTo>
                <a:lnTo>
                  <a:pt x="7349" y="4346"/>
                </a:lnTo>
                <a:lnTo>
                  <a:pt x="7351" y="4344"/>
                </a:lnTo>
                <a:lnTo>
                  <a:pt x="7354" y="4342"/>
                </a:lnTo>
                <a:lnTo>
                  <a:pt x="7357" y="4340"/>
                </a:lnTo>
                <a:lnTo>
                  <a:pt x="7360" y="4339"/>
                </a:lnTo>
                <a:lnTo>
                  <a:pt x="7363" y="4338"/>
                </a:lnTo>
                <a:lnTo>
                  <a:pt x="7366" y="4337"/>
                </a:lnTo>
                <a:lnTo>
                  <a:pt x="7369" y="4337"/>
                </a:lnTo>
                <a:lnTo>
                  <a:pt x="7373" y="4337"/>
                </a:lnTo>
                <a:lnTo>
                  <a:pt x="7376" y="4337"/>
                </a:lnTo>
                <a:lnTo>
                  <a:pt x="7380" y="4338"/>
                </a:lnTo>
                <a:lnTo>
                  <a:pt x="7651" y="4392"/>
                </a:lnTo>
                <a:lnTo>
                  <a:pt x="7654" y="4393"/>
                </a:lnTo>
                <a:lnTo>
                  <a:pt x="7657" y="4394"/>
                </a:lnTo>
                <a:lnTo>
                  <a:pt x="7660" y="4395"/>
                </a:lnTo>
                <a:lnTo>
                  <a:pt x="7663" y="4397"/>
                </a:lnTo>
                <a:lnTo>
                  <a:pt x="7666" y="4399"/>
                </a:lnTo>
                <a:lnTo>
                  <a:pt x="7669" y="4401"/>
                </a:lnTo>
                <a:lnTo>
                  <a:pt x="7671" y="4403"/>
                </a:lnTo>
                <a:lnTo>
                  <a:pt x="7673" y="4405"/>
                </a:lnTo>
                <a:lnTo>
                  <a:pt x="7675" y="4408"/>
                </a:lnTo>
                <a:lnTo>
                  <a:pt x="7676" y="4411"/>
                </a:lnTo>
                <a:lnTo>
                  <a:pt x="7677" y="4414"/>
                </a:lnTo>
                <a:lnTo>
                  <a:pt x="7678" y="4417"/>
                </a:lnTo>
                <a:lnTo>
                  <a:pt x="7679" y="4420"/>
                </a:lnTo>
                <a:lnTo>
                  <a:pt x="7679" y="4423"/>
                </a:lnTo>
                <a:lnTo>
                  <a:pt x="7679" y="4427"/>
                </a:lnTo>
                <a:lnTo>
                  <a:pt x="7679" y="4430"/>
                </a:lnTo>
                <a:lnTo>
                  <a:pt x="7678" y="4434"/>
                </a:lnTo>
                <a:lnTo>
                  <a:pt x="7677" y="4437"/>
                </a:lnTo>
                <a:lnTo>
                  <a:pt x="7675" y="4440"/>
                </a:lnTo>
                <a:lnTo>
                  <a:pt x="7674" y="4443"/>
                </a:lnTo>
                <a:lnTo>
                  <a:pt x="7672" y="4446"/>
                </a:lnTo>
                <a:lnTo>
                  <a:pt x="7670" y="4448"/>
                </a:lnTo>
                <a:lnTo>
                  <a:pt x="7667" y="4450"/>
                </a:lnTo>
                <a:lnTo>
                  <a:pt x="7665" y="4452"/>
                </a:lnTo>
                <a:lnTo>
                  <a:pt x="7662" y="4454"/>
                </a:lnTo>
                <a:lnTo>
                  <a:pt x="7659" y="4455"/>
                </a:lnTo>
                <a:lnTo>
                  <a:pt x="7656" y="4457"/>
                </a:lnTo>
                <a:lnTo>
                  <a:pt x="7653" y="4458"/>
                </a:lnTo>
                <a:lnTo>
                  <a:pt x="7650" y="4458"/>
                </a:lnTo>
                <a:lnTo>
                  <a:pt x="7646" y="4458"/>
                </a:lnTo>
                <a:lnTo>
                  <a:pt x="7643" y="4458"/>
                </a:lnTo>
                <a:lnTo>
                  <a:pt x="7640" y="4458"/>
                </a:lnTo>
                <a:lnTo>
                  <a:pt x="7365" y="4403"/>
                </a:lnTo>
                <a:lnTo>
                  <a:pt x="7361" y="4402"/>
                </a:lnTo>
                <a:lnTo>
                  <a:pt x="7358" y="4401"/>
                </a:lnTo>
                <a:lnTo>
                  <a:pt x="7355" y="4399"/>
                </a:lnTo>
                <a:lnTo>
                  <a:pt x="7352" y="4398"/>
                </a:lnTo>
                <a:lnTo>
                  <a:pt x="7349" y="4396"/>
                </a:lnTo>
                <a:lnTo>
                  <a:pt x="7347" y="4393"/>
                </a:lnTo>
                <a:lnTo>
                  <a:pt x="7345" y="4391"/>
                </a:lnTo>
                <a:lnTo>
                  <a:pt x="7343" y="4388"/>
                </a:lnTo>
                <a:lnTo>
                  <a:pt x="7341" y="4385"/>
                </a:lnTo>
                <a:lnTo>
                  <a:pt x="7340" y="4383"/>
                </a:lnTo>
                <a:lnTo>
                  <a:pt x="7339" y="4379"/>
                </a:lnTo>
                <a:lnTo>
                  <a:pt x="7338" y="4376"/>
                </a:lnTo>
                <a:lnTo>
                  <a:pt x="7338" y="4373"/>
                </a:lnTo>
                <a:lnTo>
                  <a:pt x="7338" y="4370"/>
                </a:lnTo>
                <a:lnTo>
                  <a:pt x="7338" y="4366"/>
                </a:lnTo>
                <a:lnTo>
                  <a:pt x="7339" y="4363"/>
                </a:lnTo>
                <a:moveTo>
                  <a:pt x="9344" y="4440"/>
                </a:moveTo>
                <a:lnTo>
                  <a:pt x="9345" y="4444"/>
                </a:lnTo>
                <a:lnTo>
                  <a:pt x="9345" y="4447"/>
                </a:lnTo>
                <a:lnTo>
                  <a:pt x="9344" y="4450"/>
                </a:lnTo>
                <a:lnTo>
                  <a:pt x="9343" y="4454"/>
                </a:lnTo>
                <a:lnTo>
                  <a:pt x="9342" y="4457"/>
                </a:lnTo>
                <a:lnTo>
                  <a:pt x="9341" y="4460"/>
                </a:lnTo>
                <a:lnTo>
                  <a:pt x="9339" y="4463"/>
                </a:lnTo>
                <a:lnTo>
                  <a:pt x="9337" y="4465"/>
                </a:lnTo>
                <a:lnTo>
                  <a:pt x="9335" y="4468"/>
                </a:lnTo>
                <a:lnTo>
                  <a:pt x="9333" y="4470"/>
                </a:lnTo>
                <a:lnTo>
                  <a:pt x="9330" y="4472"/>
                </a:lnTo>
                <a:lnTo>
                  <a:pt x="9327" y="4474"/>
                </a:lnTo>
                <a:lnTo>
                  <a:pt x="9324" y="4475"/>
                </a:lnTo>
                <a:lnTo>
                  <a:pt x="9321" y="4477"/>
                </a:lnTo>
                <a:lnTo>
                  <a:pt x="9318" y="4477"/>
                </a:lnTo>
                <a:lnTo>
                  <a:pt x="9314" y="4478"/>
                </a:lnTo>
                <a:lnTo>
                  <a:pt x="9036" y="4507"/>
                </a:lnTo>
                <a:lnTo>
                  <a:pt x="9033" y="4507"/>
                </a:lnTo>
                <a:lnTo>
                  <a:pt x="9030" y="4507"/>
                </a:lnTo>
                <a:lnTo>
                  <a:pt x="9026" y="4507"/>
                </a:lnTo>
                <a:lnTo>
                  <a:pt x="9023" y="4506"/>
                </a:lnTo>
                <a:lnTo>
                  <a:pt x="9020" y="4505"/>
                </a:lnTo>
                <a:lnTo>
                  <a:pt x="9017" y="4503"/>
                </a:lnTo>
                <a:lnTo>
                  <a:pt x="9014" y="4501"/>
                </a:lnTo>
                <a:lnTo>
                  <a:pt x="9012" y="4500"/>
                </a:lnTo>
                <a:lnTo>
                  <a:pt x="9009" y="4497"/>
                </a:lnTo>
                <a:lnTo>
                  <a:pt x="9007" y="4495"/>
                </a:lnTo>
                <a:lnTo>
                  <a:pt x="9005" y="4492"/>
                </a:lnTo>
                <a:lnTo>
                  <a:pt x="9003" y="4490"/>
                </a:lnTo>
                <a:lnTo>
                  <a:pt x="9002" y="4487"/>
                </a:lnTo>
                <a:lnTo>
                  <a:pt x="9001" y="4484"/>
                </a:lnTo>
                <a:lnTo>
                  <a:pt x="9000" y="4480"/>
                </a:lnTo>
                <a:lnTo>
                  <a:pt x="8999" y="4477"/>
                </a:lnTo>
                <a:lnTo>
                  <a:pt x="8999" y="4473"/>
                </a:lnTo>
                <a:lnTo>
                  <a:pt x="9000" y="4470"/>
                </a:lnTo>
                <a:lnTo>
                  <a:pt x="9000" y="4467"/>
                </a:lnTo>
                <a:lnTo>
                  <a:pt x="9001" y="4464"/>
                </a:lnTo>
                <a:lnTo>
                  <a:pt x="9003" y="4460"/>
                </a:lnTo>
                <a:lnTo>
                  <a:pt x="9004" y="4457"/>
                </a:lnTo>
                <a:lnTo>
                  <a:pt x="9006" y="4455"/>
                </a:lnTo>
                <a:lnTo>
                  <a:pt x="9008" y="4452"/>
                </a:lnTo>
                <a:lnTo>
                  <a:pt x="9010" y="4450"/>
                </a:lnTo>
                <a:lnTo>
                  <a:pt x="9012" y="4448"/>
                </a:lnTo>
                <a:lnTo>
                  <a:pt x="9015" y="4446"/>
                </a:lnTo>
                <a:lnTo>
                  <a:pt x="9018" y="4444"/>
                </a:lnTo>
                <a:lnTo>
                  <a:pt x="9021" y="4443"/>
                </a:lnTo>
                <a:lnTo>
                  <a:pt x="9024" y="4441"/>
                </a:lnTo>
                <a:lnTo>
                  <a:pt x="9027" y="4441"/>
                </a:lnTo>
                <a:lnTo>
                  <a:pt x="9030" y="4440"/>
                </a:lnTo>
                <a:lnTo>
                  <a:pt x="9306" y="4411"/>
                </a:lnTo>
                <a:lnTo>
                  <a:pt x="9310" y="4411"/>
                </a:lnTo>
                <a:lnTo>
                  <a:pt x="9313" y="4411"/>
                </a:lnTo>
                <a:lnTo>
                  <a:pt x="9316" y="4411"/>
                </a:lnTo>
                <a:lnTo>
                  <a:pt x="9320" y="4412"/>
                </a:lnTo>
                <a:lnTo>
                  <a:pt x="9323" y="4413"/>
                </a:lnTo>
                <a:lnTo>
                  <a:pt x="9326" y="4415"/>
                </a:lnTo>
                <a:lnTo>
                  <a:pt x="9328" y="4416"/>
                </a:lnTo>
                <a:lnTo>
                  <a:pt x="9331" y="4418"/>
                </a:lnTo>
                <a:lnTo>
                  <a:pt x="9334" y="4420"/>
                </a:lnTo>
                <a:lnTo>
                  <a:pt x="9336" y="4422"/>
                </a:lnTo>
                <a:lnTo>
                  <a:pt x="9338" y="4425"/>
                </a:lnTo>
                <a:lnTo>
                  <a:pt x="9340" y="4428"/>
                </a:lnTo>
                <a:lnTo>
                  <a:pt x="9341" y="4431"/>
                </a:lnTo>
                <a:lnTo>
                  <a:pt x="9343" y="4434"/>
                </a:lnTo>
                <a:lnTo>
                  <a:pt x="9344" y="4437"/>
                </a:lnTo>
                <a:lnTo>
                  <a:pt x="9344" y="4440"/>
                </a:lnTo>
                <a:moveTo>
                  <a:pt x="163" y="4434"/>
                </a:moveTo>
                <a:lnTo>
                  <a:pt x="165" y="4437"/>
                </a:lnTo>
                <a:lnTo>
                  <a:pt x="166" y="4440"/>
                </a:lnTo>
                <a:lnTo>
                  <a:pt x="167" y="4443"/>
                </a:lnTo>
                <a:lnTo>
                  <a:pt x="168" y="4447"/>
                </a:lnTo>
                <a:lnTo>
                  <a:pt x="168" y="4450"/>
                </a:lnTo>
                <a:lnTo>
                  <a:pt x="168" y="4453"/>
                </a:lnTo>
                <a:lnTo>
                  <a:pt x="168" y="4456"/>
                </a:lnTo>
                <a:lnTo>
                  <a:pt x="167" y="4459"/>
                </a:lnTo>
                <a:lnTo>
                  <a:pt x="166" y="4462"/>
                </a:lnTo>
                <a:lnTo>
                  <a:pt x="165" y="4465"/>
                </a:lnTo>
                <a:lnTo>
                  <a:pt x="164" y="4468"/>
                </a:lnTo>
                <a:lnTo>
                  <a:pt x="162" y="4471"/>
                </a:lnTo>
                <a:lnTo>
                  <a:pt x="160" y="4473"/>
                </a:lnTo>
                <a:lnTo>
                  <a:pt x="157" y="4476"/>
                </a:lnTo>
                <a:lnTo>
                  <a:pt x="155" y="4478"/>
                </a:lnTo>
                <a:lnTo>
                  <a:pt x="152" y="4480"/>
                </a:lnTo>
                <a:lnTo>
                  <a:pt x="40" y="4554"/>
                </a:lnTo>
                <a:lnTo>
                  <a:pt x="0" y="4499"/>
                </a:lnTo>
                <a:lnTo>
                  <a:pt x="116" y="4423"/>
                </a:lnTo>
                <a:lnTo>
                  <a:pt x="119" y="4421"/>
                </a:lnTo>
                <a:lnTo>
                  <a:pt x="122" y="4420"/>
                </a:lnTo>
                <a:lnTo>
                  <a:pt x="125" y="4419"/>
                </a:lnTo>
                <a:lnTo>
                  <a:pt x="129" y="4418"/>
                </a:lnTo>
                <a:lnTo>
                  <a:pt x="132" y="4418"/>
                </a:lnTo>
                <a:lnTo>
                  <a:pt x="135" y="4418"/>
                </a:lnTo>
                <a:lnTo>
                  <a:pt x="139" y="4418"/>
                </a:lnTo>
                <a:lnTo>
                  <a:pt x="142" y="4419"/>
                </a:lnTo>
                <a:lnTo>
                  <a:pt x="145" y="4420"/>
                </a:lnTo>
                <a:lnTo>
                  <a:pt x="148" y="4421"/>
                </a:lnTo>
                <a:lnTo>
                  <a:pt x="151" y="4422"/>
                </a:lnTo>
                <a:lnTo>
                  <a:pt x="154" y="4424"/>
                </a:lnTo>
                <a:lnTo>
                  <a:pt x="156" y="4426"/>
                </a:lnTo>
                <a:lnTo>
                  <a:pt x="159" y="4429"/>
                </a:lnTo>
                <a:lnTo>
                  <a:pt x="161" y="4431"/>
                </a:lnTo>
                <a:lnTo>
                  <a:pt x="163" y="4434"/>
                </a:lnTo>
                <a:moveTo>
                  <a:pt x="7887" y="4460"/>
                </a:moveTo>
                <a:lnTo>
                  <a:pt x="7887" y="4457"/>
                </a:lnTo>
                <a:lnTo>
                  <a:pt x="7888" y="4453"/>
                </a:lnTo>
                <a:lnTo>
                  <a:pt x="7890" y="4450"/>
                </a:lnTo>
                <a:lnTo>
                  <a:pt x="7891" y="4447"/>
                </a:lnTo>
                <a:lnTo>
                  <a:pt x="7893" y="4444"/>
                </a:lnTo>
                <a:lnTo>
                  <a:pt x="7895" y="4442"/>
                </a:lnTo>
                <a:lnTo>
                  <a:pt x="7897" y="4439"/>
                </a:lnTo>
                <a:lnTo>
                  <a:pt x="7900" y="4437"/>
                </a:lnTo>
                <a:lnTo>
                  <a:pt x="7902" y="4435"/>
                </a:lnTo>
                <a:lnTo>
                  <a:pt x="7905" y="4434"/>
                </a:lnTo>
                <a:lnTo>
                  <a:pt x="7908" y="4432"/>
                </a:lnTo>
                <a:lnTo>
                  <a:pt x="7911" y="4431"/>
                </a:lnTo>
                <a:lnTo>
                  <a:pt x="7914" y="4430"/>
                </a:lnTo>
                <a:lnTo>
                  <a:pt x="7918" y="4430"/>
                </a:lnTo>
                <a:lnTo>
                  <a:pt x="7921" y="4430"/>
                </a:lnTo>
                <a:lnTo>
                  <a:pt x="7925" y="4430"/>
                </a:lnTo>
                <a:lnTo>
                  <a:pt x="8201" y="4453"/>
                </a:lnTo>
                <a:lnTo>
                  <a:pt x="8204" y="4453"/>
                </a:lnTo>
                <a:lnTo>
                  <a:pt x="8207" y="4454"/>
                </a:lnTo>
                <a:lnTo>
                  <a:pt x="8211" y="4455"/>
                </a:lnTo>
                <a:lnTo>
                  <a:pt x="8214" y="4456"/>
                </a:lnTo>
                <a:lnTo>
                  <a:pt x="8217" y="4458"/>
                </a:lnTo>
                <a:lnTo>
                  <a:pt x="8219" y="4460"/>
                </a:lnTo>
                <a:lnTo>
                  <a:pt x="8222" y="4462"/>
                </a:lnTo>
                <a:lnTo>
                  <a:pt x="8224" y="4464"/>
                </a:lnTo>
                <a:lnTo>
                  <a:pt x="8226" y="4467"/>
                </a:lnTo>
                <a:lnTo>
                  <a:pt x="8228" y="4470"/>
                </a:lnTo>
                <a:lnTo>
                  <a:pt x="8229" y="4472"/>
                </a:lnTo>
                <a:lnTo>
                  <a:pt x="8231" y="4476"/>
                </a:lnTo>
                <a:lnTo>
                  <a:pt x="8232" y="4479"/>
                </a:lnTo>
                <a:lnTo>
                  <a:pt x="8232" y="4482"/>
                </a:lnTo>
                <a:lnTo>
                  <a:pt x="8233" y="4485"/>
                </a:lnTo>
                <a:lnTo>
                  <a:pt x="8233" y="4489"/>
                </a:lnTo>
                <a:lnTo>
                  <a:pt x="8232" y="4492"/>
                </a:lnTo>
                <a:lnTo>
                  <a:pt x="8231" y="4496"/>
                </a:lnTo>
                <a:lnTo>
                  <a:pt x="8230" y="4499"/>
                </a:lnTo>
                <a:lnTo>
                  <a:pt x="8229" y="4502"/>
                </a:lnTo>
                <a:lnTo>
                  <a:pt x="8228" y="4504"/>
                </a:lnTo>
                <a:lnTo>
                  <a:pt x="8226" y="4507"/>
                </a:lnTo>
                <a:lnTo>
                  <a:pt x="8224" y="4509"/>
                </a:lnTo>
                <a:lnTo>
                  <a:pt x="8221" y="4512"/>
                </a:lnTo>
                <a:lnTo>
                  <a:pt x="8219" y="4514"/>
                </a:lnTo>
                <a:lnTo>
                  <a:pt x="8216" y="4515"/>
                </a:lnTo>
                <a:lnTo>
                  <a:pt x="8213" y="4517"/>
                </a:lnTo>
                <a:lnTo>
                  <a:pt x="8210" y="4518"/>
                </a:lnTo>
                <a:lnTo>
                  <a:pt x="8207" y="4519"/>
                </a:lnTo>
                <a:lnTo>
                  <a:pt x="8203" y="4520"/>
                </a:lnTo>
                <a:lnTo>
                  <a:pt x="8200" y="4520"/>
                </a:lnTo>
                <a:lnTo>
                  <a:pt x="8197" y="4520"/>
                </a:lnTo>
                <a:lnTo>
                  <a:pt x="7917" y="4497"/>
                </a:lnTo>
                <a:lnTo>
                  <a:pt x="7913" y="4496"/>
                </a:lnTo>
                <a:lnTo>
                  <a:pt x="7910" y="4496"/>
                </a:lnTo>
                <a:lnTo>
                  <a:pt x="7907" y="4494"/>
                </a:lnTo>
                <a:lnTo>
                  <a:pt x="7904" y="4493"/>
                </a:lnTo>
                <a:lnTo>
                  <a:pt x="7901" y="4491"/>
                </a:lnTo>
                <a:lnTo>
                  <a:pt x="7899" y="4489"/>
                </a:lnTo>
                <a:lnTo>
                  <a:pt x="7896" y="4487"/>
                </a:lnTo>
                <a:lnTo>
                  <a:pt x="7894" y="4485"/>
                </a:lnTo>
                <a:lnTo>
                  <a:pt x="7892" y="4482"/>
                </a:lnTo>
                <a:lnTo>
                  <a:pt x="7890" y="4479"/>
                </a:lnTo>
                <a:lnTo>
                  <a:pt x="7889" y="4476"/>
                </a:lnTo>
                <a:lnTo>
                  <a:pt x="7888" y="4473"/>
                </a:lnTo>
                <a:lnTo>
                  <a:pt x="7887" y="4470"/>
                </a:lnTo>
                <a:lnTo>
                  <a:pt x="7887" y="4467"/>
                </a:lnTo>
                <a:lnTo>
                  <a:pt x="7886" y="4463"/>
                </a:lnTo>
                <a:lnTo>
                  <a:pt x="7887" y="4460"/>
                </a:lnTo>
                <a:moveTo>
                  <a:pt x="8789" y="4490"/>
                </a:moveTo>
                <a:lnTo>
                  <a:pt x="8789" y="4493"/>
                </a:lnTo>
                <a:lnTo>
                  <a:pt x="8789" y="4497"/>
                </a:lnTo>
                <a:lnTo>
                  <a:pt x="8788" y="4500"/>
                </a:lnTo>
                <a:lnTo>
                  <a:pt x="8787" y="4503"/>
                </a:lnTo>
                <a:lnTo>
                  <a:pt x="8786" y="4506"/>
                </a:lnTo>
                <a:lnTo>
                  <a:pt x="8785" y="4509"/>
                </a:lnTo>
                <a:lnTo>
                  <a:pt x="8783" y="4511"/>
                </a:lnTo>
                <a:lnTo>
                  <a:pt x="8781" y="4514"/>
                </a:lnTo>
                <a:lnTo>
                  <a:pt x="8778" y="4516"/>
                </a:lnTo>
                <a:lnTo>
                  <a:pt x="8776" y="4518"/>
                </a:lnTo>
                <a:lnTo>
                  <a:pt x="8773" y="4520"/>
                </a:lnTo>
                <a:lnTo>
                  <a:pt x="8770" y="4522"/>
                </a:lnTo>
                <a:lnTo>
                  <a:pt x="8767" y="4523"/>
                </a:lnTo>
                <a:lnTo>
                  <a:pt x="8764" y="4524"/>
                </a:lnTo>
                <a:lnTo>
                  <a:pt x="8761" y="4525"/>
                </a:lnTo>
                <a:lnTo>
                  <a:pt x="8757" y="4525"/>
                </a:lnTo>
                <a:lnTo>
                  <a:pt x="8477" y="4529"/>
                </a:lnTo>
                <a:lnTo>
                  <a:pt x="8473" y="4529"/>
                </a:lnTo>
                <a:lnTo>
                  <a:pt x="8470" y="4528"/>
                </a:lnTo>
                <a:lnTo>
                  <a:pt x="8466" y="4528"/>
                </a:lnTo>
                <a:lnTo>
                  <a:pt x="8463" y="4526"/>
                </a:lnTo>
                <a:lnTo>
                  <a:pt x="8460" y="4525"/>
                </a:lnTo>
                <a:lnTo>
                  <a:pt x="8457" y="4523"/>
                </a:lnTo>
                <a:lnTo>
                  <a:pt x="8455" y="4521"/>
                </a:lnTo>
                <a:lnTo>
                  <a:pt x="8452" y="4519"/>
                </a:lnTo>
                <a:lnTo>
                  <a:pt x="8450" y="4517"/>
                </a:lnTo>
                <a:lnTo>
                  <a:pt x="8448" y="4514"/>
                </a:lnTo>
                <a:lnTo>
                  <a:pt x="8447" y="4511"/>
                </a:lnTo>
                <a:lnTo>
                  <a:pt x="8445" y="4508"/>
                </a:lnTo>
                <a:lnTo>
                  <a:pt x="8444" y="4505"/>
                </a:lnTo>
                <a:lnTo>
                  <a:pt x="8443" y="4502"/>
                </a:lnTo>
                <a:lnTo>
                  <a:pt x="8443" y="4499"/>
                </a:lnTo>
                <a:lnTo>
                  <a:pt x="8443" y="4495"/>
                </a:lnTo>
                <a:lnTo>
                  <a:pt x="8443" y="4492"/>
                </a:lnTo>
                <a:lnTo>
                  <a:pt x="8443" y="4488"/>
                </a:lnTo>
                <a:lnTo>
                  <a:pt x="8444" y="4485"/>
                </a:lnTo>
                <a:lnTo>
                  <a:pt x="8445" y="4482"/>
                </a:lnTo>
                <a:lnTo>
                  <a:pt x="8447" y="4479"/>
                </a:lnTo>
                <a:lnTo>
                  <a:pt x="8449" y="4477"/>
                </a:lnTo>
                <a:lnTo>
                  <a:pt x="8451" y="4474"/>
                </a:lnTo>
                <a:lnTo>
                  <a:pt x="8453" y="4472"/>
                </a:lnTo>
                <a:lnTo>
                  <a:pt x="8455" y="4470"/>
                </a:lnTo>
                <a:lnTo>
                  <a:pt x="8458" y="4468"/>
                </a:lnTo>
                <a:lnTo>
                  <a:pt x="8461" y="4466"/>
                </a:lnTo>
                <a:lnTo>
                  <a:pt x="8464" y="4465"/>
                </a:lnTo>
                <a:lnTo>
                  <a:pt x="8467" y="4464"/>
                </a:lnTo>
                <a:lnTo>
                  <a:pt x="8471" y="4463"/>
                </a:lnTo>
                <a:lnTo>
                  <a:pt x="8474" y="4462"/>
                </a:lnTo>
                <a:lnTo>
                  <a:pt x="8478" y="4462"/>
                </a:lnTo>
                <a:lnTo>
                  <a:pt x="8754" y="4457"/>
                </a:lnTo>
                <a:lnTo>
                  <a:pt x="8758" y="4457"/>
                </a:lnTo>
                <a:lnTo>
                  <a:pt x="8761" y="4458"/>
                </a:lnTo>
                <a:lnTo>
                  <a:pt x="8765" y="4458"/>
                </a:lnTo>
                <a:lnTo>
                  <a:pt x="8768" y="4460"/>
                </a:lnTo>
                <a:lnTo>
                  <a:pt x="8771" y="4461"/>
                </a:lnTo>
                <a:lnTo>
                  <a:pt x="8774" y="4462"/>
                </a:lnTo>
                <a:lnTo>
                  <a:pt x="8776" y="4464"/>
                </a:lnTo>
                <a:lnTo>
                  <a:pt x="8779" y="4466"/>
                </a:lnTo>
                <a:lnTo>
                  <a:pt x="8781" y="4469"/>
                </a:lnTo>
                <a:lnTo>
                  <a:pt x="8783" y="4471"/>
                </a:lnTo>
                <a:lnTo>
                  <a:pt x="8785" y="4474"/>
                </a:lnTo>
                <a:lnTo>
                  <a:pt x="8786" y="4477"/>
                </a:lnTo>
                <a:lnTo>
                  <a:pt x="8788" y="4480"/>
                </a:lnTo>
                <a:lnTo>
                  <a:pt x="8788" y="4483"/>
                </a:lnTo>
                <a:lnTo>
                  <a:pt x="8789" y="4487"/>
                </a:lnTo>
                <a:lnTo>
                  <a:pt x="8789" y="449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key metrics v3">
  <p:cSld name="TITLE_AND_BODY_1_2_1_1_1"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57"/>
          <p:cNvSpPr/>
          <p:nvPr/>
        </p:nvSpPr>
        <p:spPr>
          <a:xfrm rot="10800000" flipH="1">
            <a:off x="-11206" y="3937949"/>
            <a:ext cx="3125317" cy="12055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1" name="Google Shape;771;p5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72" name="Google Shape;772;p57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773" name="Google Shape;773;p57"/>
          <p:cNvSpPr txBox="1">
            <a:spLocks noGrp="1"/>
          </p:cNvSpPr>
          <p:nvPr>
            <p:ph type="body" idx="1"/>
          </p:nvPr>
        </p:nvSpPr>
        <p:spPr>
          <a:xfrm>
            <a:off x="889000" y="2588225"/>
            <a:ext cx="31254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74" name="Google Shape;774;p57"/>
          <p:cNvSpPr txBox="1">
            <a:spLocks noGrp="1"/>
          </p:cNvSpPr>
          <p:nvPr>
            <p:ph type="subTitle" idx="2"/>
          </p:nvPr>
        </p:nvSpPr>
        <p:spPr>
          <a:xfrm>
            <a:off x="1317850" y="1855200"/>
            <a:ext cx="22509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 SemiBold"/>
              <a:buNone/>
              <a:defRPr sz="20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 SemiBold"/>
              <a:buNone/>
              <a:defRPr sz="20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 SemiBold"/>
              <a:buNone/>
              <a:defRPr sz="20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 SemiBold"/>
              <a:buNone/>
              <a:defRPr sz="20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 SemiBold"/>
              <a:buNone/>
              <a:defRPr sz="20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 SemiBold"/>
              <a:buNone/>
              <a:defRPr sz="20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 SemiBold"/>
              <a:buNone/>
              <a:defRPr sz="20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 SemiBold"/>
              <a:buNone/>
              <a:defRPr sz="20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775" name="Google Shape;775;p57"/>
          <p:cNvSpPr/>
          <p:nvPr/>
        </p:nvSpPr>
        <p:spPr>
          <a:xfrm rot="1299010">
            <a:off x="5817521" y="-470095"/>
            <a:ext cx="4436658" cy="1163640"/>
          </a:xfrm>
          <a:custGeom>
            <a:avLst/>
            <a:gdLst/>
            <a:ahLst/>
            <a:cxnLst/>
            <a:rect l="l" t="t" r="r" b="b"/>
            <a:pathLst>
              <a:path w="17363" h="4554" extrusionOk="0">
                <a:moveTo>
                  <a:pt x="17363" y="48"/>
                </a:moveTo>
                <a:lnTo>
                  <a:pt x="17265" y="142"/>
                </a:lnTo>
                <a:lnTo>
                  <a:pt x="17262" y="144"/>
                </a:lnTo>
                <a:lnTo>
                  <a:pt x="17259" y="146"/>
                </a:lnTo>
                <a:lnTo>
                  <a:pt x="17256" y="148"/>
                </a:lnTo>
                <a:lnTo>
                  <a:pt x="17253" y="149"/>
                </a:lnTo>
                <a:lnTo>
                  <a:pt x="17250" y="150"/>
                </a:lnTo>
                <a:lnTo>
                  <a:pt x="17247" y="151"/>
                </a:lnTo>
                <a:lnTo>
                  <a:pt x="17244" y="151"/>
                </a:lnTo>
                <a:lnTo>
                  <a:pt x="17241" y="151"/>
                </a:lnTo>
                <a:lnTo>
                  <a:pt x="17237" y="151"/>
                </a:lnTo>
                <a:lnTo>
                  <a:pt x="17234" y="150"/>
                </a:lnTo>
                <a:lnTo>
                  <a:pt x="17231" y="150"/>
                </a:lnTo>
                <a:lnTo>
                  <a:pt x="17228" y="148"/>
                </a:lnTo>
                <a:lnTo>
                  <a:pt x="17225" y="147"/>
                </a:lnTo>
                <a:lnTo>
                  <a:pt x="17222" y="145"/>
                </a:lnTo>
                <a:lnTo>
                  <a:pt x="17219" y="143"/>
                </a:lnTo>
                <a:lnTo>
                  <a:pt x="17216" y="141"/>
                </a:lnTo>
                <a:lnTo>
                  <a:pt x="17214" y="138"/>
                </a:lnTo>
                <a:lnTo>
                  <a:pt x="17212" y="136"/>
                </a:lnTo>
                <a:lnTo>
                  <a:pt x="17210" y="133"/>
                </a:lnTo>
                <a:lnTo>
                  <a:pt x="17209" y="130"/>
                </a:lnTo>
                <a:lnTo>
                  <a:pt x="17208" y="127"/>
                </a:lnTo>
                <a:lnTo>
                  <a:pt x="17207" y="124"/>
                </a:lnTo>
                <a:lnTo>
                  <a:pt x="17207" y="120"/>
                </a:lnTo>
                <a:lnTo>
                  <a:pt x="17207" y="117"/>
                </a:lnTo>
                <a:lnTo>
                  <a:pt x="17207" y="114"/>
                </a:lnTo>
                <a:lnTo>
                  <a:pt x="17208" y="111"/>
                </a:lnTo>
                <a:lnTo>
                  <a:pt x="17208" y="108"/>
                </a:lnTo>
                <a:lnTo>
                  <a:pt x="17210" y="105"/>
                </a:lnTo>
                <a:lnTo>
                  <a:pt x="17211" y="102"/>
                </a:lnTo>
                <a:lnTo>
                  <a:pt x="17213" y="99"/>
                </a:lnTo>
                <a:lnTo>
                  <a:pt x="17215" y="96"/>
                </a:lnTo>
                <a:lnTo>
                  <a:pt x="17217" y="94"/>
                </a:lnTo>
                <a:lnTo>
                  <a:pt x="17315" y="0"/>
                </a:lnTo>
                <a:lnTo>
                  <a:pt x="17363" y="48"/>
                </a:lnTo>
                <a:moveTo>
                  <a:pt x="17063" y="284"/>
                </a:moveTo>
                <a:lnTo>
                  <a:pt x="17065" y="286"/>
                </a:lnTo>
                <a:lnTo>
                  <a:pt x="17067" y="289"/>
                </a:lnTo>
                <a:lnTo>
                  <a:pt x="17069" y="292"/>
                </a:lnTo>
                <a:lnTo>
                  <a:pt x="17070" y="295"/>
                </a:lnTo>
                <a:lnTo>
                  <a:pt x="17071" y="298"/>
                </a:lnTo>
                <a:lnTo>
                  <a:pt x="17072" y="301"/>
                </a:lnTo>
                <a:lnTo>
                  <a:pt x="17072" y="304"/>
                </a:lnTo>
                <a:lnTo>
                  <a:pt x="17072" y="307"/>
                </a:lnTo>
                <a:lnTo>
                  <a:pt x="17072" y="311"/>
                </a:lnTo>
                <a:lnTo>
                  <a:pt x="17071" y="314"/>
                </a:lnTo>
                <a:lnTo>
                  <a:pt x="17071" y="317"/>
                </a:lnTo>
                <a:lnTo>
                  <a:pt x="17069" y="320"/>
                </a:lnTo>
                <a:lnTo>
                  <a:pt x="17068" y="323"/>
                </a:lnTo>
                <a:lnTo>
                  <a:pt x="17066" y="326"/>
                </a:lnTo>
                <a:lnTo>
                  <a:pt x="17064" y="328"/>
                </a:lnTo>
                <a:lnTo>
                  <a:pt x="17062" y="331"/>
                </a:lnTo>
                <a:lnTo>
                  <a:pt x="16855" y="517"/>
                </a:lnTo>
                <a:lnTo>
                  <a:pt x="16852" y="519"/>
                </a:lnTo>
                <a:lnTo>
                  <a:pt x="16849" y="521"/>
                </a:lnTo>
                <a:lnTo>
                  <a:pt x="16847" y="522"/>
                </a:lnTo>
                <a:lnTo>
                  <a:pt x="16843" y="523"/>
                </a:lnTo>
                <a:lnTo>
                  <a:pt x="16840" y="524"/>
                </a:lnTo>
                <a:lnTo>
                  <a:pt x="16837" y="525"/>
                </a:lnTo>
                <a:lnTo>
                  <a:pt x="16834" y="525"/>
                </a:lnTo>
                <a:lnTo>
                  <a:pt x="16831" y="525"/>
                </a:lnTo>
                <a:lnTo>
                  <a:pt x="16827" y="525"/>
                </a:lnTo>
                <a:lnTo>
                  <a:pt x="16824" y="524"/>
                </a:lnTo>
                <a:lnTo>
                  <a:pt x="16821" y="523"/>
                </a:lnTo>
                <a:lnTo>
                  <a:pt x="16818" y="522"/>
                </a:lnTo>
                <a:lnTo>
                  <a:pt x="16815" y="520"/>
                </a:lnTo>
                <a:lnTo>
                  <a:pt x="16812" y="519"/>
                </a:lnTo>
                <a:lnTo>
                  <a:pt x="16810" y="516"/>
                </a:lnTo>
                <a:lnTo>
                  <a:pt x="16807" y="514"/>
                </a:lnTo>
                <a:lnTo>
                  <a:pt x="16805" y="511"/>
                </a:lnTo>
                <a:lnTo>
                  <a:pt x="16803" y="508"/>
                </a:lnTo>
                <a:lnTo>
                  <a:pt x="16802" y="505"/>
                </a:lnTo>
                <a:lnTo>
                  <a:pt x="16800" y="502"/>
                </a:lnTo>
                <a:lnTo>
                  <a:pt x="16800" y="499"/>
                </a:lnTo>
                <a:lnTo>
                  <a:pt x="16799" y="496"/>
                </a:lnTo>
                <a:lnTo>
                  <a:pt x="16799" y="493"/>
                </a:lnTo>
                <a:lnTo>
                  <a:pt x="16799" y="490"/>
                </a:lnTo>
                <a:lnTo>
                  <a:pt x="16799" y="486"/>
                </a:lnTo>
                <a:lnTo>
                  <a:pt x="16800" y="483"/>
                </a:lnTo>
                <a:lnTo>
                  <a:pt x="16801" y="480"/>
                </a:lnTo>
                <a:lnTo>
                  <a:pt x="16802" y="477"/>
                </a:lnTo>
                <a:lnTo>
                  <a:pt x="16804" y="474"/>
                </a:lnTo>
                <a:lnTo>
                  <a:pt x="16805" y="472"/>
                </a:lnTo>
                <a:lnTo>
                  <a:pt x="16808" y="469"/>
                </a:lnTo>
                <a:lnTo>
                  <a:pt x="16810" y="467"/>
                </a:lnTo>
                <a:lnTo>
                  <a:pt x="17015" y="282"/>
                </a:lnTo>
                <a:lnTo>
                  <a:pt x="17018" y="280"/>
                </a:lnTo>
                <a:lnTo>
                  <a:pt x="17021" y="278"/>
                </a:lnTo>
                <a:lnTo>
                  <a:pt x="17024" y="276"/>
                </a:lnTo>
                <a:lnTo>
                  <a:pt x="17027" y="275"/>
                </a:lnTo>
                <a:lnTo>
                  <a:pt x="17030" y="274"/>
                </a:lnTo>
                <a:lnTo>
                  <a:pt x="17033" y="273"/>
                </a:lnTo>
                <a:lnTo>
                  <a:pt x="17036" y="273"/>
                </a:lnTo>
                <a:lnTo>
                  <a:pt x="17040" y="273"/>
                </a:lnTo>
                <a:lnTo>
                  <a:pt x="17043" y="273"/>
                </a:lnTo>
                <a:lnTo>
                  <a:pt x="17046" y="274"/>
                </a:lnTo>
                <a:lnTo>
                  <a:pt x="17049" y="275"/>
                </a:lnTo>
                <a:lnTo>
                  <a:pt x="17052" y="276"/>
                </a:lnTo>
                <a:lnTo>
                  <a:pt x="17055" y="277"/>
                </a:lnTo>
                <a:lnTo>
                  <a:pt x="17058" y="279"/>
                </a:lnTo>
                <a:lnTo>
                  <a:pt x="17061" y="281"/>
                </a:lnTo>
                <a:lnTo>
                  <a:pt x="17063" y="284"/>
                </a:lnTo>
                <a:moveTo>
                  <a:pt x="16649" y="652"/>
                </a:moveTo>
                <a:lnTo>
                  <a:pt x="16651" y="655"/>
                </a:lnTo>
                <a:lnTo>
                  <a:pt x="16653" y="657"/>
                </a:lnTo>
                <a:lnTo>
                  <a:pt x="16655" y="660"/>
                </a:lnTo>
                <a:lnTo>
                  <a:pt x="16656" y="663"/>
                </a:lnTo>
                <a:lnTo>
                  <a:pt x="16657" y="667"/>
                </a:lnTo>
                <a:lnTo>
                  <a:pt x="16657" y="670"/>
                </a:lnTo>
                <a:lnTo>
                  <a:pt x="16658" y="673"/>
                </a:lnTo>
                <a:lnTo>
                  <a:pt x="16658" y="676"/>
                </a:lnTo>
                <a:lnTo>
                  <a:pt x="16657" y="679"/>
                </a:lnTo>
                <a:lnTo>
                  <a:pt x="16657" y="682"/>
                </a:lnTo>
                <a:lnTo>
                  <a:pt x="16656" y="685"/>
                </a:lnTo>
                <a:lnTo>
                  <a:pt x="16654" y="688"/>
                </a:lnTo>
                <a:lnTo>
                  <a:pt x="16653" y="691"/>
                </a:lnTo>
                <a:lnTo>
                  <a:pt x="16651" y="694"/>
                </a:lnTo>
                <a:lnTo>
                  <a:pt x="16649" y="696"/>
                </a:lnTo>
                <a:lnTo>
                  <a:pt x="16646" y="699"/>
                </a:lnTo>
                <a:lnTo>
                  <a:pt x="16434" y="879"/>
                </a:lnTo>
                <a:lnTo>
                  <a:pt x="16431" y="881"/>
                </a:lnTo>
                <a:lnTo>
                  <a:pt x="16428" y="883"/>
                </a:lnTo>
                <a:lnTo>
                  <a:pt x="16425" y="884"/>
                </a:lnTo>
                <a:lnTo>
                  <a:pt x="16422" y="885"/>
                </a:lnTo>
                <a:lnTo>
                  <a:pt x="16419" y="886"/>
                </a:lnTo>
                <a:lnTo>
                  <a:pt x="16416" y="887"/>
                </a:lnTo>
                <a:lnTo>
                  <a:pt x="16413" y="887"/>
                </a:lnTo>
                <a:lnTo>
                  <a:pt x="16409" y="887"/>
                </a:lnTo>
                <a:lnTo>
                  <a:pt x="16406" y="886"/>
                </a:lnTo>
                <a:lnTo>
                  <a:pt x="16403" y="885"/>
                </a:lnTo>
                <a:lnTo>
                  <a:pt x="16400" y="884"/>
                </a:lnTo>
                <a:lnTo>
                  <a:pt x="16397" y="883"/>
                </a:lnTo>
                <a:lnTo>
                  <a:pt x="16394" y="881"/>
                </a:lnTo>
                <a:lnTo>
                  <a:pt x="16391" y="879"/>
                </a:lnTo>
                <a:lnTo>
                  <a:pt x="16388" y="877"/>
                </a:lnTo>
                <a:lnTo>
                  <a:pt x="16386" y="875"/>
                </a:lnTo>
                <a:lnTo>
                  <a:pt x="16384" y="872"/>
                </a:lnTo>
                <a:lnTo>
                  <a:pt x="16382" y="869"/>
                </a:lnTo>
                <a:lnTo>
                  <a:pt x="16381" y="866"/>
                </a:lnTo>
                <a:lnTo>
                  <a:pt x="16380" y="863"/>
                </a:lnTo>
                <a:lnTo>
                  <a:pt x="16379" y="860"/>
                </a:lnTo>
                <a:lnTo>
                  <a:pt x="16378" y="857"/>
                </a:lnTo>
                <a:lnTo>
                  <a:pt x="16378" y="854"/>
                </a:lnTo>
                <a:lnTo>
                  <a:pt x="16378" y="851"/>
                </a:lnTo>
                <a:lnTo>
                  <a:pt x="16379" y="847"/>
                </a:lnTo>
                <a:lnTo>
                  <a:pt x="16379" y="844"/>
                </a:lnTo>
                <a:lnTo>
                  <a:pt x="16381" y="841"/>
                </a:lnTo>
                <a:lnTo>
                  <a:pt x="16382" y="838"/>
                </a:lnTo>
                <a:lnTo>
                  <a:pt x="16383" y="835"/>
                </a:lnTo>
                <a:lnTo>
                  <a:pt x="16385" y="833"/>
                </a:lnTo>
                <a:lnTo>
                  <a:pt x="16388" y="830"/>
                </a:lnTo>
                <a:lnTo>
                  <a:pt x="16390" y="828"/>
                </a:lnTo>
                <a:lnTo>
                  <a:pt x="16601" y="649"/>
                </a:lnTo>
                <a:lnTo>
                  <a:pt x="16604" y="647"/>
                </a:lnTo>
                <a:lnTo>
                  <a:pt x="16607" y="645"/>
                </a:lnTo>
                <a:lnTo>
                  <a:pt x="16610" y="643"/>
                </a:lnTo>
                <a:lnTo>
                  <a:pt x="16613" y="642"/>
                </a:lnTo>
                <a:lnTo>
                  <a:pt x="16616" y="641"/>
                </a:lnTo>
                <a:lnTo>
                  <a:pt x="16620" y="640"/>
                </a:lnTo>
                <a:lnTo>
                  <a:pt x="16623" y="640"/>
                </a:lnTo>
                <a:lnTo>
                  <a:pt x="16626" y="640"/>
                </a:lnTo>
                <a:lnTo>
                  <a:pt x="16629" y="641"/>
                </a:lnTo>
                <a:lnTo>
                  <a:pt x="16633" y="641"/>
                </a:lnTo>
                <a:lnTo>
                  <a:pt x="16636" y="642"/>
                </a:lnTo>
                <a:lnTo>
                  <a:pt x="16639" y="644"/>
                </a:lnTo>
                <a:lnTo>
                  <a:pt x="16641" y="645"/>
                </a:lnTo>
                <a:lnTo>
                  <a:pt x="16644" y="647"/>
                </a:lnTo>
                <a:lnTo>
                  <a:pt x="16647" y="649"/>
                </a:lnTo>
                <a:lnTo>
                  <a:pt x="16649" y="652"/>
                </a:lnTo>
                <a:moveTo>
                  <a:pt x="16224" y="1009"/>
                </a:moveTo>
                <a:lnTo>
                  <a:pt x="16226" y="1011"/>
                </a:lnTo>
                <a:lnTo>
                  <a:pt x="16228" y="1014"/>
                </a:lnTo>
                <a:lnTo>
                  <a:pt x="16229" y="1017"/>
                </a:lnTo>
                <a:lnTo>
                  <a:pt x="16230" y="1020"/>
                </a:lnTo>
                <a:lnTo>
                  <a:pt x="16231" y="1023"/>
                </a:lnTo>
                <a:lnTo>
                  <a:pt x="16232" y="1027"/>
                </a:lnTo>
                <a:lnTo>
                  <a:pt x="16232" y="1030"/>
                </a:lnTo>
                <a:lnTo>
                  <a:pt x="16232" y="1033"/>
                </a:lnTo>
                <a:lnTo>
                  <a:pt x="16231" y="1036"/>
                </a:lnTo>
                <a:lnTo>
                  <a:pt x="16231" y="1039"/>
                </a:lnTo>
                <a:lnTo>
                  <a:pt x="16230" y="1042"/>
                </a:lnTo>
                <a:lnTo>
                  <a:pt x="16228" y="1045"/>
                </a:lnTo>
                <a:lnTo>
                  <a:pt x="16227" y="1048"/>
                </a:lnTo>
                <a:lnTo>
                  <a:pt x="16225" y="1051"/>
                </a:lnTo>
                <a:lnTo>
                  <a:pt x="16223" y="1053"/>
                </a:lnTo>
                <a:lnTo>
                  <a:pt x="16220" y="1056"/>
                </a:lnTo>
                <a:lnTo>
                  <a:pt x="16003" y="1229"/>
                </a:lnTo>
                <a:lnTo>
                  <a:pt x="16000" y="1231"/>
                </a:lnTo>
                <a:lnTo>
                  <a:pt x="15997" y="1233"/>
                </a:lnTo>
                <a:lnTo>
                  <a:pt x="15994" y="1234"/>
                </a:lnTo>
                <a:lnTo>
                  <a:pt x="15991" y="1235"/>
                </a:lnTo>
                <a:lnTo>
                  <a:pt x="15988" y="1236"/>
                </a:lnTo>
                <a:lnTo>
                  <a:pt x="15984" y="1236"/>
                </a:lnTo>
                <a:lnTo>
                  <a:pt x="15981" y="1237"/>
                </a:lnTo>
                <a:lnTo>
                  <a:pt x="15978" y="1236"/>
                </a:lnTo>
                <a:lnTo>
                  <a:pt x="15975" y="1236"/>
                </a:lnTo>
                <a:lnTo>
                  <a:pt x="15972" y="1235"/>
                </a:lnTo>
                <a:lnTo>
                  <a:pt x="15969" y="1234"/>
                </a:lnTo>
                <a:lnTo>
                  <a:pt x="15966" y="1233"/>
                </a:lnTo>
                <a:lnTo>
                  <a:pt x="15963" y="1231"/>
                </a:lnTo>
                <a:lnTo>
                  <a:pt x="15960" y="1229"/>
                </a:lnTo>
                <a:lnTo>
                  <a:pt x="15957" y="1226"/>
                </a:lnTo>
                <a:lnTo>
                  <a:pt x="15955" y="1224"/>
                </a:lnTo>
                <a:lnTo>
                  <a:pt x="15953" y="1221"/>
                </a:lnTo>
                <a:lnTo>
                  <a:pt x="15951" y="1218"/>
                </a:lnTo>
                <a:lnTo>
                  <a:pt x="15950" y="1215"/>
                </a:lnTo>
                <a:lnTo>
                  <a:pt x="15949" y="1212"/>
                </a:lnTo>
                <a:lnTo>
                  <a:pt x="15948" y="1209"/>
                </a:lnTo>
                <a:lnTo>
                  <a:pt x="15948" y="1206"/>
                </a:lnTo>
                <a:lnTo>
                  <a:pt x="15948" y="1203"/>
                </a:lnTo>
                <a:lnTo>
                  <a:pt x="15948" y="1199"/>
                </a:lnTo>
                <a:lnTo>
                  <a:pt x="15948" y="1196"/>
                </a:lnTo>
                <a:lnTo>
                  <a:pt x="15949" y="1193"/>
                </a:lnTo>
                <a:lnTo>
                  <a:pt x="15950" y="1190"/>
                </a:lnTo>
                <a:lnTo>
                  <a:pt x="15952" y="1187"/>
                </a:lnTo>
                <a:lnTo>
                  <a:pt x="15953" y="1184"/>
                </a:lnTo>
                <a:lnTo>
                  <a:pt x="15955" y="1182"/>
                </a:lnTo>
                <a:lnTo>
                  <a:pt x="15958" y="1179"/>
                </a:lnTo>
                <a:lnTo>
                  <a:pt x="15960" y="1177"/>
                </a:lnTo>
                <a:lnTo>
                  <a:pt x="16176" y="1004"/>
                </a:lnTo>
                <a:lnTo>
                  <a:pt x="16179" y="1002"/>
                </a:lnTo>
                <a:lnTo>
                  <a:pt x="16182" y="1000"/>
                </a:lnTo>
                <a:lnTo>
                  <a:pt x="16185" y="999"/>
                </a:lnTo>
                <a:lnTo>
                  <a:pt x="16188" y="997"/>
                </a:lnTo>
                <a:lnTo>
                  <a:pt x="16191" y="997"/>
                </a:lnTo>
                <a:lnTo>
                  <a:pt x="16195" y="996"/>
                </a:lnTo>
                <a:lnTo>
                  <a:pt x="16198" y="996"/>
                </a:lnTo>
                <a:lnTo>
                  <a:pt x="16201" y="996"/>
                </a:lnTo>
                <a:lnTo>
                  <a:pt x="16204" y="997"/>
                </a:lnTo>
                <a:lnTo>
                  <a:pt x="16208" y="997"/>
                </a:lnTo>
                <a:lnTo>
                  <a:pt x="16211" y="999"/>
                </a:lnTo>
                <a:lnTo>
                  <a:pt x="16214" y="1000"/>
                </a:lnTo>
                <a:lnTo>
                  <a:pt x="16216" y="1002"/>
                </a:lnTo>
                <a:lnTo>
                  <a:pt x="16219" y="1004"/>
                </a:lnTo>
                <a:lnTo>
                  <a:pt x="16222" y="1006"/>
                </a:lnTo>
                <a:lnTo>
                  <a:pt x="16224" y="1009"/>
                </a:lnTo>
                <a:moveTo>
                  <a:pt x="15791" y="1353"/>
                </a:moveTo>
                <a:lnTo>
                  <a:pt x="15793" y="1355"/>
                </a:lnTo>
                <a:lnTo>
                  <a:pt x="15795" y="1358"/>
                </a:lnTo>
                <a:lnTo>
                  <a:pt x="15796" y="1361"/>
                </a:lnTo>
                <a:lnTo>
                  <a:pt x="15797" y="1364"/>
                </a:lnTo>
                <a:lnTo>
                  <a:pt x="15798" y="1367"/>
                </a:lnTo>
                <a:lnTo>
                  <a:pt x="15798" y="1371"/>
                </a:lnTo>
                <a:lnTo>
                  <a:pt x="15798" y="1374"/>
                </a:lnTo>
                <a:lnTo>
                  <a:pt x="15798" y="1377"/>
                </a:lnTo>
                <a:lnTo>
                  <a:pt x="15797" y="1380"/>
                </a:lnTo>
                <a:lnTo>
                  <a:pt x="15796" y="1383"/>
                </a:lnTo>
                <a:lnTo>
                  <a:pt x="15795" y="1386"/>
                </a:lnTo>
                <a:lnTo>
                  <a:pt x="15794" y="1389"/>
                </a:lnTo>
                <a:lnTo>
                  <a:pt x="15792" y="1392"/>
                </a:lnTo>
                <a:lnTo>
                  <a:pt x="15790" y="1395"/>
                </a:lnTo>
                <a:lnTo>
                  <a:pt x="15788" y="1397"/>
                </a:lnTo>
                <a:lnTo>
                  <a:pt x="15785" y="1400"/>
                </a:lnTo>
                <a:lnTo>
                  <a:pt x="15564" y="1568"/>
                </a:lnTo>
                <a:lnTo>
                  <a:pt x="15561" y="1570"/>
                </a:lnTo>
                <a:lnTo>
                  <a:pt x="15558" y="1571"/>
                </a:lnTo>
                <a:lnTo>
                  <a:pt x="15555" y="1572"/>
                </a:lnTo>
                <a:lnTo>
                  <a:pt x="15552" y="1573"/>
                </a:lnTo>
                <a:lnTo>
                  <a:pt x="15549" y="1574"/>
                </a:lnTo>
                <a:lnTo>
                  <a:pt x="15545" y="1574"/>
                </a:lnTo>
                <a:lnTo>
                  <a:pt x="15542" y="1574"/>
                </a:lnTo>
                <a:lnTo>
                  <a:pt x="15539" y="1574"/>
                </a:lnTo>
                <a:lnTo>
                  <a:pt x="15535" y="1574"/>
                </a:lnTo>
                <a:lnTo>
                  <a:pt x="15532" y="1573"/>
                </a:lnTo>
                <a:lnTo>
                  <a:pt x="15529" y="1572"/>
                </a:lnTo>
                <a:lnTo>
                  <a:pt x="15526" y="1570"/>
                </a:lnTo>
                <a:lnTo>
                  <a:pt x="15523" y="1569"/>
                </a:lnTo>
                <a:lnTo>
                  <a:pt x="15521" y="1567"/>
                </a:lnTo>
                <a:lnTo>
                  <a:pt x="15518" y="1564"/>
                </a:lnTo>
                <a:lnTo>
                  <a:pt x="15516" y="1562"/>
                </a:lnTo>
                <a:lnTo>
                  <a:pt x="15514" y="1559"/>
                </a:lnTo>
                <a:lnTo>
                  <a:pt x="15513" y="1556"/>
                </a:lnTo>
                <a:lnTo>
                  <a:pt x="15511" y="1553"/>
                </a:lnTo>
                <a:lnTo>
                  <a:pt x="15510" y="1550"/>
                </a:lnTo>
                <a:lnTo>
                  <a:pt x="15510" y="1547"/>
                </a:lnTo>
                <a:lnTo>
                  <a:pt x="15510" y="1543"/>
                </a:lnTo>
                <a:lnTo>
                  <a:pt x="15510" y="1540"/>
                </a:lnTo>
                <a:lnTo>
                  <a:pt x="15510" y="1537"/>
                </a:lnTo>
                <a:lnTo>
                  <a:pt x="15510" y="1533"/>
                </a:lnTo>
                <a:lnTo>
                  <a:pt x="15511" y="1530"/>
                </a:lnTo>
                <a:lnTo>
                  <a:pt x="15513" y="1527"/>
                </a:lnTo>
                <a:lnTo>
                  <a:pt x="15514" y="1524"/>
                </a:lnTo>
                <a:lnTo>
                  <a:pt x="15516" y="1521"/>
                </a:lnTo>
                <a:lnTo>
                  <a:pt x="15518" y="1519"/>
                </a:lnTo>
                <a:lnTo>
                  <a:pt x="15520" y="1516"/>
                </a:lnTo>
                <a:lnTo>
                  <a:pt x="15523" y="1514"/>
                </a:lnTo>
                <a:lnTo>
                  <a:pt x="15743" y="1347"/>
                </a:lnTo>
                <a:lnTo>
                  <a:pt x="15746" y="1345"/>
                </a:lnTo>
                <a:lnTo>
                  <a:pt x="15749" y="1343"/>
                </a:lnTo>
                <a:lnTo>
                  <a:pt x="15752" y="1342"/>
                </a:lnTo>
                <a:lnTo>
                  <a:pt x="15755" y="1341"/>
                </a:lnTo>
                <a:lnTo>
                  <a:pt x="15758" y="1340"/>
                </a:lnTo>
                <a:lnTo>
                  <a:pt x="15762" y="1340"/>
                </a:lnTo>
                <a:lnTo>
                  <a:pt x="15765" y="1340"/>
                </a:lnTo>
                <a:lnTo>
                  <a:pt x="15768" y="1340"/>
                </a:lnTo>
                <a:lnTo>
                  <a:pt x="15771" y="1340"/>
                </a:lnTo>
                <a:lnTo>
                  <a:pt x="15775" y="1341"/>
                </a:lnTo>
                <a:lnTo>
                  <a:pt x="15778" y="1342"/>
                </a:lnTo>
                <a:lnTo>
                  <a:pt x="15781" y="1344"/>
                </a:lnTo>
                <a:lnTo>
                  <a:pt x="15783" y="1346"/>
                </a:lnTo>
                <a:lnTo>
                  <a:pt x="15786" y="1348"/>
                </a:lnTo>
                <a:lnTo>
                  <a:pt x="15789" y="1350"/>
                </a:lnTo>
                <a:lnTo>
                  <a:pt x="15791" y="1353"/>
                </a:lnTo>
                <a:moveTo>
                  <a:pt x="15347" y="1686"/>
                </a:moveTo>
                <a:lnTo>
                  <a:pt x="15349" y="1689"/>
                </a:lnTo>
                <a:lnTo>
                  <a:pt x="15351" y="1692"/>
                </a:lnTo>
                <a:lnTo>
                  <a:pt x="15352" y="1695"/>
                </a:lnTo>
                <a:lnTo>
                  <a:pt x="15353" y="1698"/>
                </a:lnTo>
                <a:lnTo>
                  <a:pt x="15354" y="1701"/>
                </a:lnTo>
                <a:lnTo>
                  <a:pt x="15354" y="1704"/>
                </a:lnTo>
                <a:lnTo>
                  <a:pt x="15354" y="1707"/>
                </a:lnTo>
                <a:lnTo>
                  <a:pt x="15354" y="1711"/>
                </a:lnTo>
                <a:lnTo>
                  <a:pt x="15353" y="1714"/>
                </a:lnTo>
                <a:lnTo>
                  <a:pt x="15353" y="1717"/>
                </a:lnTo>
                <a:lnTo>
                  <a:pt x="15351" y="1720"/>
                </a:lnTo>
                <a:lnTo>
                  <a:pt x="15350" y="1723"/>
                </a:lnTo>
                <a:lnTo>
                  <a:pt x="15348" y="1725"/>
                </a:lnTo>
                <a:lnTo>
                  <a:pt x="15346" y="1728"/>
                </a:lnTo>
                <a:lnTo>
                  <a:pt x="15343" y="1730"/>
                </a:lnTo>
                <a:lnTo>
                  <a:pt x="15340" y="1733"/>
                </a:lnTo>
                <a:lnTo>
                  <a:pt x="15115" y="1896"/>
                </a:lnTo>
                <a:lnTo>
                  <a:pt x="15112" y="1897"/>
                </a:lnTo>
                <a:lnTo>
                  <a:pt x="15109" y="1899"/>
                </a:lnTo>
                <a:lnTo>
                  <a:pt x="15106" y="1900"/>
                </a:lnTo>
                <a:lnTo>
                  <a:pt x="15102" y="1901"/>
                </a:lnTo>
                <a:lnTo>
                  <a:pt x="15099" y="1902"/>
                </a:lnTo>
                <a:lnTo>
                  <a:pt x="15096" y="1902"/>
                </a:lnTo>
                <a:lnTo>
                  <a:pt x="15093" y="1902"/>
                </a:lnTo>
                <a:lnTo>
                  <a:pt x="15089" y="1902"/>
                </a:lnTo>
                <a:lnTo>
                  <a:pt x="15086" y="1901"/>
                </a:lnTo>
                <a:lnTo>
                  <a:pt x="15083" y="1900"/>
                </a:lnTo>
                <a:lnTo>
                  <a:pt x="15080" y="1899"/>
                </a:lnTo>
                <a:lnTo>
                  <a:pt x="15077" y="1897"/>
                </a:lnTo>
                <a:lnTo>
                  <a:pt x="15074" y="1895"/>
                </a:lnTo>
                <a:lnTo>
                  <a:pt x="15072" y="1893"/>
                </a:lnTo>
                <a:lnTo>
                  <a:pt x="15069" y="1890"/>
                </a:lnTo>
                <a:lnTo>
                  <a:pt x="15067" y="1888"/>
                </a:lnTo>
                <a:lnTo>
                  <a:pt x="15065" y="1885"/>
                </a:lnTo>
                <a:lnTo>
                  <a:pt x="15064" y="1882"/>
                </a:lnTo>
                <a:lnTo>
                  <a:pt x="15062" y="1879"/>
                </a:lnTo>
                <a:lnTo>
                  <a:pt x="15061" y="1875"/>
                </a:lnTo>
                <a:lnTo>
                  <a:pt x="15061" y="1872"/>
                </a:lnTo>
                <a:lnTo>
                  <a:pt x="15061" y="1869"/>
                </a:lnTo>
                <a:lnTo>
                  <a:pt x="15061" y="1866"/>
                </a:lnTo>
                <a:lnTo>
                  <a:pt x="15061" y="1863"/>
                </a:lnTo>
                <a:lnTo>
                  <a:pt x="15062" y="1860"/>
                </a:lnTo>
                <a:lnTo>
                  <a:pt x="15063" y="1857"/>
                </a:lnTo>
                <a:lnTo>
                  <a:pt x="15064" y="1854"/>
                </a:lnTo>
                <a:lnTo>
                  <a:pt x="15066" y="1851"/>
                </a:lnTo>
                <a:lnTo>
                  <a:pt x="15068" y="1848"/>
                </a:lnTo>
                <a:lnTo>
                  <a:pt x="15070" y="1846"/>
                </a:lnTo>
                <a:lnTo>
                  <a:pt x="15072" y="1844"/>
                </a:lnTo>
                <a:lnTo>
                  <a:pt x="15075" y="1842"/>
                </a:lnTo>
                <a:lnTo>
                  <a:pt x="15300" y="1679"/>
                </a:lnTo>
                <a:lnTo>
                  <a:pt x="15303" y="1677"/>
                </a:lnTo>
                <a:lnTo>
                  <a:pt x="15306" y="1675"/>
                </a:lnTo>
                <a:lnTo>
                  <a:pt x="15309" y="1674"/>
                </a:lnTo>
                <a:lnTo>
                  <a:pt x="15312" y="1673"/>
                </a:lnTo>
                <a:lnTo>
                  <a:pt x="15315" y="1672"/>
                </a:lnTo>
                <a:lnTo>
                  <a:pt x="15319" y="1672"/>
                </a:lnTo>
                <a:lnTo>
                  <a:pt x="15322" y="1672"/>
                </a:lnTo>
                <a:lnTo>
                  <a:pt x="15325" y="1672"/>
                </a:lnTo>
                <a:lnTo>
                  <a:pt x="15328" y="1673"/>
                </a:lnTo>
                <a:lnTo>
                  <a:pt x="15331" y="1674"/>
                </a:lnTo>
                <a:lnTo>
                  <a:pt x="15334" y="1675"/>
                </a:lnTo>
                <a:lnTo>
                  <a:pt x="15337" y="1677"/>
                </a:lnTo>
                <a:lnTo>
                  <a:pt x="15340" y="1678"/>
                </a:lnTo>
                <a:lnTo>
                  <a:pt x="15343" y="1681"/>
                </a:lnTo>
                <a:lnTo>
                  <a:pt x="15345" y="1683"/>
                </a:lnTo>
                <a:lnTo>
                  <a:pt x="15347" y="1686"/>
                </a:lnTo>
                <a:moveTo>
                  <a:pt x="14896" y="2008"/>
                </a:moveTo>
                <a:lnTo>
                  <a:pt x="14898" y="2010"/>
                </a:lnTo>
                <a:lnTo>
                  <a:pt x="14900" y="2013"/>
                </a:lnTo>
                <a:lnTo>
                  <a:pt x="14901" y="2017"/>
                </a:lnTo>
                <a:lnTo>
                  <a:pt x="14902" y="2020"/>
                </a:lnTo>
                <a:lnTo>
                  <a:pt x="14902" y="2023"/>
                </a:lnTo>
                <a:lnTo>
                  <a:pt x="14902" y="2026"/>
                </a:lnTo>
                <a:lnTo>
                  <a:pt x="14902" y="2029"/>
                </a:lnTo>
                <a:lnTo>
                  <a:pt x="14902" y="2033"/>
                </a:lnTo>
                <a:lnTo>
                  <a:pt x="14901" y="2036"/>
                </a:lnTo>
                <a:lnTo>
                  <a:pt x="14900" y="2039"/>
                </a:lnTo>
                <a:lnTo>
                  <a:pt x="14899" y="2042"/>
                </a:lnTo>
                <a:lnTo>
                  <a:pt x="14897" y="2045"/>
                </a:lnTo>
                <a:lnTo>
                  <a:pt x="14895" y="2047"/>
                </a:lnTo>
                <a:lnTo>
                  <a:pt x="14893" y="2050"/>
                </a:lnTo>
                <a:lnTo>
                  <a:pt x="14891" y="2052"/>
                </a:lnTo>
                <a:lnTo>
                  <a:pt x="14888" y="2055"/>
                </a:lnTo>
                <a:lnTo>
                  <a:pt x="14658" y="2212"/>
                </a:lnTo>
                <a:lnTo>
                  <a:pt x="14655" y="2213"/>
                </a:lnTo>
                <a:lnTo>
                  <a:pt x="14652" y="2215"/>
                </a:lnTo>
                <a:lnTo>
                  <a:pt x="14649" y="2216"/>
                </a:lnTo>
                <a:lnTo>
                  <a:pt x="14646" y="2216"/>
                </a:lnTo>
                <a:lnTo>
                  <a:pt x="14643" y="2217"/>
                </a:lnTo>
                <a:lnTo>
                  <a:pt x="14639" y="2217"/>
                </a:lnTo>
                <a:lnTo>
                  <a:pt x="14636" y="2217"/>
                </a:lnTo>
                <a:lnTo>
                  <a:pt x="14633" y="2216"/>
                </a:lnTo>
                <a:lnTo>
                  <a:pt x="14630" y="2216"/>
                </a:lnTo>
                <a:lnTo>
                  <a:pt x="14626" y="2215"/>
                </a:lnTo>
                <a:lnTo>
                  <a:pt x="14623" y="2213"/>
                </a:lnTo>
                <a:lnTo>
                  <a:pt x="14621" y="2212"/>
                </a:lnTo>
                <a:lnTo>
                  <a:pt x="14618" y="2210"/>
                </a:lnTo>
                <a:lnTo>
                  <a:pt x="14615" y="2208"/>
                </a:lnTo>
                <a:lnTo>
                  <a:pt x="14613" y="2205"/>
                </a:lnTo>
                <a:lnTo>
                  <a:pt x="14611" y="2203"/>
                </a:lnTo>
                <a:lnTo>
                  <a:pt x="14609" y="2199"/>
                </a:lnTo>
                <a:lnTo>
                  <a:pt x="14608" y="2196"/>
                </a:lnTo>
                <a:lnTo>
                  <a:pt x="14607" y="2193"/>
                </a:lnTo>
                <a:lnTo>
                  <a:pt x="14606" y="2190"/>
                </a:lnTo>
                <a:lnTo>
                  <a:pt x="14605" y="2187"/>
                </a:lnTo>
                <a:lnTo>
                  <a:pt x="14605" y="2183"/>
                </a:lnTo>
                <a:lnTo>
                  <a:pt x="14605" y="2180"/>
                </a:lnTo>
                <a:lnTo>
                  <a:pt x="14606" y="2177"/>
                </a:lnTo>
                <a:lnTo>
                  <a:pt x="14606" y="2174"/>
                </a:lnTo>
                <a:lnTo>
                  <a:pt x="14607" y="2171"/>
                </a:lnTo>
                <a:lnTo>
                  <a:pt x="14609" y="2168"/>
                </a:lnTo>
                <a:lnTo>
                  <a:pt x="14610" y="2165"/>
                </a:lnTo>
                <a:lnTo>
                  <a:pt x="14612" y="2162"/>
                </a:lnTo>
                <a:lnTo>
                  <a:pt x="14615" y="2160"/>
                </a:lnTo>
                <a:lnTo>
                  <a:pt x="14617" y="2158"/>
                </a:lnTo>
                <a:lnTo>
                  <a:pt x="14620" y="2156"/>
                </a:lnTo>
                <a:lnTo>
                  <a:pt x="14848" y="2000"/>
                </a:lnTo>
                <a:lnTo>
                  <a:pt x="14851" y="1998"/>
                </a:lnTo>
                <a:lnTo>
                  <a:pt x="14854" y="1996"/>
                </a:lnTo>
                <a:lnTo>
                  <a:pt x="14858" y="1995"/>
                </a:lnTo>
                <a:lnTo>
                  <a:pt x="14861" y="1994"/>
                </a:lnTo>
                <a:lnTo>
                  <a:pt x="14864" y="1994"/>
                </a:lnTo>
                <a:lnTo>
                  <a:pt x="14867" y="1993"/>
                </a:lnTo>
                <a:lnTo>
                  <a:pt x="14871" y="1993"/>
                </a:lnTo>
                <a:lnTo>
                  <a:pt x="14874" y="1994"/>
                </a:lnTo>
                <a:lnTo>
                  <a:pt x="14877" y="1995"/>
                </a:lnTo>
                <a:lnTo>
                  <a:pt x="14880" y="1996"/>
                </a:lnTo>
                <a:lnTo>
                  <a:pt x="14883" y="1997"/>
                </a:lnTo>
                <a:lnTo>
                  <a:pt x="14886" y="1998"/>
                </a:lnTo>
                <a:lnTo>
                  <a:pt x="14889" y="2000"/>
                </a:lnTo>
                <a:lnTo>
                  <a:pt x="14892" y="2002"/>
                </a:lnTo>
                <a:lnTo>
                  <a:pt x="14894" y="2005"/>
                </a:lnTo>
                <a:lnTo>
                  <a:pt x="14896" y="2008"/>
                </a:lnTo>
                <a:moveTo>
                  <a:pt x="14436" y="2318"/>
                </a:moveTo>
                <a:lnTo>
                  <a:pt x="14438" y="2321"/>
                </a:lnTo>
                <a:lnTo>
                  <a:pt x="14439" y="2324"/>
                </a:lnTo>
                <a:lnTo>
                  <a:pt x="14440" y="2327"/>
                </a:lnTo>
                <a:lnTo>
                  <a:pt x="14441" y="2331"/>
                </a:lnTo>
                <a:lnTo>
                  <a:pt x="14442" y="2334"/>
                </a:lnTo>
                <a:lnTo>
                  <a:pt x="14442" y="2337"/>
                </a:lnTo>
                <a:lnTo>
                  <a:pt x="14441" y="2340"/>
                </a:lnTo>
                <a:lnTo>
                  <a:pt x="14441" y="2343"/>
                </a:lnTo>
                <a:lnTo>
                  <a:pt x="14440" y="2346"/>
                </a:lnTo>
                <a:lnTo>
                  <a:pt x="14439" y="2349"/>
                </a:lnTo>
                <a:lnTo>
                  <a:pt x="14438" y="2352"/>
                </a:lnTo>
                <a:lnTo>
                  <a:pt x="14436" y="2355"/>
                </a:lnTo>
                <a:lnTo>
                  <a:pt x="14434" y="2358"/>
                </a:lnTo>
                <a:lnTo>
                  <a:pt x="14432" y="2360"/>
                </a:lnTo>
                <a:lnTo>
                  <a:pt x="14429" y="2362"/>
                </a:lnTo>
                <a:lnTo>
                  <a:pt x="14426" y="2364"/>
                </a:lnTo>
                <a:lnTo>
                  <a:pt x="14192" y="2514"/>
                </a:lnTo>
                <a:lnTo>
                  <a:pt x="14189" y="2516"/>
                </a:lnTo>
                <a:lnTo>
                  <a:pt x="14186" y="2518"/>
                </a:lnTo>
                <a:lnTo>
                  <a:pt x="14183" y="2519"/>
                </a:lnTo>
                <a:lnTo>
                  <a:pt x="14179" y="2519"/>
                </a:lnTo>
                <a:lnTo>
                  <a:pt x="14176" y="2520"/>
                </a:lnTo>
                <a:lnTo>
                  <a:pt x="14173" y="2520"/>
                </a:lnTo>
                <a:lnTo>
                  <a:pt x="14170" y="2520"/>
                </a:lnTo>
                <a:lnTo>
                  <a:pt x="14166" y="2519"/>
                </a:lnTo>
                <a:lnTo>
                  <a:pt x="14163" y="2518"/>
                </a:lnTo>
                <a:lnTo>
                  <a:pt x="14160" y="2517"/>
                </a:lnTo>
                <a:lnTo>
                  <a:pt x="14157" y="2516"/>
                </a:lnTo>
                <a:lnTo>
                  <a:pt x="14154" y="2514"/>
                </a:lnTo>
                <a:lnTo>
                  <a:pt x="14152" y="2512"/>
                </a:lnTo>
                <a:lnTo>
                  <a:pt x="14149" y="2510"/>
                </a:lnTo>
                <a:lnTo>
                  <a:pt x="14147" y="2507"/>
                </a:lnTo>
                <a:lnTo>
                  <a:pt x="14145" y="2504"/>
                </a:lnTo>
                <a:lnTo>
                  <a:pt x="14143" y="2501"/>
                </a:lnTo>
                <a:lnTo>
                  <a:pt x="14142" y="2498"/>
                </a:lnTo>
                <a:lnTo>
                  <a:pt x="14141" y="2495"/>
                </a:lnTo>
                <a:lnTo>
                  <a:pt x="14140" y="2492"/>
                </a:lnTo>
                <a:lnTo>
                  <a:pt x="14140" y="2489"/>
                </a:lnTo>
                <a:lnTo>
                  <a:pt x="14140" y="2486"/>
                </a:lnTo>
                <a:lnTo>
                  <a:pt x="14140" y="2483"/>
                </a:lnTo>
                <a:lnTo>
                  <a:pt x="14140" y="2479"/>
                </a:lnTo>
                <a:lnTo>
                  <a:pt x="14141" y="2476"/>
                </a:lnTo>
                <a:lnTo>
                  <a:pt x="14142" y="2473"/>
                </a:lnTo>
                <a:lnTo>
                  <a:pt x="14144" y="2470"/>
                </a:lnTo>
                <a:lnTo>
                  <a:pt x="14145" y="2468"/>
                </a:lnTo>
                <a:lnTo>
                  <a:pt x="14147" y="2465"/>
                </a:lnTo>
                <a:lnTo>
                  <a:pt x="14150" y="2463"/>
                </a:lnTo>
                <a:lnTo>
                  <a:pt x="14152" y="2460"/>
                </a:lnTo>
                <a:lnTo>
                  <a:pt x="14155" y="2458"/>
                </a:lnTo>
                <a:lnTo>
                  <a:pt x="14388" y="2308"/>
                </a:lnTo>
                <a:lnTo>
                  <a:pt x="14391" y="2307"/>
                </a:lnTo>
                <a:lnTo>
                  <a:pt x="14394" y="2305"/>
                </a:lnTo>
                <a:lnTo>
                  <a:pt x="14398" y="2304"/>
                </a:lnTo>
                <a:lnTo>
                  <a:pt x="14401" y="2304"/>
                </a:lnTo>
                <a:lnTo>
                  <a:pt x="14404" y="2303"/>
                </a:lnTo>
                <a:lnTo>
                  <a:pt x="14407" y="2303"/>
                </a:lnTo>
                <a:lnTo>
                  <a:pt x="14411" y="2303"/>
                </a:lnTo>
                <a:lnTo>
                  <a:pt x="14414" y="2304"/>
                </a:lnTo>
                <a:lnTo>
                  <a:pt x="14417" y="2305"/>
                </a:lnTo>
                <a:lnTo>
                  <a:pt x="14420" y="2306"/>
                </a:lnTo>
                <a:lnTo>
                  <a:pt x="14423" y="2307"/>
                </a:lnTo>
                <a:lnTo>
                  <a:pt x="14426" y="2309"/>
                </a:lnTo>
                <a:lnTo>
                  <a:pt x="14429" y="2311"/>
                </a:lnTo>
                <a:lnTo>
                  <a:pt x="14432" y="2313"/>
                </a:lnTo>
                <a:lnTo>
                  <a:pt x="14434" y="2316"/>
                </a:lnTo>
                <a:lnTo>
                  <a:pt x="14436" y="2318"/>
                </a:lnTo>
                <a:moveTo>
                  <a:pt x="13967" y="2615"/>
                </a:moveTo>
                <a:lnTo>
                  <a:pt x="13969" y="2618"/>
                </a:lnTo>
                <a:lnTo>
                  <a:pt x="13970" y="2622"/>
                </a:lnTo>
                <a:lnTo>
                  <a:pt x="13971" y="2625"/>
                </a:lnTo>
                <a:lnTo>
                  <a:pt x="13972" y="2628"/>
                </a:lnTo>
                <a:lnTo>
                  <a:pt x="13972" y="2631"/>
                </a:lnTo>
                <a:lnTo>
                  <a:pt x="13972" y="2634"/>
                </a:lnTo>
                <a:lnTo>
                  <a:pt x="13972" y="2638"/>
                </a:lnTo>
                <a:lnTo>
                  <a:pt x="13971" y="2641"/>
                </a:lnTo>
                <a:lnTo>
                  <a:pt x="13971" y="2644"/>
                </a:lnTo>
                <a:lnTo>
                  <a:pt x="13969" y="2647"/>
                </a:lnTo>
                <a:lnTo>
                  <a:pt x="13968" y="2650"/>
                </a:lnTo>
                <a:lnTo>
                  <a:pt x="13966" y="2652"/>
                </a:lnTo>
                <a:lnTo>
                  <a:pt x="13964" y="2655"/>
                </a:lnTo>
                <a:lnTo>
                  <a:pt x="13962" y="2657"/>
                </a:lnTo>
                <a:lnTo>
                  <a:pt x="13959" y="2659"/>
                </a:lnTo>
                <a:lnTo>
                  <a:pt x="13956" y="2661"/>
                </a:lnTo>
                <a:lnTo>
                  <a:pt x="13718" y="2805"/>
                </a:lnTo>
                <a:lnTo>
                  <a:pt x="13715" y="2807"/>
                </a:lnTo>
                <a:lnTo>
                  <a:pt x="13712" y="2808"/>
                </a:lnTo>
                <a:lnTo>
                  <a:pt x="13709" y="2809"/>
                </a:lnTo>
                <a:lnTo>
                  <a:pt x="13706" y="2810"/>
                </a:lnTo>
                <a:lnTo>
                  <a:pt x="13702" y="2810"/>
                </a:lnTo>
                <a:lnTo>
                  <a:pt x="13699" y="2810"/>
                </a:lnTo>
                <a:lnTo>
                  <a:pt x="13696" y="2809"/>
                </a:lnTo>
                <a:lnTo>
                  <a:pt x="13692" y="2809"/>
                </a:lnTo>
                <a:lnTo>
                  <a:pt x="13689" y="2808"/>
                </a:lnTo>
                <a:lnTo>
                  <a:pt x="13686" y="2807"/>
                </a:lnTo>
                <a:lnTo>
                  <a:pt x="13683" y="2805"/>
                </a:lnTo>
                <a:lnTo>
                  <a:pt x="13681" y="2803"/>
                </a:lnTo>
                <a:lnTo>
                  <a:pt x="13678" y="2801"/>
                </a:lnTo>
                <a:lnTo>
                  <a:pt x="13675" y="2799"/>
                </a:lnTo>
                <a:lnTo>
                  <a:pt x="13673" y="2796"/>
                </a:lnTo>
                <a:lnTo>
                  <a:pt x="13671" y="2793"/>
                </a:lnTo>
                <a:lnTo>
                  <a:pt x="13670" y="2790"/>
                </a:lnTo>
                <a:lnTo>
                  <a:pt x="13668" y="2787"/>
                </a:lnTo>
                <a:lnTo>
                  <a:pt x="13667" y="2784"/>
                </a:lnTo>
                <a:lnTo>
                  <a:pt x="13667" y="2781"/>
                </a:lnTo>
                <a:lnTo>
                  <a:pt x="13666" y="2778"/>
                </a:lnTo>
                <a:lnTo>
                  <a:pt x="13666" y="2774"/>
                </a:lnTo>
                <a:lnTo>
                  <a:pt x="13667" y="2771"/>
                </a:lnTo>
                <a:lnTo>
                  <a:pt x="13667" y="2768"/>
                </a:lnTo>
                <a:lnTo>
                  <a:pt x="13668" y="2765"/>
                </a:lnTo>
                <a:lnTo>
                  <a:pt x="13670" y="2762"/>
                </a:lnTo>
                <a:lnTo>
                  <a:pt x="13671" y="2759"/>
                </a:lnTo>
                <a:lnTo>
                  <a:pt x="13673" y="2757"/>
                </a:lnTo>
                <a:lnTo>
                  <a:pt x="13675" y="2754"/>
                </a:lnTo>
                <a:lnTo>
                  <a:pt x="13678" y="2752"/>
                </a:lnTo>
                <a:lnTo>
                  <a:pt x="13680" y="2749"/>
                </a:lnTo>
                <a:lnTo>
                  <a:pt x="13683" y="2747"/>
                </a:lnTo>
                <a:lnTo>
                  <a:pt x="13920" y="2604"/>
                </a:lnTo>
                <a:lnTo>
                  <a:pt x="13923" y="2603"/>
                </a:lnTo>
                <a:lnTo>
                  <a:pt x="13926" y="2601"/>
                </a:lnTo>
                <a:lnTo>
                  <a:pt x="13930" y="2600"/>
                </a:lnTo>
                <a:lnTo>
                  <a:pt x="13933" y="2600"/>
                </a:lnTo>
                <a:lnTo>
                  <a:pt x="13936" y="2599"/>
                </a:lnTo>
                <a:lnTo>
                  <a:pt x="13939" y="2599"/>
                </a:lnTo>
                <a:lnTo>
                  <a:pt x="13943" y="2600"/>
                </a:lnTo>
                <a:lnTo>
                  <a:pt x="13946" y="2600"/>
                </a:lnTo>
                <a:lnTo>
                  <a:pt x="13949" y="2601"/>
                </a:lnTo>
                <a:lnTo>
                  <a:pt x="13952" y="2602"/>
                </a:lnTo>
                <a:lnTo>
                  <a:pt x="13955" y="2604"/>
                </a:lnTo>
                <a:lnTo>
                  <a:pt x="13958" y="2606"/>
                </a:lnTo>
                <a:lnTo>
                  <a:pt x="13961" y="2608"/>
                </a:lnTo>
                <a:lnTo>
                  <a:pt x="13963" y="2610"/>
                </a:lnTo>
                <a:lnTo>
                  <a:pt x="13965" y="2613"/>
                </a:lnTo>
                <a:lnTo>
                  <a:pt x="13967" y="2615"/>
                </a:lnTo>
                <a:moveTo>
                  <a:pt x="13490" y="2899"/>
                </a:moveTo>
                <a:lnTo>
                  <a:pt x="13492" y="2902"/>
                </a:lnTo>
                <a:lnTo>
                  <a:pt x="13493" y="2906"/>
                </a:lnTo>
                <a:lnTo>
                  <a:pt x="13494" y="2909"/>
                </a:lnTo>
                <a:lnTo>
                  <a:pt x="13494" y="2912"/>
                </a:lnTo>
                <a:lnTo>
                  <a:pt x="13495" y="2915"/>
                </a:lnTo>
                <a:lnTo>
                  <a:pt x="13495" y="2919"/>
                </a:lnTo>
                <a:lnTo>
                  <a:pt x="13494" y="2922"/>
                </a:lnTo>
                <a:lnTo>
                  <a:pt x="13493" y="2925"/>
                </a:lnTo>
                <a:lnTo>
                  <a:pt x="13492" y="2928"/>
                </a:lnTo>
                <a:lnTo>
                  <a:pt x="13491" y="2931"/>
                </a:lnTo>
                <a:lnTo>
                  <a:pt x="13490" y="2934"/>
                </a:lnTo>
                <a:lnTo>
                  <a:pt x="13488" y="2937"/>
                </a:lnTo>
                <a:lnTo>
                  <a:pt x="13486" y="2939"/>
                </a:lnTo>
                <a:lnTo>
                  <a:pt x="13483" y="2941"/>
                </a:lnTo>
                <a:lnTo>
                  <a:pt x="13480" y="2944"/>
                </a:lnTo>
                <a:lnTo>
                  <a:pt x="13477" y="2945"/>
                </a:lnTo>
                <a:lnTo>
                  <a:pt x="13235" y="3081"/>
                </a:lnTo>
                <a:lnTo>
                  <a:pt x="13232" y="3083"/>
                </a:lnTo>
                <a:lnTo>
                  <a:pt x="13229" y="3084"/>
                </a:lnTo>
                <a:lnTo>
                  <a:pt x="13225" y="3085"/>
                </a:lnTo>
                <a:lnTo>
                  <a:pt x="13222" y="3085"/>
                </a:lnTo>
                <a:lnTo>
                  <a:pt x="13219" y="3086"/>
                </a:lnTo>
                <a:lnTo>
                  <a:pt x="13215" y="3085"/>
                </a:lnTo>
                <a:lnTo>
                  <a:pt x="13212" y="3085"/>
                </a:lnTo>
                <a:lnTo>
                  <a:pt x="13209" y="3084"/>
                </a:lnTo>
                <a:lnTo>
                  <a:pt x="13206" y="3083"/>
                </a:lnTo>
                <a:lnTo>
                  <a:pt x="13203" y="3082"/>
                </a:lnTo>
                <a:lnTo>
                  <a:pt x="13200" y="3080"/>
                </a:lnTo>
                <a:lnTo>
                  <a:pt x="13197" y="3078"/>
                </a:lnTo>
                <a:lnTo>
                  <a:pt x="13195" y="3076"/>
                </a:lnTo>
                <a:lnTo>
                  <a:pt x="13192" y="3074"/>
                </a:lnTo>
                <a:lnTo>
                  <a:pt x="13190" y="3071"/>
                </a:lnTo>
                <a:lnTo>
                  <a:pt x="13188" y="3068"/>
                </a:lnTo>
                <a:lnTo>
                  <a:pt x="13187" y="3065"/>
                </a:lnTo>
                <a:lnTo>
                  <a:pt x="13185" y="3062"/>
                </a:lnTo>
                <a:lnTo>
                  <a:pt x="13185" y="3059"/>
                </a:lnTo>
                <a:lnTo>
                  <a:pt x="13184" y="3056"/>
                </a:lnTo>
                <a:lnTo>
                  <a:pt x="13184" y="3052"/>
                </a:lnTo>
                <a:lnTo>
                  <a:pt x="13184" y="3049"/>
                </a:lnTo>
                <a:lnTo>
                  <a:pt x="13184" y="3046"/>
                </a:lnTo>
                <a:lnTo>
                  <a:pt x="13185" y="3043"/>
                </a:lnTo>
                <a:lnTo>
                  <a:pt x="13186" y="3040"/>
                </a:lnTo>
                <a:lnTo>
                  <a:pt x="13188" y="3037"/>
                </a:lnTo>
                <a:lnTo>
                  <a:pt x="13190" y="3034"/>
                </a:lnTo>
                <a:lnTo>
                  <a:pt x="13192" y="3031"/>
                </a:lnTo>
                <a:lnTo>
                  <a:pt x="13194" y="3029"/>
                </a:lnTo>
                <a:lnTo>
                  <a:pt x="13196" y="3026"/>
                </a:lnTo>
                <a:lnTo>
                  <a:pt x="13199" y="3024"/>
                </a:lnTo>
                <a:lnTo>
                  <a:pt x="13202" y="3022"/>
                </a:lnTo>
                <a:lnTo>
                  <a:pt x="13443" y="2887"/>
                </a:lnTo>
                <a:lnTo>
                  <a:pt x="13446" y="2886"/>
                </a:lnTo>
                <a:lnTo>
                  <a:pt x="13449" y="2884"/>
                </a:lnTo>
                <a:lnTo>
                  <a:pt x="13453" y="2883"/>
                </a:lnTo>
                <a:lnTo>
                  <a:pt x="13456" y="2883"/>
                </a:lnTo>
                <a:lnTo>
                  <a:pt x="13459" y="2882"/>
                </a:lnTo>
                <a:lnTo>
                  <a:pt x="13462" y="2883"/>
                </a:lnTo>
                <a:lnTo>
                  <a:pt x="13466" y="2883"/>
                </a:lnTo>
                <a:lnTo>
                  <a:pt x="13469" y="2884"/>
                </a:lnTo>
                <a:lnTo>
                  <a:pt x="13472" y="2885"/>
                </a:lnTo>
                <a:lnTo>
                  <a:pt x="13475" y="2886"/>
                </a:lnTo>
                <a:lnTo>
                  <a:pt x="13478" y="2887"/>
                </a:lnTo>
                <a:lnTo>
                  <a:pt x="13481" y="2889"/>
                </a:lnTo>
                <a:lnTo>
                  <a:pt x="13484" y="2891"/>
                </a:lnTo>
                <a:lnTo>
                  <a:pt x="13486" y="2894"/>
                </a:lnTo>
                <a:lnTo>
                  <a:pt x="13488" y="2896"/>
                </a:lnTo>
                <a:lnTo>
                  <a:pt x="13490" y="2899"/>
                </a:lnTo>
                <a:moveTo>
                  <a:pt x="13004" y="3168"/>
                </a:moveTo>
                <a:lnTo>
                  <a:pt x="13006" y="3171"/>
                </a:lnTo>
                <a:lnTo>
                  <a:pt x="13007" y="3175"/>
                </a:lnTo>
                <a:lnTo>
                  <a:pt x="13008" y="3178"/>
                </a:lnTo>
                <a:lnTo>
                  <a:pt x="13008" y="3181"/>
                </a:lnTo>
                <a:lnTo>
                  <a:pt x="13008" y="3184"/>
                </a:lnTo>
                <a:lnTo>
                  <a:pt x="13008" y="3187"/>
                </a:lnTo>
                <a:lnTo>
                  <a:pt x="13008" y="3191"/>
                </a:lnTo>
                <a:lnTo>
                  <a:pt x="13007" y="3194"/>
                </a:lnTo>
                <a:lnTo>
                  <a:pt x="13006" y="3197"/>
                </a:lnTo>
                <a:lnTo>
                  <a:pt x="13005" y="3200"/>
                </a:lnTo>
                <a:lnTo>
                  <a:pt x="13003" y="3203"/>
                </a:lnTo>
                <a:lnTo>
                  <a:pt x="13001" y="3205"/>
                </a:lnTo>
                <a:lnTo>
                  <a:pt x="12999" y="3208"/>
                </a:lnTo>
                <a:lnTo>
                  <a:pt x="12996" y="3210"/>
                </a:lnTo>
                <a:lnTo>
                  <a:pt x="12993" y="3212"/>
                </a:lnTo>
                <a:lnTo>
                  <a:pt x="12990" y="3213"/>
                </a:lnTo>
                <a:lnTo>
                  <a:pt x="12743" y="3341"/>
                </a:lnTo>
                <a:lnTo>
                  <a:pt x="12740" y="3343"/>
                </a:lnTo>
                <a:lnTo>
                  <a:pt x="12737" y="3344"/>
                </a:lnTo>
                <a:lnTo>
                  <a:pt x="12733" y="3345"/>
                </a:lnTo>
                <a:lnTo>
                  <a:pt x="12730" y="3345"/>
                </a:lnTo>
                <a:lnTo>
                  <a:pt x="12727" y="3345"/>
                </a:lnTo>
                <a:lnTo>
                  <a:pt x="12723" y="3345"/>
                </a:lnTo>
                <a:lnTo>
                  <a:pt x="12720" y="3344"/>
                </a:lnTo>
                <a:lnTo>
                  <a:pt x="12717" y="3344"/>
                </a:lnTo>
                <a:lnTo>
                  <a:pt x="12714" y="3343"/>
                </a:lnTo>
                <a:lnTo>
                  <a:pt x="12711" y="3341"/>
                </a:lnTo>
                <a:lnTo>
                  <a:pt x="12708" y="3339"/>
                </a:lnTo>
                <a:lnTo>
                  <a:pt x="12705" y="3337"/>
                </a:lnTo>
                <a:lnTo>
                  <a:pt x="12703" y="3335"/>
                </a:lnTo>
                <a:lnTo>
                  <a:pt x="12701" y="3333"/>
                </a:lnTo>
                <a:lnTo>
                  <a:pt x="12699" y="3330"/>
                </a:lnTo>
                <a:lnTo>
                  <a:pt x="12697" y="3327"/>
                </a:lnTo>
                <a:lnTo>
                  <a:pt x="12696" y="3324"/>
                </a:lnTo>
                <a:lnTo>
                  <a:pt x="12695" y="3321"/>
                </a:lnTo>
                <a:lnTo>
                  <a:pt x="12694" y="3317"/>
                </a:lnTo>
                <a:lnTo>
                  <a:pt x="12693" y="3314"/>
                </a:lnTo>
                <a:lnTo>
                  <a:pt x="12693" y="3311"/>
                </a:lnTo>
                <a:lnTo>
                  <a:pt x="12694" y="3308"/>
                </a:lnTo>
                <a:lnTo>
                  <a:pt x="12694" y="3304"/>
                </a:lnTo>
                <a:lnTo>
                  <a:pt x="12695" y="3301"/>
                </a:lnTo>
                <a:lnTo>
                  <a:pt x="12696" y="3298"/>
                </a:lnTo>
                <a:lnTo>
                  <a:pt x="12698" y="3296"/>
                </a:lnTo>
                <a:lnTo>
                  <a:pt x="12699" y="3293"/>
                </a:lnTo>
                <a:lnTo>
                  <a:pt x="12701" y="3290"/>
                </a:lnTo>
                <a:lnTo>
                  <a:pt x="12704" y="3288"/>
                </a:lnTo>
                <a:lnTo>
                  <a:pt x="12706" y="3286"/>
                </a:lnTo>
                <a:lnTo>
                  <a:pt x="12709" y="3284"/>
                </a:lnTo>
                <a:lnTo>
                  <a:pt x="12712" y="3282"/>
                </a:lnTo>
                <a:lnTo>
                  <a:pt x="12958" y="3154"/>
                </a:lnTo>
                <a:lnTo>
                  <a:pt x="12961" y="3153"/>
                </a:lnTo>
                <a:lnTo>
                  <a:pt x="12964" y="3152"/>
                </a:lnTo>
                <a:lnTo>
                  <a:pt x="12968" y="3151"/>
                </a:lnTo>
                <a:lnTo>
                  <a:pt x="12971" y="3150"/>
                </a:lnTo>
                <a:lnTo>
                  <a:pt x="12974" y="3150"/>
                </a:lnTo>
                <a:lnTo>
                  <a:pt x="12977" y="3150"/>
                </a:lnTo>
                <a:lnTo>
                  <a:pt x="12981" y="3151"/>
                </a:lnTo>
                <a:lnTo>
                  <a:pt x="12984" y="3152"/>
                </a:lnTo>
                <a:lnTo>
                  <a:pt x="12987" y="3153"/>
                </a:lnTo>
                <a:lnTo>
                  <a:pt x="12990" y="3154"/>
                </a:lnTo>
                <a:lnTo>
                  <a:pt x="12993" y="3156"/>
                </a:lnTo>
                <a:lnTo>
                  <a:pt x="12996" y="3158"/>
                </a:lnTo>
                <a:lnTo>
                  <a:pt x="12998" y="3160"/>
                </a:lnTo>
                <a:lnTo>
                  <a:pt x="13000" y="3162"/>
                </a:lnTo>
                <a:lnTo>
                  <a:pt x="13002" y="3165"/>
                </a:lnTo>
                <a:lnTo>
                  <a:pt x="13004" y="3168"/>
                </a:lnTo>
                <a:moveTo>
                  <a:pt x="12509" y="3420"/>
                </a:moveTo>
                <a:lnTo>
                  <a:pt x="12511" y="3423"/>
                </a:lnTo>
                <a:lnTo>
                  <a:pt x="12512" y="3427"/>
                </a:lnTo>
                <a:lnTo>
                  <a:pt x="12512" y="3430"/>
                </a:lnTo>
                <a:lnTo>
                  <a:pt x="12513" y="3433"/>
                </a:lnTo>
                <a:lnTo>
                  <a:pt x="12513" y="3437"/>
                </a:lnTo>
                <a:lnTo>
                  <a:pt x="12512" y="3440"/>
                </a:lnTo>
                <a:lnTo>
                  <a:pt x="12512" y="3443"/>
                </a:lnTo>
                <a:lnTo>
                  <a:pt x="12511" y="3446"/>
                </a:lnTo>
                <a:lnTo>
                  <a:pt x="12509" y="3449"/>
                </a:lnTo>
                <a:lnTo>
                  <a:pt x="12508" y="3452"/>
                </a:lnTo>
                <a:lnTo>
                  <a:pt x="12506" y="3455"/>
                </a:lnTo>
                <a:lnTo>
                  <a:pt x="12504" y="3457"/>
                </a:lnTo>
                <a:lnTo>
                  <a:pt x="12502" y="3460"/>
                </a:lnTo>
                <a:lnTo>
                  <a:pt x="12499" y="3462"/>
                </a:lnTo>
                <a:lnTo>
                  <a:pt x="12496" y="3464"/>
                </a:lnTo>
                <a:lnTo>
                  <a:pt x="12493" y="3465"/>
                </a:lnTo>
                <a:lnTo>
                  <a:pt x="12241" y="3584"/>
                </a:lnTo>
                <a:lnTo>
                  <a:pt x="12238" y="3586"/>
                </a:lnTo>
                <a:lnTo>
                  <a:pt x="12235" y="3587"/>
                </a:lnTo>
                <a:lnTo>
                  <a:pt x="12232" y="3587"/>
                </a:lnTo>
                <a:lnTo>
                  <a:pt x="12228" y="3587"/>
                </a:lnTo>
                <a:lnTo>
                  <a:pt x="12225" y="3587"/>
                </a:lnTo>
                <a:lnTo>
                  <a:pt x="12222" y="3587"/>
                </a:lnTo>
                <a:lnTo>
                  <a:pt x="12219" y="3587"/>
                </a:lnTo>
                <a:lnTo>
                  <a:pt x="12215" y="3586"/>
                </a:lnTo>
                <a:lnTo>
                  <a:pt x="12212" y="3584"/>
                </a:lnTo>
                <a:lnTo>
                  <a:pt x="12210" y="3583"/>
                </a:lnTo>
                <a:lnTo>
                  <a:pt x="12207" y="3581"/>
                </a:lnTo>
                <a:lnTo>
                  <a:pt x="12204" y="3579"/>
                </a:lnTo>
                <a:lnTo>
                  <a:pt x="12202" y="3577"/>
                </a:lnTo>
                <a:lnTo>
                  <a:pt x="12200" y="3574"/>
                </a:lnTo>
                <a:lnTo>
                  <a:pt x="12198" y="3571"/>
                </a:lnTo>
                <a:lnTo>
                  <a:pt x="12196" y="3568"/>
                </a:lnTo>
                <a:lnTo>
                  <a:pt x="12195" y="3565"/>
                </a:lnTo>
                <a:lnTo>
                  <a:pt x="12194" y="3562"/>
                </a:lnTo>
                <a:lnTo>
                  <a:pt x="12193" y="3558"/>
                </a:lnTo>
                <a:lnTo>
                  <a:pt x="12193" y="3555"/>
                </a:lnTo>
                <a:lnTo>
                  <a:pt x="12193" y="3552"/>
                </a:lnTo>
                <a:lnTo>
                  <a:pt x="12193" y="3549"/>
                </a:lnTo>
                <a:lnTo>
                  <a:pt x="12194" y="3545"/>
                </a:lnTo>
                <a:lnTo>
                  <a:pt x="12195" y="3542"/>
                </a:lnTo>
                <a:lnTo>
                  <a:pt x="12196" y="3539"/>
                </a:lnTo>
                <a:lnTo>
                  <a:pt x="12198" y="3536"/>
                </a:lnTo>
                <a:lnTo>
                  <a:pt x="12199" y="3534"/>
                </a:lnTo>
                <a:lnTo>
                  <a:pt x="12202" y="3531"/>
                </a:lnTo>
                <a:lnTo>
                  <a:pt x="12204" y="3529"/>
                </a:lnTo>
                <a:lnTo>
                  <a:pt x="12206" y="3527"/>
                </a:lnTo>
                <a:lnTo>
                  <a:pt x="12209" y="3525"/>
                </a:lnTo>
                <a:lnTo>
                  <a:pt x="12212" y="3523"/>
                </a:lnTo>
                <a:lnTo>
                  <a:pt x="12463" y="3405"/>
                </a:lnTo>
                <a:lnTo>
                  <a:pt x="12467" y="3404"/>
                </a:lnTo>
                <a:lnTo>
                  <a:pt x="12470" y="3403"/>
                </a:lnTo>
                <a:lnTo>
                  <a:pt x="12473" y="3402"/>
                </a:lnTo>
                <a:lnTo>
                  <a:pt x="12476" y="3402"/>
                </a:lnTo>
                <a:lnTo>
                  <a:pt x="12480" y="3402"/>
                </a:lnTo>
                <a:lnTo>
                  <a:pt x="12483" y="3402"/>
                </a:lnTo>
                <a:lnTo>
                  <a:pt x="12486" y="3403"/>
                </a:lnTo>
                <a:lnTo>
                  <a:pt x="12489" y="3404"/>
                </a:lnTo>
                <a:lnTo>
                  <a:pt x="12492" y="3405"/>
                </a:lnTo>
                <a:lnTo>
                  <a:pt x="12495" y="3406"/>
                </a:lnTo>
                <a:lnTo>
                  <a:pt x="12498" y="3408"/>
                </a:lnTo>
                <a:lnTo>
                  <a:pt x="12501" y="3410"/>
                </a:lnTo>
                <a:lnTo>
                  <a:pt x="12503" y="3412"/>
                </a:lnTo>
                <a:lnTo>
                  <a:pt x="12505" y="3415"/>
                </a:lnTo>
                <a:lnTo>
                  <a:pt x="12507" y="3417"/>
                </a:lnTo>
                <a:lnTo>
                  <a:pt x="12509" y="3420"/>
                </a:lnTo>
                <a:moveTo>
                  <a:pt x="12005" y="3654"/>
                </a:moveTo>
                <a:lnTo>
                  <a:pt x="12006" y="3657"/>
                </a:lnTo>
                <a:lnTo>
                  <a:pt x="12007" y="3661"/>
                </a:lnTo>
                <a:lnTo>
                  <a:pt x="12008" y="3664"/>
                </a:lnTo>
                <a:lnTo>
                  <a:pt x="12008" y="3667"/>
                </a:lnTo>
                <a:lnTo>
                  <a:pt x="12008" y="3671"/>
                </a:lnTo>
                <a:lnTo>
                  <a:pt x="12007" y="3674"/>
                </a:lnTo>
                <a:lnTo>
                  <a:pt x="12006" y="3677"/>
                </a:lnTo>
                <a:lnTo>
                  <a:pt x="12005" y="3680"/>
                </a:lnTo>
                <a:lnTo>
                  <a:pt x="12004" y="3683"/>
                </a:lnTo>
                <a:lnTo>
                  <a:pt x="12002" y="3686"/>
                </a:lnTo>
                <a:lnTo>
                  <a:pt x="12000" y="3689"/>
                </a:lnTo>
                <a:lnTo>
                  <a:pt x="11998" y="3691"/>
                </a:lnTo>
                <a:lnTo>
                  <a:pt x="11996" y="3694"/>
                </a:lnTo>
                <a:lnTo>
                  <a:pt x="11993" y="3696"/>
                </a:lnTo>
                <a:lnTo>
                  <a:pt x="11990" y="3698"/>
                </a:lnTo>
                <a:lnTo>
                  <a:pt x="11987" y="3699"/>
                </a:lnTo>
                <a:lnTo>
                  <a:pt x="11731" y="3807"/>
                </a:lnTo>
                <a:lnTo>
                  <a:pt x="11728" y="3808"/>
                </a:lnTo>
                <a:lnTo>
                  <a:pt x="11725" y="3809"/>
                </a:lnTo>
                <a:lnTo>
                  <a:pt x="11721" y="3810"/>
                </a:lnTo>
                <a:lnTo>
                  <a:pt x="11718" y="3810"/>
                </a:lnTo>
                <a:lnTo>
                  <a:pt x="11714" y="3810"/>
                </a:lnTo>
                <a:lnTo>
                  <a:pt x="11711" y="3810"/>
                </a:lnTo>
                <a:lnTo>
                  <a:pt x="11708" y="3809"/>
                </a:lnTo>
                <a:lnTo>
                  <a:pt x="11705" y="3808"/>
                </a:lnTo>
                <a:lnTo>
                  <a:pt x="11702" y="3807"/>
                </a:lnTo>
                <a:lnTo>
                  <a:pt x="11699" y="3805"/>
                </a:lnTo>
                <a:lnTo>
                  <a:pt x="11696" y="3803"/>
                </a:lnTo>
                <a:lnTo>
                  <a:pt x="11694" y="3801"/>
                </a:lnTo>
                <a:lnTo>
                  <a:pt x="11692" y="3798"/>
                </a:lnTo>
                <a:lnTo>
                  <a:pt x="11690" y="3795"/>
                </a:lnTo>
                <a:lnTo>
                  <a:pt x="11688" y="3792"/>
                </a:lnTo>
                <a:lnTo>
                  <a:pt x="11686" y="3789"/>
                </a:lnTo>
                <a:lnTo>
                  <a:pt x="11685" y="3786"/>
                </a:lnTo>
                <a:lnTo>
                  <a:pt x="11684" y="3783"/>
                </a:lnTo>
                <a:lnTo>
                  <a:pt x="11684" y="3779"/>
                </a:lnTo>
                <a:lnTo>
                  <a:pt x="11684" y="3776"/>
                </a:lnTo>
                <a:lnTo>
                  <a:pt x="11684" y="3773"/>
                </a:lnTo>
                <a:lnTo>
                  <a:pt x="11684" y="3770"/>
                </a:lnTo>
                <a:lnTo>
                  <a:pt x="11685" y="3767"/>
                </a:lnTo>
                <a:lnTo>
                  <a:pt x="11686" y="3764"/>
                </a:lnTo>
                <a:lnTo>
                  <a:pt x="11688" y="3761"/>
                </a:lnTo>
                <a:lnTo>
                  <a:pt x="11689" y="3758"/>
                </a:lnTo>
                <a:lnTo>
                  <a:pt x="11691" y="3756"/>
                </a:lnTo>
                <a:lnTo>
                  <a:pt x="11693" y="3753"/>
                </a:lnTo>
                <a:lnTo>
                  <a:pt x="11696" y="3751"/>
                </a:lnTo>
                <a:lnTo>
                  <a:pt x="11698" y="3749"/>
                </a:lnTo>
                <a:lnTo>
                  <a:pt x="11701" y="3747"/>
                </a:lnTo>
                <a:lnTo>
                  <a:pt x="11704" y="3745"/>
                </a:lnTo>
                <a:lnTo>
                  <a:pt x="11959" y="3637"/>
                </a:lnTo>
                <a:lnTo>
                  <a:pt x="11963" y="3636"/>
                </a:lnTo>
                <a:lnTo>
                  <a:pt x="11966" y="3635"/>
                </a:lnTo>
                <a:lnTo>
                  <a:pt x="11970" y="3635"/>
                </a:lnTo>
                <a:lnTo>
                  <a:pt x="11973" y="3635"/>
                </a:lnTo>
                <a:lnTo>
                  <a:pt x="11976" y="3635"/>
                </a:lnTo>
                <a:lnTo>
                  <a:pt x="11980" y="3635"/>
                </a:lnTo>
                <a:lnTo>
                  <a:pt x="11983" y="3636"/>
                </a:lnTo>
                <a:lnTo>
                  <a:pt x="11986" y="3637"/>
                </a:lnTo>
                <a:lnTo>
                  <a:pt x="11989" y="3638"/>
                </a:lnTo>
                <a:lnTo>
                  <a:pt x="11992" y="3640"/>
                </a:lnTo>
                <a:lnTo>
                  <a:pt x="11995" y="3641"/>
                </a:lnTo>
                <a:lnTo>
                  <a:pt x="11997" y="3643"/>
                </a:lnTo>
                <a:lnTo>
                  <a:pt x="12000" y="3646"/>
                </a:lnTo>
                <a:lnTo>
                  <a:pt x="12002" y="3648"/>
                </a:lnTo>
                <a:lnTo>
                  <a:pt x="12004" y="3651"/>
                </a:lnTo>
                <a:lnTo>
                  <a:pt x="12005" y="3654"/>
                </a:lnTo>
                <a:moveTo>
                  <a:pt x="3554" y="3669"/>
                </a:moveTo>
                <a:lnTo>
                  <a:pt x="3554" y="3666"/>
                </a:lnTo>
                <a:lnTo>
                  <a:pt x="3554" y="3662"/>
                </a:lnTo>
                <a:lnTo>
                  <a:pt x="3555" y="3659"/>
                </a:lnTo>
                <a:lnTo>
                  <a:pt x="3556" y="3656"/>
                </a:lnTo>
                <a:lnTo>
                  <a:pt x="3558" y="3653"/>
                </a:lnTo>
                <a:lnTo>
                  <a:pt x="3560" y="3650"/>
                </a:lnTo>
                <a:lnTo>
                  <a:pt x="3561" y="3647"/>
                </a:lnTo>
                <a:lnTo>
                  <a:pt x="3564" y="3645"/>
                </a:lnTo>
                <a:lnTo>
                  <a:pt x="3566" y="3643"/>
                </a:lnTo>
                <a:lnTo>
                  <a:pt x="3569" y="3641"/>
                </a:lnTo>
                <a:lnTo>
                  <a:pt x="3571" y="3639"/>
                </a:lnTo>
                <a:lnTo>
                  <a:pt x="3574" y="3638"/>
                </a:lnTo>
                <a:lnTo>
                  <a:pt x="3578" y="3637"/>
                </a:lnTo>
                <a:lnTo>
                  <a:pt x="3581" y="3636"/>
                </a:lnTo>
                <a:lnTo>
                  <a:pt x="3584" y="3635"/>
                </a:lnTo>
                <a:lnTo>
                  <a:pt x="3588" y="3635"/>
                </a:lnTo>
                <a:lnTo>
                  <a:pt x="3865" y="3642"/>
                </a:lnTo>
                <a:lnTo>
                  <a:pt x="3868" y="3642"/>
                </a:lnTo>
                <a:lnTo>
                  <a:pt x="3872" y="3643"/>
                </a:lnTo>
                <a:lnTo>
                  <a:pt x="3875" y="3644"/>
                </a:lnTo>
                <a:lnTo>
                  <a:pt x="3878" y="3645"/>
                </a:lnTo>
                <a:lnTo>
                  <a:pt x="3881" y="3646"/>
                </a:lnTo>
                <a:lnTo>
                  <a:pt x="3884" y="3648"/>
                </a:lnTo>
                <a:lnTo>
                  <a:pt x="3886" y="3650"/>
                </a:lnTo>
                <a:lnTo>
                  <a:pt x="3889" y="3652"/>
                </a:lnTo>
                <a:lnTo>
                  <a:pt x="3891" y="3655"/>
                </a:lnTo>
                <a:lnTo>
                  <a:pt x="3893" y="3658"/>
                </a:lnTo>
                <a:lnTo>
                  <a:pt x="3894" y="3660"/>
                </a:lnTo>
                <a:lnTo>
                  <a:pt x="3896" y="3663"/>
                </a:lnTo>
                <a:lnTo>
                  <a:pt x="3897" y="3666"/>
                </a:lnTo>
                <a:lnTo>
                  <a:pt x="3897" y="3670"/>
                </a:lnTo>
                <a:lnTo>
                  <a:pt x="3898" y="3673"/>
                </a:lnTo>
                <a:lnTo>
                  <a:pt x="3898" y="3676"/>
                </a:lnTo>
                <a:lnTo>
                  <a:pt x="3897" y="3680"/>
                </a:lnTo>
                <a:lnTo>
                  <a:pt x="3897" y="3683"/>
                </a:lnTo>
                <a:lnTo>
                  <a:pt x="3896" y="3686"/>
                </a:lnTo>
                <a:lnTo>
                  <a:pt x="3894" y="3689"/>
                </a:lnTo>
                <a:lnTo>
                  <a:pt x="3893" y="3692"/>
                </a:lnTo>
                <a:lnTo>
                  <a:pt x="3891" y="3695"/>
                </a:lnTo>
                <a:lnTo>
                  <a:pt x="3889" y="3698"/>
                </a:lnTo>
                <a:lnTo>
                  <a:pt x="3887" y="3700"/>
                </a:lnTo>
                <a:lnTo>
                  <a:pt x="3884" y="3702"/>
                </a:lnTo>
                <a:lnTo>
                  <a:pt x="3881" y="3704"/>
                </a:lnTo>
                <a:lnTo>
                  <a:pt x="3878" y="3705"/>
                </a:lnTo>
                <a:lnTo>
                  <a:pt x="3875" y="3707"/>
                </a:lnTo>
                <a:lnTo>
                  <a:pt x="3872" y="3708"/>
                </a:lnTo>
                <a:lnTo>
                  <a:pt x="3869" y="3709"/>
                </a:lnTo>
                <a:lnTo>
                  <a:pt x="3865" y="3709"/>
                </a:lnTo>
                <a:lnTo>
                  <a:pt x="3862" y="3709"/>
                </a:lnTo>
                <a:lnTo>
                  <a:pt x="3588" y="3703"/>
                </a:lnTo>
                <a:lnTo>
                  <a:pt x="3584" y="3703"/>
                </a:lnTo>
                <a:lnTo>
                  <a:pt x="3581" y="3702"/>
                </a:lnTo>
                <a:lnTo>
                  <a:pt x="3578" y="3701"/>
                </a:lnTo>
                <a:lnTo>
                  <a:pt x="3574" y="3700"/>
                </a:lnTo>
                <a:lnTo>
                  <a:pt x="3571" y="3698"/>
                </a:lnTo>
                <a:lnTo>
                  <a:pt x="3569" y="3697"/>
                </a:lnTo>
                <a:lnTo>
                  <a:pt x="3566" y="3695"/>
                </a:lnTo>
                <a:lnTo>
                  <a:pt x="3564" y="3693"/>
                </a:lnTo>
                <a:lnTo>
                  <a:pt x="3561" y="3690"/>
                </a:lnTo>
                <a:lnTo>
                  <a:pt x="3560" y="3688"/>
                </a:lnTo>
                <a:lnTo>
                  <a:pt x="3558" y="3685"/>
                </a:lnTo>
                <a:lnTo>
                  <a:pt x="3556" y="3682"/>
                </a:lnTo>
                <a:lnTo>
                  <a:pt x="3555" y="3679"/>
                </a:lnTo>
                <a:lnTo>
                  <a:pt x="3554" y="3676"/>
                </a:lnTo>
                <a:lnTo>
                  <a:pt x="3554" y="3673"/>
                </a:lnTo>
                <a:lnTo>
                  <a:pt x="3554" y="3669"/>
                </a:lnTo>
                <a:moveTo>
                  <a:pt x="3346" y="3670"/>
                </a:moveTo>
                <a:lnTo>
                  <a:pt x="3346" y="3674"/>
                </a:lnTo>
                <a:lnTo>
                  <a:pt x="3345" y="3677"/>
                </a:lnTo>
                <a:lnTo>
                  <a:pt x="3345" y="3680"/>
                </a:lnTo>
                <a:lnTo>
                  <a:pt x="3344" y="3684"/>
                </a:lnTo>
                <a:lnTo>
                  <a:pt x="3342" y="3687"/>
                </a:lnTo>
                <a:lnTo>
                  <a:pt x="3341" y="3689"/>
                </a:lnTo>
                <a:lnTo>
                  <a:pt x="3339" y="3692"/>
                </a:lnTo>
                <a:lnTo>
                  <a:pt x="3337" y="3694"/>
                </a:lnTo>
                <a:lnTo>
                  <a:pt x="3334" y="3697"/>
                </a:lnTo>
                <a:lnTo>
                  <a:pt x="3332" y="3699"/>
                </a:lnTo>
                <a:lnTo>
                  <a:pt x="3329" y="3700"/>
                </a:lnTo>
                <a:lnTo>
                  <a:pt x="3326" y="3702"/>
                </a:lnTo>
                <a:lnTo>
                  <a:pt x="3323" y="3703"/>
                </a:lnTo>
                <a:lnTo>
                  <a:pt x="3320" y="3704"/>
                </a:lnTo>
                <a:lnTo>
                  <a:pt x="3316" y="3705"/>
                </a:lnTo>
                <a:lnTo>
                  <a:pt x="3313" y="3705"/>
                </a:lnTo>
                <a:lnTo>
                  <a:pt x="3038" y="3715"/>
                </a:lnTo>
                <a:lnTo>
                  <a:pt x="3034" y="3715"/>
                </a:lnTo>
                <a:lnTo>
                  <a:pt x="3031" y="3715"/>
                </a:lnTo>
                <a:lnTo>
                  <a:pt x="3028" y="3714"/>
                </a:lnTo>
                <a:lnTo>
                  <a:pt x="3024" y="3713"/>
                </a:lnTo>
                <a:lnTo>
                  <a:pt x="3021" y="3712"/>
                </a:lnTo>
                <a:lnTo>
                  <a:pt x="3018" y="3711"/>
                </a:lnTo>
                <a:lnTo>
                  <a:pt x="3016" y="3709"/>
                </a:lnTo>
                <a:lnTo>
                  <a:pt x="3013" y="3707"/>
                </a:lnTo>
                <a:lnTo>
                  <a:pt x="3011" y="3704"/>
                </a:lnTo>
                <a:lnTo>
                  <a:pt x="3009" y="3702"/>
                </a:lnTo>
                <a:lnTo>
                  <a:pt x="3007" y="3699"/>
                </a:lnTo>
                <a:lnTo>
                  <a:pt x="3005" y="3696"/>
                </a:lnTo>
                <a:lnTo>
                  <a:pt x="3004" y="3693"/>
                </a:lnTo>
                <a:lnTo>
                  <a:pt x="3003" y="3690"/>
                </a:lnTo>
                <a:lnTo>
                  <a:pt x="3002" y="3687"/>
                </a:lnTo>
                <a:lnTo>
                  <a:pt x="3002" y="3683"/>
                </a:lnTo>
                <a:lnTo>
                  <a:pt x="3002" y="3680"/>
                </a:lnTo>
                <a:lnTo>
                  <a:pt x="3002" y="3677"/>
                </a:lnTo>
                <a:lnTo>
                  <a:pt x="3003" y="3673"/>
                </a:lnTo>
                <a:lnTo>
                  <a:pt x="3004" y="3670"/>
                </a:lnTo>
                <a:lnTo>
                  <a:pt x="3005" y="3667"/>
                </a:lnTo>
                <a:lnTo>
                  <a:pt x="3007" y="3664"/>
                </a:lnTo>
                <a:lnTo>
                  <a:pt x="3009" y="3662"/>
                </a:lnTo>
                <a:lnTo>
                  <a:pt x="3011" y="3659"/>
                </a:lnTo>
                <a:lnTo>
                  <a:pt x="3013" y="3657"/>
                </a:lnTo>
                <a:lnTo>
                  <a:pt x="3016" y="3655"/>
                </a:lnTo>
                <a:lnTo>
                  <a:pt x="3019" y="3653"/>
                </a:lnTo>
                <a:lnTo>
                  <a:pt x="3022" y="3652"/>
                </a:lnTo>
                <a:lnTo>
                  <a:pt x="3025" y="3650"/>
                </a:lnTo>
                <a:lnTo>
                  <a:pt x="3028" y="3649"/>
                </a:lnTo>
                <a:lnTo>
                  <a:pt x="3031" y="3649"/>
                </a:lnTo>
                <a:lnTo>
                  <a:pt x="3035" y="3648"/>
                </a:lnTo>
                <a:lnTo>
                  <a:pt x="3311" y="3637"/>
                </a:lnTo>
                <a:lnTo>
                  <a:pt x="3314" y="3637"/>
                </a:lnTo>
                <a:lnTo>
                  <a:pt x="3318" y="3638"/>
                </a:lnTo>
                <a:lnTo>
                  <a:pt x="3321" y="3639"/>
                </a:lnTo>
                <a:lnTo>
                  <a:pt x="3324" y="3640"/>
                </a:lnTo>
                <a:lnTo>
                  <a:pt x="3327" y="3641"/>
                </a:lnTo>
                <a:lnTo>
                  <a:pt x="3330" y="3643"/>
                </a:lnTo>
                <a:lnTo>
                  <a:pt x="3333" y="3645"/>
                </a:lnTo>
                <a:lnTo>
                  <a:pt x="3335" y="3647"/>
                </a:lnTo>
                <a:lnTo>
                  <a:pt x="3338" y="3649"/>
                </a:lnTo>
                <a:lnTo>
                  <a:pt x="3340" y="3652"/>
                </a:lnTo>
                <a:lnTo>
                  <a:pt x="3342" y="3655"/>
                </a:lnTo>
                <a:lnTo>
                  <a:pt x="3343" y="3657"/>
                </a:lnTo>
                <a:lnTo>
                  <a:pt x="3344" y="3660"/>
                </a:lnTo>
                <a:lnTo>
                  <a:pt x="3345" y="3664"/>
                </a:lnTo>
                <a:lnTo>
                  <a:pt x="3346" y="3667"/>
                </a:lnTo>
                <a:lnTo>
                  <a:pt x="3346" y="3670"/>
                </a:lnTo>
                <a:moveTo>
                  <a:pt x="4105" y="3687"/>
                </a:moveTo>
                <a:lnTo>
                  <a:pt x="4105" y="3684"/>
                </a:lnTo>
                <a:lnTo>
                  <a:pt x="4106" y="3680"/>
                </a:lnTo>
                <a:lnTo>
                  <a:pt x="4107" y="3677"/>
                </a:lnTo>
                <a:lnTo>
                  <a:pt x="4108" y="3674"/>
                </a:lnTo>
                <a:lnTo>
                  <a:pt x="4110" y="3671"/>
                </a:lnTo>
                <a:lnTo>
                  <a:pt x="4112" y="3669"/>
                </a:lnTo>
                <a:lnTo>
                  <a:pt x="4114" y="3666"/>
                </a:lnTo>
                <a:lnTo>
                  <a:pt x="4117" y="3664"/>
                </a:lnTo>
                <a:lnTo>
                  <a:pt x="4119" y="3662"/>
                </a:lnTo>
                <a:lnTo>
                  <a:pt x="4122" y="3660"/>
                </a:lnTo>
                <a:lnTo>
                  <a:pt x="4125" y="3659"/>
                </a:lnTo>
                <a:lnTo>
                  <a:pt x="4128" y="3658"/>
                </a:lnTo>
                <a:lnTo>
                  <a:pt x="4131" y="3657"/>
                </a:lnTo>
                <a:lnTo>
                  <a:pt x="4135" y="3656"/>
                </a:lnTo>
                <a:lnTo>
                  <a:pt x="4138" y="3656"/>
                </a:lnTo>
                <a:lnTo>
                  <a:pt x="4142" y="3656"/>
                </a:lnTo>
                <a:lnTo>
                  <a:pt x="4417" y="3677"/>
                </a:lnTo>
                <a:lnTo>
                  <a:pt x="4420" y="3678"/>
                </a:lnTo>
                <a:lnTo>
                  <a:pt x="4424" y="3679"/>
                </a:lnTo>
                <a:lnTo>
                  <a:pt x="4427" y="3680"/>
                </a:lnTo>
                <a:lnTo>
                  <a:pt x="4430" y="3681"/>
                </a:lnTo>
                <a:lnTo>
                  <a:pt x="4433" y="3683"/>
                </a:lnTo>
                <a:lnTo>
                  <a:pt x="4435" y="3685"/>
                </a:lnTo>
                <a:lnTo>
                  <a:pt x="4438" y="3687"/>
                </a:lnTo>
                <a:lnTo>
                  <a:pt x="4440" y="3689"/>
                </a:lnTo>
                <a:lnTo>
                  <a:pt x="4442" y="3692"/>
                </a:lnTo>
                <a:lnTo>
                  <a:pt x="4444" y="3695"/>
                </a:lnTo>
                <a:lnTo>
                  <a:pt x="4445" y="3698"/>
                </a:lnTo>
                <a:lnTo>
                  <a:pt x="4446" y="3701"/>
                </a:lnTo>
                <a:lnTo>
                  <a:pt x="4447" y="3704"/>
                </a:lnTo>
                <a:lnTo>
                  <a:pt x="4448" y="3707"/>
                </a:lnTo>
                <a:lnTo>
                  <a:pt x="4448" y="3711"/>
                </a:lnTo>
                <a:lnTo>
                  <a:pt x="4448" y="3714"/>
                </a:lnTo>
                <a:lnTo>
                  <a:pt x="4447" y="3718"/>
                </a:lnTo>
                <a:lnTo>
                  <a:pt x="4446" y="3721"/>
                </a:lnTo>
                <a:lnTo>
                  <a:pt x="4445" y="3724"/>
                </a:lnTo>
                <a:lnTo>
                  <a:pt x="4444" y="3727"/>
                </a:lnTo>
                <a:lnTo>
                  <a:pt x="4442" y="3730"/>
                </a:lnTo>
                <a:lnTo>
                  <a:pt x="4440" y="3732"/>
                </a:lnTo>
                <a:lnTo>
                  <a:pt x="4438" y="3735"/>
                </a:lnTo>
                <a:lnTo>
                  <a:pt x="4436" y="3737"/>
                </a:lnTo>
                <a:lnTo>
                  <a:pt x="4433" y="3739"/>
                </a:lnTo>
                <a:lnTo>
                  <a:pt x="4430" y="3740"/>
                </a:lnTo>
                <a:lnTo>
                  <a:pt x="4427" y="3742"/>
                </a:lnTo>
                <a:lnTo>
                  <a:pt x="4424" y="3743"/>
                </a:lnTo>
                <a:lnTo>
                  <a:pt x="4421" y="3744"/>
                </a:lnTo>
                <a:lnTo>
                  <a:pt x="4418" y="3744"/>
                </a:lnTo>
                <a:lnTo>
                  <a:pt x="4414" y="3744"/>
                </a:lnTo>
                <a:lnTo>
                  <a:pt x="4411" y="3744"/>
                </a:lnTo>
                <a:lnTo>
                  <a:pt x="4137" y="3723"/>
                </a:lnTo>
                <a:lnTo>
                  <a:pt x="4133" y="3723"/>
                </a:lnTo>
                <a:lnTo>
                  <a:pt x="4130" y="3722"/>
                </a:lnTo>
                <a:lnTo>
                  <a:pt x="4127" y="3721"/>
                </a:lnTo>
                <a:lnTo>
                  <a:pt x="4124" y="3719"/>
                </a:lnTo>
                <a:lnTo>
                  <a:pt x="4121" y="3718"/>
                </a:lnTo>
                <a:lnTo>
                  <a:pt x="4118" y="3716"/>
                </a:lnTo>
                <a:lnTo>
                  <a:pt x="4116" y="3714"/>
                </a:lnTo>
                <a:lnTo>
                  <a:pt x="4113" y="3711"/>
                </a:lnTo>
                <a:lnTo>
                  <a:pt x="4111" y="3709"/>
                </a:lnTo>
                <a:lnTo>
                  <a:pt x="4109" y="3706"/>
                </a:lnTo>
                <a:lnTo>
                  <a:pt x="4108" y="3703"/>
                </a:lnTo>
                <a:lnTo>
                  <a:pt x="4107" y="3700"/>
                </a:lnTo>
                <a:lnTo>
                  <a:pt x="4106" y="3697"/>
                </a:lnTo>
                <a:lnTo>
                  <a:pt x="4105" y="3694"/>
                </a:lnTo>
                <a:lnTo>
                  <a:pt x="4105" y="3691"/>
                </a:lnTo>
                <a:lnTo>
                  <a:pt x="4105" y="3687"/>
                </a:lnTo>
                <a:moveTo>
                  <a:pt x="2795" y="3697"/>
                </a:moveTo>
                <a:lnTo>
                  <a:pt x="2795" y="3701"/>
                </a:lnTo>
                <a:lnTo>
                  <a:pt x="2795" y="3704"/>
                </a:lnTo>
                <a:lnTo>
                  <a:pt x="2794" y="3707"/>
                </a:lnTo>
                <a:lnTo>
                  <a:pt x="2794" y="3711"/>
                </a:lnTo>
                <a:lnTo>
                  <a:pt x="2792" y="3714"/>
                </a:lnTo>
                <a:lnTo>
                  <a:pt x="2791" y="3717"/>
                </a:lnTo>
                <a:lnTo>
                  <a:pt x="2789" y="3719"/>
                </a:lnTo>
                <a:lnTo>
                  <a:pt x="2787" y="3722"/>
                </a:lnTo>
                <a:lnTo>
                  <a:pt x="2785" y="3724"/>
                </a:lnTo>
                <a:lnTo>
                  <a:pt x="2783" y="3727"/>
                </a:lnTo>
                <a:lnTo>
                  <a:pt x="2780" y="3729"/>
                </a:lnTo>
                <a:lnTo>
                  <a:pt x="2777" y="3730"/>
                </a:lnTo>
                <a:lnTo>
                  <a:pt x="2774" y="3732"/>
                </a:lnTo>
                <a:lnTo>
                  <a:pt x="2771" y="3733"/>
                </a:lnTo>
                <a:lnTo>
                  <a:pt x="2767" y="3734"/>
                </a:lnTo>
                <a:lnTo>
                  <a:pt x="2764" y="3734"/>
                </a:lnTo>
                <a:lnTo>
                  <a:pt x="2491" y="3761"/>
                </a:lnTo>
                <a:lnTo>
                  <a:pt x="2487" y="3761"/>
                </a:lnTo>
                <a:lnTo>
                  <a:pt x="2484" y="3761"/>
                </a:lnTo>
                <a:lnTo>
                  <a:pt x="2481" y="3761"/>
                </a:lnTo>
                <a:lnTo>
                  <a:pt x="2478" y="3760"/>
                </a:lnTo>
                <a:lnTo>
                  <a:pt x="2475" y="3759"/>
                </a:lnTo>
                <a:lnTo>
                  <a:pt x="2472" y="3758"/>
                </a:lnTo>
                <a:lnTo>
                  <a:pt x="2469" y="3756"/>
                </a:lnTo>
                <a:lnTo>
                  <a:pt x="2466" y="3754"/>
                </a:lnTo>
                <a:lnTo>
                  <a:pt x="2464" y="3752"/>
                </a:lnTo>
                <a:lnTo>
                  <a:pt x="2461" y="3750"/>
                </a:lnTo>
                <a:lnTo>
                  <a:pt x="2459" y="3748"/>
                </a:lnTo>
                <a:lnTo>
                  <a:pt x="2457" y="3745"/>
                </a:lnTo>
                <a:lnTo>
                  <a:pt x="2456" y="3742"/>
                </a:lnTo>
                <a:lnTo>
                  <a:pt x="2454" y="3739"/>
                </a:lnTo>
                <a:lnTo>
                  <a:pt x="2453" y="3736"/>
                </a:lnTo>
                <a:lnTo>
                  <a:pt x="2453" y="3732"/>
                </a:lnTo>
                <a:lnTo>
                  <a:pt x="2453" y="3729"/>
                </a:lnTo>
                <a:lnTo>
                  <a:pt x="2453" y="3725"/>
                </a:lnTo>
                <a:lnTo>
                  <a:pt x="2453" y="3722"/>
                </a:lnTo>
                <a:lnTo>
                  <a:pt x="2454" y="3719"/>
                </a:lnTo>
                <a:lnTo>
                  <a:pt x="2455" y="3716"/>
                </a:lnTo>
                <a:lnTo>
                  <a:pt x="2457" y="3713"/>
                </a:lnTo>
                <a:lnTo>
                  <a:pt x="2458" y="3710"/>
                </a:lnTo>
                <a:lnTo>
                  <a:pt x="2460" y="3707"/>
                </a:lnTo>
                <a:lnTo>
                  <a:pt x="2462" y="3705"/>
                </a:lnTo>
                <a:lnTo>
                  <a:pt x="2465" y="3703"/>
                </a:lnTo>
                <a:lnTo>
                  <a:pt x="2467" y="3701"/>
                </a:lnTo>
                <a:lnTo>
                  <a:pt x="2470" y="3699"/>
                </a:lnTo>
                <a:lnTo>
                  <a:pt x="2473" y="3697"/>
                </a:lnTo>
                <a:lnTo>
                  <a:pt x="2476" y="3696"/>
                </a:lnTo>
                <a:lnTo>
                  <a:pt x="2480" y="3695"/>
                </a:lnTo>
                <a:lnTo>
                  <a:pt x="2483" y="3694"/>
                </a:lnTo>
                <a:lnTo>
                  <a:pt x="2758" y="3667"/>
                </a:lnTo>
                <a:lnTo>
                  <a:pt x="2761" y="3667"/>
                </a:lnTo>
                <a:lnTo>
                  <a:pt x="2765" y="3667"/>
                </a:lnTo>
                <a:lnTo>
                  <a:pt x="2768" y="3668"/>
                </a:lnTo>
                <a:lnTo>
                  <a:pt x="2771" y="3669"/>
                </a:lnTo>
                <a:lnTo>
                  <a:pt x="2775" y="3670"/>
                </a:lnTo>
                <a:lnTo>
                  <a:pt x="2778" y="3671"/>
                </a:lnTo>
                <a:lnTo>
                  <a:pt x="2780" y="3673"/>
                </a:lnTo>
                <a:lnTo>
                  <a:pt x="2783" y="3675"/>
                </a:lnTo>
                <a:lnTo>
                  <a:pt x="2786" y="3677"/>
                </a:lnTo>
                <a:lnTo>
                  <a:pt x="2788" y="3679"/>
                </a:lnTo>
                <a:lnTo>
                  <a:pt x="2790" y="3682"/>
                </a:lnTo>
                <a:lnTo>
                  <a:pt x="2791" y="3685"/>
                </a:lnTo>
                <a:lnTo>
                  <a:pt x="2793" y="3688"/>
                </a:lnTo>
                <a:lnTo>
                  <a:pt x="2794" y="3691"/>
                </a:lnTo>
                <a:lnTo>
                  <a:pt x="2794" y="3694"/>
                </a:lnTo>
                <a:lnTo>
                  <a:pt x="2795" y="3697"/>
                </a:lnTo>
                <a:moveTo>
                  <a:pt x="4655" y="3736"/>
                </a:moveTo>
                <a:lnTo>
                  <a:pt x="4655" y="3733"/>
                </a:lnTo>
                <a:lnTo>
                  <a:pt x="4656" y="3729"/>
                </a:lnTo>
                <a:lnTo>
                  <a:pt x="4657" y="3726"/>
                </a:lnTo>
                <a:lnTo>
                  <a:pt x="4659" y="3723"/>
                </a:lnTo>
                <a:lnTo>
                  <a:pt x="4661" y="3720"/>
                </a:lnTo>
                <a:lnTo>
                  <a:pt x="4663" y="3718"/>
                </a:lnTo>
                <a:lnTo>
                  <a:pt x="4665" y="3715"/>
                </a:lnTo>
                <a:lnTo>
                  <a:pt x="4667" y="3713"/>
                </a:lnTo>
                <a:lnTo>
                  <a:pt x="4670" y="3711"/>
                </a:lnTo>
                <a:lnTo>
                  <a:pt x="4673" y="3710"/>
                </a:lnTo>
                <a:lnTo>
                  <a:pt x="4676" y="3708"/>
                </a:lnTo>
                <a:lnTo>
                  <a:pt x="4679" y="3707"/>
                </a:lnTo>
                <a:lnTo>
                  <a:pt x="4682" y="3707"/>
                </a:lnTo>
                <a:lnTo>
                  <a:pt x="4686" y="3706"/>
                </a:lnTo>
                <a:lnTo>
                  <a:pt x="4689" y="3706"/>
                </a:lnTo>
                <a:lnTo>
                  <a:pt x="4693" y="3706"/>
                </a:lnTo>
                <a:lnTo>
                  <a:pt x="4967" y="3743"/>
                </a:lnTo>
                <a:lnTo>
                  <a:pt x="4970" y="3744"/>
                </a:lnTo>
                <a:lnTo>
                  <a:pt x="4973" y="3745"/>
                </a:lnTo>
                <a:lnTo>
                  <a:pt x="4976" y="3746"/>
                </a:lnTo>
                <a:lnTo>
                  <a:pt x="4979" y="3748"/>
                </a:lnTo>
                <a:lnTo>
                  <a:pt x="4982" y="3750"/>
                </a:lnTo>
                <a:lnTo>
                  <a:pt x="4984" y="3752"/>
                </a:lnTo>
                <a:lnTo>
                  <a:pt x="4987" y="3754"/>
                </a:lnTo>
                <a:lnTo>
                  <a:pt x="4989" y="3757"/>
                </a:lnTo>
                <a:lnTo>
                  <a:pt x="4991" y="3759"/>
                </a:lnTo>
                <a:lnTo>
                  <a:pt x="4992" y="3762"/>
                </a:lnTo>
                <a:lnTo>
                  <a:pt x="4993" y="3765"/>
                </a:lnTo>
                <a:lnTo>
                  <a:pt x="4995" y="3768"/>
                </a:lnTo>
                <a:lnTo>
                  <a:pt x="4995" y="3771"/>
                </a:lnTo>
                <a:lnTo>
                  <a:pt x="4996" y="3774"/>
                </a:lnTo>
                <a:lnTo>
                  <a:pt x="4996" y="3778"/>
                </a:lnTo>
                <a:lnTo>
                  <a:pt x="4996" y="3781"/>
                </a:lnTo>
                <a:lnTo>
                  <a:pt x="4995" y="3784"/>
                </a:lnTo>
                <a:lnTo>
                  <a:pt x="4994" y="3788"/>
                </a:lnTo>
                <a:lnTo>
                  <a:pt x="4993" y="3791"/>
                </a:lnTo>
                <a:lnTo>
                  <a:pt x="4991" y="3794"/>
                </a:lnTo>
                <a:lnTo>
                  <a:pt x="4989" y="3796"/>
                </a:lnTo>
                <a:lnTo>
                  <a:pt x="4987" y="3799"/>
                </a:lnTo>
                <a:lnTo>
                  <a:pt x="4984" y="3801"/>
                </a:lnTo>
                <a:lnTo>
                  <a:pt x="4982" y="3803"/>
                </a:lnTo>
                <a:lnTo>
                  <a:pt x="4979" y="3805"/>
                </a:lnTo>
                <a:lnTo>
                  <a:pt x="4976" y="3806"/>
                </a:lnTo>
                <a:lnTo>
                  <a:pt x="4973" y="3808"/>
                </a:lnTo>
                <a:lnTo>
                  <a:pt x="4970" y="3809"/>
                </a:lnTo>
                <a:lnTo>
                  <a:pt x="4967" y="3809"/>
                </a:lnTo>
                <a:lnTo>
                  <a:pt x="4963" y="3810"/>
                </a:lnTo>
                <a:lnTo>
                  <a:pt x="4960" y="3810"/>
                </a:lnTo>
                <a:lnTo>
                  <a:pt x="4957" y="3809"/>
                </a:lnTo>
                <a:lnTo>
                  <a:pt x="4684" y="3773"/>
                </a:lnTo>
                <a:lnTo>
                  <a:pt x="4680" y="3773"/>
                </a:lnTo>
                <a:lnTo>
                  <a:pt x="4677" y="3772"/>
                </a:lnTo>
                <a:lnTo>
                  <a:pt x="4674" y="3771"/>
                </a:lnTo>
                <a:lnTo>
                  <a:pt x="4671" y="3769"/>
                </a:lnTo>
                <a:lnTo>
                  <a:pt x="4668" y="3767"/>
                </a:lnTo>
                <a:lnTo>
                  <a:pt x="4666" y="3765"/>
                </a:lnTo>
                <a:lnTo>
                  <a:pt x="4663" y="3763"/>
                </a:lnTo>
                <a:lnTo>
                  <a:pt x="4661" y="3761"/>
                </a:lnTo>
                <a:lnTo>
                  <a:pt x="4659" y="3758"/>
                </a:lnTo>
                <a:lnTo>
                  <a:pt x="4658" y="3755"/>
                </a:lnTo>
                <a:lnTo>
                  <a:pt x="4657" y="3752"/>
                </a:lnTo>
                <a:lnTo>
                  <a:pt x="4655" y="3749"/>
                </a:lnTo>
                <a:lnTo>
                  <a:pt x="4655" y="3746"/>
                </a:lnTo>
                <a:lnTo>
                  <a:pt x="4654" y="3743"/>
                </a:lnTo>
                <a:lnTo>
                  <a:pt x="4654" y="3740"/>
                </a:lnTo>
                <a:lnTo>
                  <a:pt x="4655" y="3736"/>
                </a:lnTo>
                <a:moveTo>
                  <a:pt x="2248" y="3759"/>
                </a:moveTo>
                <a:lnTo>
                  <a:pt x="2248" y="3763"/>
                </a:lnTo>
                <a:lnTo>
                  <a:pt x="2248" y="3766"/>
                </a:lnTo>
                <a:lnTo>
                  <a:pt x="2248" y="3770"/>
                </a:lnTo>
                <a:lnTo>
                  <a:pt x="2247" y="3773"/>
                </a:lnTo>
                <a:lnTo>
                  <a:pt x="2246" y="3776"/>
                </a:lnTo>
                <a:lnTo>
                  <a:pt x="2245" y="3779"/>
                </a:lnTo>
                <a:lnTo>
                  <a:pt x="2243" y="3782"/>
                </a:lnTo>
                <a:lnTo>
                  <a:pt x="2241" y="3785"/>
                </a:lnTo>
                <a:lnTo>
                  <a:pt x="2239" y="3787"/>
                </a:lnTo>
                <a:lnTo>
                  <a:pt x="2237" y="3790"/>
                </a:lnTo>
                <a:lnTo>
                  <a:pt x="2234" y="3792"/>
                </a:lnTo>
                <a:lnTo>
                  <a:pt x="2232" y="3793"/>
                </a:lnTo>
                <a:lnTo>
                  <a:pt x="2229" y="3795"/>
                </a:lnTo>
                <a:lnTo>
                  <a:pt x="2226" y="3796"/>
                </a:lnTo>
                <a:lnTo>
                  <a:pt x="2222" y="3797"/>
                </a:lnTo>
                <a:lnTo>
                  <a:pt x="2219" y="3798"/>
                </a:lnTo>
                <a:lnTo>
                  <a:pt x="1948" y="3844"/>
                </a:lnTo>
                <a:lnTo>
                  <a:pt x="1945" y="3845"/>
                </a:lnTo>
                <a:lnTo>
                  <a:pt x="1941" y="3845"/>
                </a:lnTo>
                <a:lnTo>
                  <a:pt x="1938" y="3844"/>
                </a:lnTo>
                <a:lnTo>
                  <a:pt x="1935" y="3844"/>
                </a:lnTo>
                <a:lnTo>
                  <a:pt x="1931" y="3843"/>
                </a:lnTo>
                <a:lnTo>
                  <a:pt x="1928" y="3842"/>
                </a:lnTo>
                <a:lnTo>
                  <a:pt x="1925" y="3840"/>
                </a:lnTo>
                <a:lnTo>
                  <a:pt x="1923" y="3839"/>
                </a:lnTo>
                <a:lnTo>
                  <a:pt x="1920" y="3837"/>
                </a:lnTo>
                <a:lnTo>
                  <a:pt x="1918" y="3834"/>
                </a:lnTo>
                <a:lnTo>
                  <a:pt x="1915" y="3832"/>
                </a:lnTo>
                <a:lnTo>
                  <a:pt x="1913" y="3829"/>
                </a:lnTo>
                <a:lnTo>
                  <a:pt x="1912" y="3827"/>
                </a:lnTo>
                <a:lnTo>
                  <a:pt x="1910" y="3824"/>
                </a:lnTo>
                <a:lnTo>
                  <a:pt x="1909" y="3820"/>
                </a:lnTo>
                <a:lnTo>
                  <a:pt x="1908" y="3817"/>
                </a:lnTo>
                <a:lnTo>
                  <a:pt x="1908" y="3814"/>
                </a:lnTo>
                <a:lnTo>
                  <a:pt x="1907" y="3810"/>
                </a:lnTo>
                <a:lnTo>
                  <a:pt x="1908" y="3807"/>
                </a:lnTo>
                <a:lnTo>
                  <a:pt x="1908" y="3804"/>
                </a:lnTo>
                <a:lnTo>
                  <a:pt x="1909" y="3801"/>
                </a:lnTo>
                <a:lnTo>
                  <a:pt x="1910" y="3798"/>
                </a:lnTo>
                <a:lnTo>
                  <a:pt x="1912" y="3795"/>
                </a:lnTo>
                <a:lnTo>
                  <a:pt x="1914" y="3792"/>
                </a:lnTo>
                <a:lnTo>
                  <a:pt x="1915" y="3789"/>
                </a:lnTo>
                <a:lnTo>
                  <a:pt x="1918" y="3787"/>
                </a:lnTo>
                <a:lnTo>
                  <a:pt x="1920" y="3785"/>
                </a:lnTo>
                <a:lnTo>
                  <a:pt x="1923" y="3783"/>
                </a:lnTo>
                <a:lnTo>
                  <a:pt x="1925" y="3781"/>
                </a:lnTo>
                <a:lnTo>
                  <a:pt x="1928" y="3780"/>
                </a:lnTo>
                <a:lnTo>
                  <a:pt x="1932" y="3779"/>
                </a:lnTo>
                <a:lnTo>
                  <a:pt x="1935" y="3778"/>
                </a:lnTo>
                <a:lnTo>
                  <a:pt x="2209" y="3731"/>
                </a:lnTo>
                <a:lnTo>
                  <a:pt x="2212" y="3731"/>
                </a:lnTo>
                <a:lnTo>
                  <a:pt x="2216" y="3731"/>
                </a:lnTo>
                <a:lnTo>
                  <a:pt x="2219" y="3731"/>
                </a:lnTo>
                <a:lnTo>
                  <a:pt x="2222" y="3732"/>
                </a:lnTo>
                <a:lnTo>
                  <a:pt x="2225" y="3733"/>
                </a:lnTo>
                <a:lnTo>
                  <a:pt x="2228" y="3734"/>
                </a:lnTo>
                <a:lnTo>
                  <a:pt x="2231" y="3736"/>
                </a:lnTo>
                <a:lnTo>
                  <a:pt x="2234" y="3738"/>
                </a:lnTo>
                <a:lnTo>
                  <a:pt x="2237" y="3740"/>
                </a:lnTo>
                <a:lnTo>
                  <a:pt x="2239" y="3742"/>
                </a:lnTo>
                <a:lnTo>
                  <a:pt x="2241" y="3744"/>
                </a:lnTo>
                <a:lnTo>
                  <a:pt x="2243" y="3747"/>
                </a:lnTo>
                <a:lnTo>
                  <a:pt x="2245" y="3750"/>
                </a:lnTo>
                <a:lnTo>
                  <a:pt x="2246" y="3753"/>
                </a:lnTo>
                <a:lnTo>
                  <a:pt x="2247" y="3756"/>
                </a:lnTo>
                <a:lnTo>
                  <a:pt x="2248" y="3759"/>
                </a:lnTo>
                <a:moveTo>
                  <a:pt x="5200" y="3814"/>
                </a:moveTo>
                <a:lnTo>
                  <a:pt x="5201" y="3811"/>
                </a:lnTo>
                <a:lnTo>
                  <a:pt x="5202" y="3807"/>
                </a:lnTo>
                <a:lnTo>
                  <a:pt x="5203" y="3804"/>
                </a:lnTo>
                <a:lnTo>
                  <a:pt x="5205" y="3801"/>
                </a:lnTo>
                <a:lnTo>
                  <a:pt x="5207" y="3799"/>
                </a:lnTo>
                <a:lnTo>
                  <a:pt x="5209" y="3796"/>
                </a:lnTo>
                <a:lnTo>
                  <a:pt x="5211" y="3794"/>
                </a:lnTo>
                <a:lnTo>
                  <a:pt x="5214" y="3792"/>
                </a:lnTo>
                <a:lnTo>
                  <a:pt x="5217" y="3790"/>
                </a:lnTo>
                <a:lnTo>
                  <a:pt x="5220" y="3789"/>
                </a:lnTo>
                <a:lnTo>
                  <a:pt x="5223" y="3788"/>
                </a:lnTo>
                <a:lnTo>
                  <a:pt x="5226" y="3787"/>
                </a:lnTo>
                <a:lnTo>
                  <a:pt x="5229" y="3786"/>
                </a:lnTo>
                <a:lnTo>
                  <a:pt x="5233" y="3786"/>
                </a:lnTo>
                <a:lnTo>
                  <a:pt x="5236" y="3786"/>
                </a:lnTo>
                <a:lnTo>
                  <a:pt x="5240" y="3786"/>
                </a:lnTo>
                <a:lnTo>
                  <a:pt x="5512" y="3836"/>
                </a:lnTo>
                <a:lnTo>
                  <a:pt x="5515" y="3837"/>
                </a:lnTo>
                <a:lnTo>
                  <a:pt x="5518" y="3838"/>
                </a:lnTo>
                <a:lnTo>
                  <a:pt x="5521" y="3840"/>
                </a:lnTo>
                <a:lnTo>
                  <a:pt x="5524" y="3842"/>
                </a:lnTo>
                <a:lnTo>
                  <a:pt x="5527" y="3844"/>
                </a:lnTo>
                <a:lnTo>
                  <a:pt x="5529" y="3846"/>
                </a:lnTo>
                <a:lnTo>
                  <a:pt x="5531" y="3848"/>
                </a:lnTo>
                <a:lnTo>
                  <a:pt x="5533" y="3851"/>
                </a:lnTo>
                <a:lnTo>
                  <a:pt x="5535" y="3854"/>
                </a:lnTo>
                <a:lnTo>
                  <a:pt x="5536" y="3857"/>
                </a:lnTo>
                <a:lnTo>
                  <a:pt x="5537" y="3860"/>
                </a:lnTo>
                <a:lnTo>
                  <a:pt x="5538" y="3863"/>
                </a:lnTo>
                <a:lnTo>
                  <a:pt x="5539" y="3866"/>
                </a:lnTo>
                <a:lnTo>
                  <a:pt x="5539" y="3869"/>
                </a:lnTo>
                <a:lnTo>
                  <a:pt x="5539" y="3873"/>
                </a:lnTo>
                <a:lnTo>
                  <a:pt x="5539" y="3876"/>
                </a:lnTo>
                <a:lnTo>
                  <a:pt x="5538" y="3879"/>
                </a:lnTo>
                <a:lnTo>
                  <a:pt x="5537" y="3883"/>
                </a:lnTo>
                <a:lnTo>
                  <a:pt x="5535" y="3886"/>
                </a:lnTo>
                <a:lnTo>
                  <a:pt x="5533" y="3888"/>
                </a:lnTo>
                <a:lnTo>
                  <a:pt x="5531" y="3891"/>
                </a:lnTo>
                <a:lnTo>
                  <a:pt x="5529" y="3893"/>
                </a:lnTo>
                <a:lnTo>
                  <a:pt x="5526" y="3895"/>
                </a:lnTo>
                <a:lnTo>
                  <a:pt x="5524" y="3897"/>
                </a:lnTo>
                <a:lnTo>
                  <a:pt x="5521" y="3899"/>
                </a:lnTo>
                <a:lnTo>
                  <a:pt x="5518" y="3900"/>
                </a:lnTo>
                <a:lnTo>
                  <a:pt x="5515" y="3902"/>
                </a:lnTo>
                <a:lnTo>
                  <a:pt x="5512" y="3902"/>
                </a:lnTo>
                <a:lnTo>
                  <a:pt x="5508" y="3903"/>
                </a:lnTo>
                <a:lnTo>
                  <a:pt x="5505" y="3903"/>
                </a:lnTo>
                <a:lnTo>
                  <a:pt x="5501" y="3903"/>
                </a:lnTo>
                <a:lnTo>
                  <a:pt x="5498" y="3902"/>
                </a:lnTo>
                <a:lnTo>
                  <a:pt x="5228" y="3852"/>
                </a:lnTo>
                <a:lnTo>
                  <a:pt x="5224" y="3851"/>
                </a:lnTo>
                <a:lnTo>
                  <a:pt x="5221" y="3850"/>
                </a:lnTo>
                <a:lnTo>
                  <a:pt x="5218" y="3849"/>
                </a:lnTo>
                <a:lnTo>
                  <a:pt x="5215" y="3847"/>
                </a:lnTo>
                <a:lnTo>
                  <a:pt x="5213" y="3846"/>
                </a:lnTo>
                <a:lnTo>
                  <a:pt x="5210" y="3844"/>
                </a:lnTo>
                <a:lnTo>
                  <a:pt x="5208" y="3841"/>
                </a:lnTo>
                <a:lnTo>
                  <a:pt x="5206" y="3839"/>
                </a:lnTo>
                <a:lnTo>
                  <a:pt x="5204" y="3836"/>
                </a:lnTo>
                <a:lnTo>
                  <a:pt x="5202" y="3833"/>
                </a:lnTo>
                <a:lnTo>
                  <a:pt x="5201" y="3830"/>
                </a:lnTo>
                <a:lnTo>
                  <a:pt x="5200" y="3827"/>
                </a:lnTo>
                <a:lnTo>
                  <a:pt x="5200" y="3824"/>
                </a:lnTo>
                <a:lnTo>
                  <a:pt x="5199" y="3821"/>
                </a:lnTo>
                <a:lnTo>
                  <a:pt x="5199" y="3818"/>
                </a:lnTo>
                <a:lnTo>
                  <a:pt x="5200" y="3814"/>
                </a:lnTo>
                <a:moveTo>
                  <a:pt x="1705" y="3859"/>
                </a:moveTo>
                <a:lnTo>
                  <a:pt x="1706" y="3863"/>
                </a:lnTo>
                <a:lnTo>
                  <a:pt x="1706" y="3866"/>
                </a:lnTo>
                <a:lnTo>
                  <a:pt x="1706" y="3869"/>
                </a:lnTo>
                <a:lnTo>
                  <a:pt x="1706" y="3872"/>
                </a:lnTo>
                <a:lnTo>
                  <a:pt x="1705" y="3876"/>
                </a:lnTo>
                <a:lnTo>
                  <a:pt x="1704" y="3879"/>
                </a:lnTo>
                <a:lnTo>
                  <a:pt x="1703" y="3882"/>
                </a:lnTo>
                <a:lnTo>
                  <a:pt x="1701" y="3885"/>
                </a:lnTo>
                <a:lnTo>
                  <a:pt x="1699" y="3887"/>
                </a:lnTo>
                <a:lnTo>
                  <a:pt x="1697" y="3890"/>
                </a:lnTo>
                <a:lnTo>
                  <a:pt x="1695" y="3892"/>
                </a:lnTo>
                <a:lnTo>
                  <a:pt x="1692" y="3894"/>
                </a:lnTo>
                <a:lnTo>
                  <a:pt x="1689" y="3896"/>
                </a:lnTo>
                <a:lnTo>
                  <a:pt x="1686" y="3898"/>
                </a:lnTo>
                <a:lnTo>
                  <a:pt x="1683" y="3899"/>
                </a:lnTo>
                <a:lnTo>
                  <a:pt x="1680" y="3900"/>
                </a:lnTo>
                <a:lnTo>
                  <a:pt x="1413" y="3966"/>
                </a:lnTo>
                <a:lnTo>
                  <a:pt x="1410" y="3967"/>
                </a:lnTo>
                <a:lnTo>
                  <a:pt x="1406" y="3967"/>
                </a:lnTo>
                <a:lnTo>
                  <a:pt x="1403" y="3967"/>
                </a:lnTo>
                <a:lnTo>
                  <a:pt x="1399" y="3967"/>
                </a:lnTo>
                <a:lnTo>
                  <a:pt x="1396" y="3966"/>
                </a:lnTo>
                <a:lnTo>
                  <a:pt x="1393" y="3965"/>
                </a:lnTo>
                <a:lnTo>
                  <a:pt x="1390" y="3964"/>
                </a:lnTo>
                <a:lnTo>
                  <a:pt x="1387" y="3963"/>
                </a:lnTo>
                <a:lnTo>
                  <a:pt x="1384" y="3961"/>
                </a:lnTo>
                <a:lnTo>
                  <a:pt x="1382" y="3959"/>
                </a:lnTo>
                <a:lnTo>
                  <a:pt x="1379" y="3957"/>
                </a:lnTo>
                <a:lnTo>
                  <a:pt x="1377" y="3954"/>
                </a:lnTo>
                <a:lnTo>
                  <a:pt x="1375" y="3951"/>
                </a:lnTo>
                <a:lnTo>
                  <a:pt x="1373" y="3949"/>
                </a:lnTo>
                <a:lnTo>
                  <a:pt x="1372" y="3945"/>
                </a:lnTo>
                <a:lnTo>
                  <a:pt x="1371" y="3942"/>
                </a:lnTo>
                <a:lnTo>
                  <a:pt x="1370" y="3939"/>
                </a:lnTo>
                <a:lnTo>
                  <a:pt x="1370" y="3935"/>
                </a:lnTo>
                <a:lnTo>
                  <a:pt x="1370" y="3932"/>
                </a:lnTo>
                <a:lnTo>
                  <a:pt x="1370" y="3929"/>
                </a:lnTo>
                <a:lnTo>
                  <a:pt x="1371" y="3926"/>
                </a:lnTo>
                <a:lnTo>
                  <a:pt x="1372" y="3923"/>
                </a:lnTo>
                <a:lnTo>
                  <a:pt x="1373" y="3920"/>
                </a:lnTo>
                <a:lnTo>
                  <a:pt x="1374" y="3917"/>
                </a:lnTo>
                <a:lnTo>
                  <a:pt x="1376" y="3914"/>
                </a:lnTo>
                <a:lnTo>
                  <a:pt x="1378" y="3912"/>
                </a:lnTo>
                <a:lnTo>
                  <a:pt x="1380" y="3909"/>
                </a:lnTo>
                <a:lnTo>
                  <a:pt x="1383" y="3907"/>
                </a:lnTo>
                <a:lnTo>
                  <a:pt x="1386" y="3905"/>
                </a:lnTo>
                <a:lnTo>
                  <a:pt x="1389" y="3904"/>
                </a:lnTo>
                <a:lnTo>
                  <a:pt x="1392" y="3902"/>
                </a:lnTo>
                <a:lnTo>
                  <a:pt x="1395" y="3901"/>
                </a:lnTo>
                <a:lnTo>
                  <a:pt x="1664" y="3834"/>
                </a:lnTo>
                <a:lnTo>
                  <a:pt x="1667" y="3834"/>
                </a:lnTo>
                <a:lnTo>
                  <a:pt x="1671" y="3833"/>
                </a:lnTo>
                <a:lnTo>
                  <a:pt x="1674" y="3833"/>
                </a:lnTo>
                <a:lnTo>
                  <a:pt x="1678" y="3834"/>
                </a:lnTo>
                <a:lnTo>
                  <a:pt x="1681" y="3835"/>
                </a:lnTo>
                <a:lnTo>
                  <a:pt x="1684" y="3836"/>
                </a:lnTo>
                <a:lnTo>
                  <a:pt x="1687" y="3837"/>
                </a:lnTo>
                <a:lnTo>
                  <a:pt x="1690" y="3838"/>
                </a:lnTo>
                <a:lnTo>
                  <a:pt x="1693" y="3840"/>
                </a:lnTo>
                <a:lnTo>
                  <a:pt x="1695" y="3842"/>
                </a:lnTo>
                <a:lnTo>
                  <a:pt x="1697" y="3845"/>
                </a:lnTo>
                <a:lnTo>
                  <a:pt x="1699" y="3847"/>
                </a:lnTo>
                <a:lnTo>
                  <a:pt x="1701" y="3850"/>
                </a:lnTo>
                <a:lnTo>
                  <a:pt x="1703" y="3853"/>
                </a:lnTo>
                <a:lnTo>
                  <a:pt x="1704" y="3856"/>
                </a:lnTo>
                <a:lnTo>
                  <a:pt x="1705" y="3859"/>
                </a:lnTo>
                <a:moveTo>
                  <a:pt x="11491" y="3867"/>
                </a:moveTo>
                <a:lnTo>
                  <a:pt x="11492" y="3871"/>
                </a:lnTo>
                <a:lnTo>
                  <a:pt x="11493" y="3874"/>
                </a:lnTo>
                <a:lnTo>
                  <a:pt x="11493" y="3877"/>
                </a:lnTo>
                <a:lnTo>
                  <a:pt x="11493" y="3881"/>
                </a:lnTo>
                <a:lnTo>
                  <a:pt x="11493" y="3884"/>
                </a:lnTo>
                <a:lnTo>
                  <a:pt x="11492" y="3887"/>
                </a:lnTo>
                <a:lnTo>
                  <a:pt x="11492" y="3890"/>
                </a:lnTo>
                <a:lnTo>
                  <a:pt x="11490" y="3893"/>
                </a:lnTo>
                <a:lnTo>
                  <a:pt x="11489" y="3896"/>
                </a:lnTo>
                <a:lnTo>
                  <a:pt x="11487" y="3899"/>
                </a:lnTo>
                <a:lnTo>
                  <a:pt x="11485" y="3901"/>
                </a:lnTo>
                <a:lnTo>
                  <a:pt x="11483" y="3904"/>
                </a:lnTo>
                <a:lnTo>
                  <a:pt x="11480" y="3906"/>
                </a:lnTo>
                <a:lnTo>
                  <a:pt x="11478" y="3908"/>
                </a:lnTo>
                <a:lnTo>
                  <a:pt x="11475" y="3910"/>
                </a:lnTo>
                <a:lnTo>
                  <a:pt x="11471" y="3911"/>
                </a:lnTo>
                <a:lnTo>
                  <a:pt x="11210" y="4008"/>
                </a:lnTo>
                <a:lnTo>
                  <a:pt x="11207" y="4009"/>
                </a:lnTo>
                <a:lnTo>
                  <a:pt x="11204" y="4010"/>
                </a:lnTo>
                <a:lnTo>
                  <a:pt x="11200" y="4010"/>
                </a:lnTo>
                <a:lnTo>
                  <a:pt x="11197" y="4010"/>
                </a:lnTo>
                <a:lnTo>
                  <a:pt x="11194" y="4010"/>
                </a:lnTo>
                <a:lnTo>
                  <a:pt x="11190" y="4009"/>
                </a:lnTo>
                <a:lnTo>
                  <a:pt x="11187" y="4008"/>
                </a:lnTo>
                <a:lnTo>
                  <a:pt x="11184" y="4007"/>
                </a:lnTo>
                <a:lnTo>
                  <a:pt x="11181" y="4005"/>
                </a:lnTo>
                <a:lnTo>
                  <a:pt x="11179" y="4004"/>
                </a:lnTo>
                <a:lnTo>
                  <a:pt x="11176" y="4002"/>
                </a:lnTo>
                <a:lnTo>
                  <a:pt x="11174" y="3999"/>
                </a:lnTo>
                <a:lnTo>
                  <a:pt x="11171" y="3997"/>
                </a:lnTo>
                <a:lnTo>
                  <a:pt x="11170" y="3994"/>
                </a:lnTo>
                <a:lnTo>
                  <a:pt x="11168" y="3991"/>
                </a:lnTo>
                <a:lnTo>
                  <a:pt x="11166" y="3988"/>
                </a:lnTo>
                <a:lnTo>
                  <a:pt x="11165" y="3985"/>
                </a:lnTo>
                <a:lnTo>
                  <a:pt x="11165" y="3982"/>
                </a:lnTo>
                <a:lnTo>
                  <a:pt x="11165" y="3978"/>
                </a:lnTo>
                <a:lnTo>
                  <a:pt x="11165" y="3975"/>
                </a:lnTo>
                <a:lnTo>
                  <a:pt x="11165" y="3972"/>
                </a:lnTo>
                <a:lnTo>
                  <a:pt x="11166" y="3969"/>
                </a:lnTo>
                <a:lnTo>
                  <a:pt x="11167" y="3966"/>
                </a:lnTo>
                <a:lnTo>
                  <a:pt x="11168" y="3963"/>
                </a:lnTo>
                <a:lnTo>
                  <a:pt x="11169" y="3960"/>
                </a:lnTo>
                <a:lnTo>
                  <a:pt x="11171" y="3957"/>
                </a:lnTo>
                <a:lnTo>
                  <a:pt x="11173" y="3954"/>
                </a:lnTo>
                <a:lnTo>
                  <a:pt x="11176" y="3952"/>
                </a:lnTo>
                <a:lnTo>
                  <a:pt x="11178" y="3950"/>
                </a:lnTo>
                <a:lnTo>
                  <a:pt x="11181" y="3948"/>
                </a:lnTo>
                <a:lnTo>
                  <a:pt x="11184" y="3946"/>
                </a:lnTo>
                <a:lnTo>
                  <a:pt x="11187" y="3945"/>
                </a:lnTo>
                <a:lnTo>
                  <a:pt x="11446" y="3848"/>
                </a:lnTo>
                <a:lnTo>
                  <a:pt x="11450" y="3847"/>
                </a:lnTo>
                <a:lnTo>
                  <a:pt x="11453" y="3846"/>
                </a:lnTo>
                <a:lnTo>
                  <a:pt x="11457" y="3846"/>
                </a:lnTo>
                <a:lnTo>
                  <a:pt x="11460" y="3846"/>
                </a:lnTo>
                <a:lnTo>
                  <a:pt x="11463" y="3846"/>
                </a:lnTo>
                <a:lnTo>
                  <a:pt x="11467" y="3847"/>
                </a:lnTo>
                <a:lnTo>
                  <a:pt x="11470" y="3847"/>
                </a:lnTo>
                <a:lnTo>
                  <a:pt x="11473" y="3849"/>
                </a:lnTo>
                <a:lnTo>
                  <a:pt x="11476" y="3850"/>
                </a:lnTo>
                <a:lnTo>
                  <a:pt x="11479" y="3852"/>
                </a:lnTo>
                <a:lnTo>
                  <a:pt x="11481" y="3854"/>
                </a:lnTo>
                <a:lnTo>
                  <a:pt x="11484" y="3856"/>
                </a:lnTo>
                <a:lnTo>
                  <a:pt x="11486" y="3858"/>
                </a:lnTo>
                <a:lnTo>
                  <a:pt x="11488" y="3861"/>
                </a:lnTo>
                <a:lnTo>
                  <a:pt x="11490" y="3864"/>
                </a:lnTo>
                <a:lnTo>
                  <a:pt x="11491" y="3867"/>
                </a:lnTo>
                <a:moveTo>
                  <a:pt x="5742" y="3919"/>
                </a:moveTo>
                <a:lnTo>
                  <a:pt x="5743" y="3916"/>
                </a:lnTo>
                <a:lnTo>
                  <a:pt x="5744" y="3913"/>
                </a:lnTo>
                <a:lnTo>
                  <a:pt x="5745" y="3910"/>
                </a:lnTo>
                <a:lnTo>
                  <a:pt x="5747" y="3907"/>
                </a:lnTo>
                <a:lnTo>
                  <a:pt x="5749" y="3904"/>
                </a:lnTo>
                <a:lnTo>
                  <a:pt x="5751" y="3902"/>
                </a:lnTo>
                <a:lnTo>
                  <a:pt x="5754" y="3900"/>
                </a:lnTo>
                <a:lnTo>
                  <a:pt x="5757" y="3898"/>
                </a:lnTo>
                <a:lnTo>
                  <a:pt x="5759" y="3896"/>
                </a:lnTo>
                <a:lnTo>
                  <a:pt x="5762" y="3895"/>
                </a:lnTo>
                <a:lnTo>
                  <a:pt x="5766" y="3894"/>
                </a:lnTo>
                <a:lnTo>
                  <a:pt x="5769" y="3893"/>
                </a:lnTo>
                <a:lnTo>
                  <a:pt x="5772" y="3893"/>
                </a:lnTo>
                <a:lnTo>
                  <a:pt x="5776" y="3892"/>
                </a:lnTo>
                <a:lnTo>
                  <a:pt x="5779" y="3893"/>
                </a:lnTo>
                <a:lnTo>
                  <a:pt x="5783" y="3893"/>
                </a:lnTo>
                <a:lnTo>
                  <a:pt x="6052" y="3957"/>
                </a:lnTo>
                <a:lnTo>
                  <a:pt x="6055" y="3958"/>
                </a:lnTo>
                <a:lnTo>
                  <a:pt x="6058" y="3959"/>
                </a:lnTo>
                <a:lnTo>
                  <a:pt x="6061" y="3961"/>
                </a:lnTo>
                <a:lnTo>
                  <a:pt x="6064" y="3963"/>
                </a:lnTo>
                <a:lnTo>
                  <a:pt x="6066" y="3965"/>
                </a:lnTo>
                <a:lnTo>
                  <a:pt x="6069" y="3967"/>
                </a:lnTo>
                <a:lnTo>
                  <a:pt x="6071" y="3969"/>
                </a:lnTo>
                <a:lnTo>
                  <a:pt x="6072" y="3972"/>
                </a:lnTo>
                <a:lnTo>
                  <a:pt x="6074" y="3975"/>
                </a:lnTo>
                <a:lnTo>
                  <a:pt x="6075" y="3978"/>
                </a:lnTo>
                <a:lnTo>
                  <a:pt x="6076" y="3981"/>
                </a:lnTo>
                <a:lnTo>
                  <a:pt x="6077" y="3984"/>
                </a:lnTo>
                <a:lnTo>
                  <a:pt x="6077" y="3987"/>
                </a:lnTo>
                <a:lnTo>
                  <a:pt x="6077" y="3990"/>
                </a:lnTo>
                <a:lnTo>
                  <a:pt x="6077" y="3994"/>
                </a:lnTo>
                <a:lnTo>
                  <a:pt x="6077" y="3997"/>
                </a:lnTo>
                <a:lnTo>
                  <a:pt x="6076" y="4000"/>
                </a:lnTo>
                <a:lnTo>
                  <a:pt x="6074" y="4004"/>
                </a:lnTo>
                <a:lnTo>
                  <a:pt x="6073" y="4006"/>
                </a:lnTo>
                <a:lnTo>
                  <a:pt x="6071" y="4009"/>
                </a:lnTo>
                <a:lnTo>
                  <a:pt x="6069" y="4012"/>
                </a:lnTo>
                <a:lnTo>
                  <a:pt x="6066" y="4014"/>
                </a:lnTo>
                <a:lnTo>
                  <a:pt x="6064" y="4016"/>
                </a:lnTo>
                <a:lnTo>
                  <a:pt x="6061" y="4018"/>
                </a:lnTo>
                <a:lnTo>
                  <a:pt x="6058" y="4019"/>
                </a:lnTo>
                <a:lnTo>
                  <a:pt x="6055" y="4021"/>
                </a:lnTo>
                <a:lnTo>
                  <a:pt x="6052" y="4022"/>
                </a:lnTo>
                <a:lnTo>
                  <a:pt x="6049" y="4022"/>
                </a:lnTo>
                <a:lnTo>
                  <a:pt x="6045" y="4023"/>
                </a:lnTo>
                <a:lnTo>
                  <a:pt x="6042" y="4023"/>
                </a:lnTo>
                <a:lnTo>
                  <a:pt x="6038" y="4023"/>
                </a:lnTo>
                <a:lnTo>
                  <a:pt x="6035" y="4022"/>
                </a:lnTo>
                <a:lnTo>
                  <a:pt x="5768" y="3959"/>
                </a:lnTo>
                <a:lnTo>
                  <a:pt x="5764" y="3958"/>
                </a:lnTo>
                <a:lnTo>
                  <a:pt x="5761" y="3957"/>
                </a:lnTo>
                <a:lnTo>
                  <a:pt x="5758" y="3956"/>
                </a:lnTo>
                <a:lnTo>
                  <a:pt x="5755" y="3954"/>
                </a:lnTo>
                <a:lnTo>
                  <a:pt x="5752" y="3952"/>
                </a:lnTo>
                <a:lnTo>
                  <a:pt x="5750" y="3949"/>
                </a:lnTo>
                <a:lnTo>
                  <a:pt x="5748" y="3947"/>
                </a:lnTo>
                <a:lnTo>
                  <a:pt x="5746" y="3944"/>
                </a:lnTo>
                <a:lnTo>
                  <a:pt x="5744" y="3942"/>
                </a:lnTo>
                <a:lnTo>
                  <a:pt x="5743" y="3939"/>
                </a:lnTo>
                <a:lnTo>
                  <a:pt x="5742" y="3936"/>
                </a:lnTo>
                <a:lnTo>
                  <a:pt x="5741" y="3932"/>
                </a:lnTo>
                <a:lnTo>
                  <a:pt x="5741" y="3929"/>
                </a:lnTo>
                <a:lnTo>
                  <a:pt x="5741" y="3926"/>
                </a:lnTo>
                <a:lnTo>
                  <a:pt x="5741" y="3923"/>
                </a:lnTo>
                <a:lnTo>
                  <a:pt x="5742" y="3919"/>
                </a:lnTo>
                <a:moveTo>
                  <a:pt x="1173" y="4000"/>
                </a:moveTo>
                <a:lnTo>
                  <a:pt x="1174" y="4004"/>
                </a:lnTo>
                <a:lnTo>
                  <a:pt x="1174" y="4007"/>
                </a:lnTo>
                <a:lnTo>
                  <a:pt x="1174" y="4010"/>
                </a:lnTo>
                <a:lnTo>
                  <a:pt x="1174" y="4014"/>
                </a:lnTo>
                <a:lnTo>
                  <a:pt x="1173" y="4017"/>
                </a:lnTo>
                <a:lnTo>
                  <a:pt x="1173" y="4020"/>
                </a:lnTo>
                <a:lnTo>
                  <a:pt x="1171" y="4023"/>
                </a:lnTo>
                <a:lnTo>
                  <a:pt x="1170" y="4026"/>
                </a:lnTo>
                <a:lnTo>
                  <a:pt x="1168" y="4029"/>
                </a:lnTo>
                <a:lnTo>
                  <a:pt x="1166" y="4032"/>
                </a:lnTo>
                <a:lnTo>
                  <a:pt x="1164" y="4034"/>
                </a:lnTo>
                <a:lnTo>
                  <a:pt x="1162" y="4036"/>
                </a:lnTo>
                <a:lnTo>
                  <a:pt x="1159" y="4038"/>
                </a:lnTo>
                <a:lnTo>
                  <a:pt x="1156" y="4040"/>
                </a:lnTo>
                <a:lnTo>
                  <a:pt x="1153" y="4042"/>
                </a:lnTo>
                <a:lnTo>
                  <a:pt x="1150" y="4043"/>
                </a:lnTo>
                <a:lnTo>
                  <a:pt x="891" y="4131"/>
                </a:lnTo>
                <a:lnTo>
                  <a:pt x="888" y="4132"/>
                </a:lnTo>
                <a:lnTo>
                  <a:pt x="884" y="4133"/>
                </a:lnTo>
                <a:lnTo>
                  <a:pt x="881" y="4133"/>
                </a:lnTo>
                <a:lnTo>
                  <a:pt x="877" y="4133"/>
                </a:lnTo>
                <a:lnTo>
                  <a:pt x="874" y="4133"/>
                </a:lnTo>
                <a:lnTo>
                  <a:pt x="871" y="4133"/>
                </a:lnTo>
                <a:lnTo>
                  <a:pt x="868" y="4132"/>
                </a:lnTo>
                <a:lnTo>
                  <a:pt x="865" y="4130"/>
                </a:lnTo>
                <a:lnTo>
                  <a:pt x="862" y="4129"/>
                </a:lnTo>
                <a:lnTo>
                  <a:pt x="859" y="4127"/>
                </a:lnTo>
                <a:lnTo>
                  <a:pt x="857" y="4125"/>
                </a:lnTo>
                <a:lnTo>
                  <a:pt x="854" y="4123"/>
                </a:lnTo>
                <a:lnTo>
                  <a:pt x="852" y="4120"/>
                </a:lnTo>
                <a:lnTo>
                  <a:pt x="850" y="4117"/>
                </a:lnTo>
                <a:lnTo>
                  <a:pt x="848" y="4114"/>
                </a:lnTo>
                <a:lnTo>
                  <a:pt x="847" y="4111"/>
                </a:lnTo>
                <a:lnTo>
                  <a:pt x="846" y="4108"/>
                </a:lnTo>
                <a:lnTo>
                  <a:pt x="845" y="4105"/>
                </a:lnTo>
                <a:lnTo>
                  <a:pt x="845" y="4101"/>
                </a:lnTo>
                <a:lnTo>
                  <a:pt x="845" y="4098"/>
                </a:lnTo>
                <a:lnTo>
                  <a:pt x="845" y="4095"/>
                </a:lnTo>
                <a:lnTo>
                  <a:pt x="845" y="4092"/>
                </a:lnTo>
                <a:lnTo>
                  <a:pt x="846" y="4089"/>
                </a:lnTo>
                <a:lnTo>
                  <a:pt x="848" y="4086"/>
                </a:lnTo>
                <a:lnTo>
                  <a:pt x="849" y="4083"/>
                </a:lnTo>
                <a:lnTo>
                  <a:pt x="851" y="4080"/>
                </a:lnTo>
                <a:lnTo>
                  <a:pt x="853" y="4078"/>
                </a:lnTo>
                <a:lnTo>
                  <a:pt x="855" y="4075"/>
                </a:lnTo>
                <a:lnTo>
                  <a:pt x="858" y="4073"/>
                </a:lnTo>
                <a:lnTo>
                  <a:pt x="861" y="4071"/>
                </a:lnTo>
                <a:lnTo>
                  <a:pt x="864" y="4070"/>
                </a:lnTo>
                <a:lnTo>
                  <a:pt x="867" y="4068"/>
                </a:lnTo>
                <a:lnTo>
                  <a:pt x="1130" y="3978"/>
                </a:lnTo>
                <a:lnTo>
                  <a:pt x="1133" y="3977"/>
                </a:lnTo>
                <a:lnTo>
                  <a:pt x="1137" y="3977"/>
                </a:lnTo>
                <a:lnTo>
                  <a:pt x="1140" y="3977"/>
                </a:lnTo>
                <a:lnTo>
                  <a:pt x="1143" y="3977"/>
                </a:lnTo>
                <a:lnTo>
                  <a:pt x="1147" y="3978"/>
                </a:lnTo>
                <a:lnTo>
                  <a:pt x="1150" y="3978"/>
                </a:lnTo>
                <a:lnTo>
                  <a:pt x="1153" y="3980"/>
                </a:lnTo>
                <a:lnTo>
                  <a:pt x="1156" y="3981"/>
                </a:lnTo>
                <a:lnTo>
                  <a:pt x="1159" y="3983"/>
                </a:lnTo>
                <a:lnTo>
                  <a:pt x="1161" y="3984"/>
                </a:lnTo>
                <a:lnTo>
                  <a:pt x="1164" y="3986"/>
                </a:lnTo>
                <a:lnTo>
                  <a:pt x="1166" y="3989"/>
                </a:lnTo>
                <a:lnTo>
                  <a:pt x="1168" y="3991"/>
                </a:lnTo>
                <a:lnTo>
                  <a:pt x="1170" y="3994"/>
                </a:lnTo>
                <a:lnTo>
                  <a:pt x="1172" y="3997"/>
                </a:lnTo>
                <a:lnTo>
                  <a:pt x="1173" y="4000"/>
                </a:lnTo>
                <a:moveTo>
                  <a:pt x="6278" y="4050"/>
                </a:moveTo>
                <a:lnTo>
                  <a:pt x="6279" y="4047"/>
                </a:lnTo>
                <a:lnTo>
                  <a:pt x="6280" y="4044"/>
                </a:lnTo>
                <a:lnTo>
                  <a:pt x="6282" y="4041"/>
                </a:lnTo>
                <a:lnTo>
                  <a:pt x="6284" y="4038"/>
                </a:lnTo>
                <a:lnTo>
                  <a:pt x="6286" y="4036"/>
                </a:lnTo>
                <a:lnTo>
                  <a:pt x="6288" y="4033"/>
                </a:lnTo>
                <a:lnTo>
                  <a:pt x="6291" y="4031"/>
                </a:lnTo>
                <a:lnTo>
                  <a:pt x="6294" y="4029"/>
                </a:lnTo>
                <a:lnTo>
                  <a:pt x="6297" y="4028"/>
                </a:lnTo>
                <a:lnTo>
                  <a:pt x="6300" y="4027"/>
                </a:lnTo>
                <a:lnTo>
                  <a:pt x="6303" y="4026"/>
                </a:lnTo>
                <a:lnTo>
                  <a:pt x="6306" y="4025"/>
                </a:lnTo>
                <a:lnTo>
                  <a:pt x="6310" y="4025"/>
                </a:lnTo>
                <a:lnTo>
                  <a:pt x="6313" y="4025"/>
                </a:lnTo>
                <a:lnTo>
                  <a:pt x="6316" y="4025"/>
                </a:lnTo>
                <a:lnTo>
                  <a:pt x="6320" y="4026"/>
                </a:lnTo>
                <a:lnTo>
                  <a:pt x="6585" y="4102"/>
                </a:lnTo>
                <a:lnTo>
                  <a:pt x="6588" y="4103"/>
                </a:lnTo>
                <a:lnTo>
                  <a:pt x="6591" y="4105"/>
                </a:lnTo>
                <a:lnTo>
                  <a:pt x="6594" y="4106"/>
                </a:lnTo>
                <a:lnTo>
                  <a:pt x="6597" y="4108"/>
                </a:lnTo>
                <a:lnTo>
                  <a:pt x="6599" y="4110"/>
                </a:lnTo>
                <a:lnTo>
                  <a:pt x="6601" y="4113"/>
                </a:lnTo>
                <a:lnTo>
                  <a:pt x="6603" y="4115"/>
                </a:lnTo>
                <a:lnTo>
                  <a:pt x="6605" y="4118"/>
                </a:lnTo>
                <a:lnTo>
                  <a:pt x="6607" y="4121"/>
                </a:lnTo>
                <a:lnTo>
                  <a:pt x="6608" y="4124"/>
                </a:lnTo>
                <a:lnTo>
                  <a:pt x="6609" y="4127"/>
                </a:lnTo>
                <a:lnTo>
                  <a:pt x="6609" y="4130"/>
                </a:lnTo>
                <a:lnTo>
                  <a:pt x="6609" y="4133"/>
                </a:lnTo>
                <a:lnTo>
                  <a:pt x="6609" y="4137"/>
                </a:lnTo>
                <a:lnTo>
                  <a:pt x="6609" y="4140"/>
                </a:lnTo>
                <a:lnTo>
                  <a:pt x="6608" y="4143"/>
                </a:lnTo>
                <a:lnTo>
                  <a:pt x="6607" y="4146"/>
                </a:lnTo>
                <a:lnTo>
                  <a:pt x="6605" y="4149"/>
                </a:lnTo>
                <a:lnTo>
                  <a:pt x="6603" y="4152"/>
                </a:lnTo>
                <a:lnTo>
                  <a:pt x="6601" y="4155"/>
                </a:lnTo>
                <a:lnTo>
                  <a:pt x="6599" y="4157"/>
                </a:lnTo>
                <a:lnTo>
                  <a:pt x="6597" y="4160"/>
                </a:lnTo>
                <a:lnTo>
                  <a:pt x="6594" y="4162"/>
                </a:lnTo>
                <a:lnTo>
                  <a:pt x="6591" y="4163"/>
                </a:lnTo>
                <a:lnTo>
                  <a:pt x="6589" y="4165"/>
                </a:lnTo>
                <a:lnTo>
                  <a:pt x="6586" y="4166"/>
                </a:lnTo>
                <a:lnTo>
                  <a:pt x="6582" y="4167"/>
                </a:lnTo>
                <a:lnTo>
                  <a:pt x="6579" y="4167"/>
                </a:lnTo>
                <a:lnTo>
                  <a:pt x="6576" y="4167"/>
                </a:lnTo>
                <a:lnTo>
                  <a:pt x="6572" y="4167"/>
                </a:lnTo>
                <a:lnTo>
                  <a:pt x="6569" y="4167"/>
                </a:lnTo>
                <a:lnTo>
                  <a:pt x="6566" y="4166"/>
                </a:lnTo>
                <a:lnTo>
                  <a:pt x="6302" y="4091"/>
                </a:lnTo>
                <a:lnTo>
                  <a:pt x="6298" y="4090"/>
                </a:lnTo>
                <a:lnTo>
                  <a:pt x="6295" y="4089"/>
                </a:lnTo>
                <a:lnTo>
                  <a:pt x="6292" y="4087"/>
                </a:lnTo>
                <a:lnTo>
                  <a:pt x="6290" y="4085"/>
                </a:lnTo>
                <a:lnTo>
                  <a:pt x="6287" y="4083"/>
                </a:lnTo>
                <a:lnTo>
                  <a:pt x="6285" y="4081"/>
                </a:lnTo>
                <a:lnTo>
                  <a:pt x="6283" y="4078"/>
                </a:lnTo>
                <a:lnTo>
                  <a:pt x="6281" y="4075"/>
                </a:lnTo>
                <a:lnTo>
                  <a:pt x="6280" y="4073"/>
                </a:lnTo>
                <a:lnTo>
                  <a:pt x="6278" y="4070"/>
                </a:lnTo>
                <a:lnTo>
                  <a:pt x="6277" y="4067"/>
                </a:lnTo>
                <a:lnTo>
                  <a:pt x="6277" y="4063"/>
                </a:lnTo>
                <a:lnTo>
                  <a:pt x="6276" y="4060"/>
                </a:lnTo>
                <a:lnTo>
                  <a:pt x="6276" y="4057"/>
                </a:lnTo>
                <a:lnTo>
                  <a:pt x="6277" y="4053"/>
                </a:lnTo>
                <a:lnTo>
                  <a:pt x="6278" y="4050"/>
                </a:lnTo>
                <a:moveTo>
                  <a:pt x="10968" y="4056"/>
                </a:moveTo>
                <a:lnTo>
                  <a:pt x="10969" y="4059"/>
                </a:lnTo>
                <a:lnTo>
                  <a:pt x="10970" y="4063"/>
                </a:lnTo>
                <a:lnTo>
                  <a:pt x="10970" y="4066"/>
                </a:lnTo>
                <a:lnTo>
                  <a:pt x="10970" y="4070"/>
                </a:lnTo>
                <a:lnTo>
                  <a:pt x="10970" y="4073"/>
                </a:lnTo>
                <a:lnTo>
                  <a:pt x="10969" y="4076"/>
                </a:lnTo>
                <a:lnTo>
                  <a:pt x="10968" y="4079"/>
                </a:lnTo>
                <a:lnTo>
                  <a:pt x="10966" y="4082"/>
                </a:lnTo>
                <a:lnTo>
                  <a:pt x="10965" y="4085"/>
                </a:lnTo>
                <a:lnTo>
                  <a:pt x="10963" y="4088"/>
                </a:lnTo>
                <a:lnTo>
                  <a:pt x="10961" y="4090"/>
                </a:lnTo>
                <a:lnTo>
                  <a:pt x="10958" y="4092"/>
                </a:lnTo>
                <a:lnTo>
                  <a:pt x="10956" y="4094"/>
                </a:lnTo>
                <a:lnTo>
                  <a:pt x="10953" y="4096"/>
                </a:lnTo>
                <a:lnTo>
                  <a:pt x="10950" y="4098"/>
                </a:lnTo>
                <a:lnTo>
                  <a:pt x="10946" y="4099"/>
                </a:lnTo>
                <a:lnTo>
                  <a:pt x="10680" y="4183"/>
                </a:lnTo>
                <a:lnTo>
                  <a:pt x="10677" y="4184"/>
                </a:lnTo>
                <a:lnTo>
                  <a:pt x="10674" y="4184"/>
                </a:lnTo>
                <a:lnTo>
                  <a:pt x="10670" y="4184"/>
                </a:lnTo>
                <a:lnTo>
                  <a:pt x="10667" y="4184"/>
                </a:lnTo>
                <a:lnTo>
                  <a:pt x="10663" y="4184"/>
                </a:lnTo>
                <a:lnTo>
                  <a:pt x="10660" y="4183"/>
                </a:lnTo>
                <a:lnTo>
                  <a:pt x="10657" y="4182"/>
                </a:lnTo>
                <a:lnTo>
                  <a:pt x="10654" y="4180"/>
                </a:lnTo>
                <a:lnTo>
                  <a:pt x="10651" y="4179"/>
                </a:lnTo>
                <a:lnTo>
                  <a:pt x="10648" y="4177"/>
                </a:lnTo>
                <a:lnTo>
                  <a:pt x="10646" y="4175"/>
                </a:lnTo>
                <a:lnTo>
                  <a:pt x="10644" y="4172"/>
                </a:lnTo>
                <a:lnTo>
                  <a:pt x="10642" y="4170"/>
                </a:lnTo>
                <a:lnTo>
                  <a:pt x="10640" y="4167"/>
                </a:lnTo>
                <a:lnTo>
                  <a:pt x="10638" y="4164"/>
                </a:lnTo>
                <a:lnTo>
                  <a:pt x="10637" y="4161"/>
                </a:lnTo>
                <a:lnTo>
                  <a:pt x="10636" y="4158"/>
                </a:lnTo>
                <a:lnTo>
                  <a:pt x="10636" y="4154"/>
                </a:lnTo>
                <a:lnTo>
                  <a:pt x="10636" y="4151"/>
                </a:lnTo>
                <a:lnTo>
                  <a:pt x="10636" y="4148"/>
                </a:lnTo>
                <a:lnTo>
                  <a:pt x="10636" y="4144"/>
                </a:lnTo>
                <a:lnTo>
                  <a:pt x="10637" y="4141"/>
                </a:lnTo>
                <a:lnTo>
                  <a:pt x="10638" y="4138"/>
                </a:lnTo>
                <a:lnTo>
                  <a:pt x="10640" y="4135"/>
                </a:lnTo>
                <a:lnTo>
                  <a:pt x="10642" y="4132"/>
                </a:lnTo>
                <a:lnTo>
                  <a:pt x="10644" y="4130"/>
                </a:lnTo>
                <a:lnTo>
                  <a:pt x="10646" y="4127"/>
                </a:lnTo>
                <a:lnTo>
                  <a:pt x="10648" y="4125"/>
                </a:lnTo>
                <a:lnTo>
                  <a:pt x="10651" y="4123"/>
                </a:lnTo>
                <a:lnTo>
                  <a:pt x="10654" y="4122"/>
                </a:lnTo>
                <a:lnTo>
                  <a:pt x="10657" y="4120"/>
                </a:lnTo>
                <a:lnTo>
                  <a:pt x="10660" y="4119"/>
                </a:lnTo>
                <a:lnTo>
                  <a:pt x="10925" y="4035"/>
                </a:lnTo>
                <a:lnTo>
                  <a:pt x="10929" y="4034"/>
                </a:lnTo>
                <a:lnTo>
                  <a:pt x="10932" y="4034"/>
                </a:lnTo>
                <a:lnTo>
                  <a:pt x="10935" y="4033"/>
                </a:lnTo>
                <a:lnTo>
                  <a:pt x="10938" y="4033"/>
                </a:lnTo>
                <a:lnTo>
                  <a:pt x="10942" y="4034"/>
                </a:lnTo>
                <a:lnTo>
                  <a:pt x="10945" y="4035"/>
                </a:lnTo>
                <a:lnTo>
                  <a:pt x="10948" y="4036"/>
                </a:lnTo>
                <a:lnTo>
                  <a:pt x="10951" y="4037"/>
                </a:lnTo>
                <a:lnTo>
                  <a:pt x="10954" y="4039"/>
                </a:lnTo>
                <a:lnTo>
                  <a:pt x="10957" y="4040"/>
                </a:lnTo>
                <a:lnTo>
                  <a:pt x="10959" y="4043"/>
                </a:lnTo>
                <a:lnTo>
                  <a:pt x="10962" y="4045"/>
                </a:lnTo>
                <a:lnTo>
                  <a:pt x="10964" y="4047"/>
                </a:lnTo>
                <a:lnTo>
                  <a:pt x="10965" y="4050"/>
                </a:lnTo>
                <a:lnTo>
                  <a:pt x="10967" y="4053"/>
                </a:lnTo>
                <a:lnTo>
                  <a:pt x="10968" y="4056"/>
                </a:lnTo>
                <a:moveTo>
                  <a:pt x="655" y="4188"/>
                </a:moveTo>
                <a:lnTo>
                  <a:pt x="656" y="4191"/>
                </a:lnTo>
                <a:lnTo>
                  <a:pt x="657" y="4195"/>
                </a:lnTo>
                <a:lnTo>
                  <a:pt x="657" y="4198"/>
                </a:lnTo>
                <a:lnTo>
                  <a:pt x="657" y="4201"/>
                </a:lnTo>
                <a:lnTo>
                  <a:pt x="657" y="4204"/>
                </a:lnTo>
                <a:lnTo>
                  <a:pt x="657" y="4208"/>
                </a:lnTo>
                <a:lnTo>
                  <a:pt x="656" y="4211"/>
                </a:lnTo>
                <a:lnTo>
                  <a:pt x="655" y="4214"/>
                </a:lnTo>
                <a:lnTo>
                  <a:pt x="654" y="4217"/>
                </a:lnTo>
                <a:lnTo>
                  <a:pt x="652" y="4220"/>
                </a:lnTo>
                <a:lnTo>
                  <a:pt x="650" y="4222"/>
                </a:lnTo>
                <a:lnTo>
                  <a:pt x="648" y="4225"/>
                </a:lnTo>
                <a:lnTo>
                  <a:pt x="646" y="4227"/>
                </a:lnTo>
                <a:lnTo>
                  <a:pt x="643" y="4229"/>
                </a:lnTo>
                <a:lnTo>
                  <a:pt x="640" y="4231"/>
                </a:lnTo>
                <a:lnTo>
                  <a:pt x="637" y="4232"/>
                </a:lnTo>
                <a:lnTo>
                  <a:pt x="390" y="4348"/>
                </a:lnTo>
                <a:lnTo>
                  <a:pt x="387" y="4349"/>
                </a:lnTo>
                <a:lnTo>
                  <a:pt x="383" y="4350"/>
                </a:lnTo>
                <a:lnTo>
                  <a:pt x="380" y="4351"/>
                </a:lnTo>
                <a:lnTo>
                  <a:pt x="377" y="4351"/>
                </a:lnTo>
                <a:lnTo>
                  <a:pt x="373" y="4352"/>
                </a:lnTo>
                <a:lnTo>
                  <a:pt x="370" y="4351"/>
                </a:lnTo>
                <a:lnTo>
                  <a:pt x="367" y="4351"/>
                </a:lnTo>
                <a:lnTo>
                  <a:pt x="364" y="4350"/>
                </a:lnTo>
                <a:lnTo>
                  <a:pt x="361" y="4349"/>
                </a:lnTo>
                <a:lnTo>
                  <a:pt x="358" y="4347"/>
                </a:lnTo>
                <a:lnTo>
                  <a:pt x="355" y="4346"/>
                </a:lnTo>
                <a:lnTo>
                  <a:pt x="352" y="4344"/>
                </a:lnTo>
                <a:lnTo>
                  <a:pt x="350" y="4341"/>
                </a:lnTo>
                <a:lnTo>
                  <a:pt x="348" y="4339"/>
                </a:lnTo>
                <a:lnTo>
                  <a:pt x="346" y="4336"/>
                </a:lnTo>
                <a:lnTo>
                  <a:pt x="344" y="4333"/>
                </a:lnTo>
                <a:lnTo>
                  <a:pt x="342" y="4330"/>
                </a:lnTo>
                <a:lnTo>
                  <a:pt x="341" y="4327"/>
                </a:lnTo>
                <a:lnTo>
                  <a:pt x="341" y="4324"/>
                </a:lnTo>
                <a:lnTo>
                  <a:pt x="340" y="4320"/>
                </a:lnTo>
                <a:lnTo>
                  <a:pt x="340" y="4317"/>
                </a:lnTo>
                <a:lnTo>
                  <a:pt x="340" y="4314"/>
                </a:lnTo>
                <a:lnTo>
                  <a:pt x="341" y="4311"/>
                </a:lnTo>
                <a:lnTo>
                  <a:pt x="342" y="4308"/>
                </a:lnTo>
                <a:lnTo>
                  <a:pt x="343" y="4305"/>
                </a:lnTo>
                <a:lnTo>
                  <a:pt x="344" y="4302"/>
                </a:lnTo>
                <a:lnTo>
                  <a:pt x="346" y="4299"/>
                </a:lnTo>
                <a:lnTo>
                  <a:pt x="348" y="4296"/>
                </a:lnTo>
                <a:lnTo>
                  <a:pt x="350" y="4294"/>
                </a:lnTo>
                <a:lnTo>
                  <a:pt x="352" y="4292"/>
                </a:lnTo>
                <a:lnTo>
                  <a:pt x="355" y="4290"/>
                </a:lnTo>
                <a:lnTo>
                  <a:pt x="358" y="4288"/>
                </a:lnTo>
                <a:lnTo>
                  <a:pt x="610" y="4170"/>
                </a:lnTo>
                <a:lnTo>
                  <a:pt x="613" y="4169"/>
                </a:lnTo>
                <a:lnTo>
                  <a:pt x="616" y="4168"/>
                </a:lnTo>
                <a:lnTo>
                  <a:pt x="620" y="4168"/>
                </a:lnTo>
                <a:lnTo>
                  <a:pt x="623" y="4168"/>
                </a:lnTo>
                <a:lnTo>
                  <a:pt x="626" y="4168"/>
                </a:lnTo>
                <a:lnTo>
                  <a:pt x="630" y="4168"/>
                </a:lnTo>
                <a:lnTo>
                  <a:pt x="633" y="4169"/>
                </a:lnTo>
                <a:lnTo>
                  <a:pt x="636" y="4170"/>
                </a:lnTo>
                <a:lnTo>
                  <a:pt x="639" y="4171"/>
                </a:lnTo>
                <a:lnTo>
                  <a:pt x="642" y="4173"/>
                </a:lnTo>
                <a:lnTo>
                  <a:pt x="644" y="4175"/>
                </a:lnTo>
                <a:lnTo>
                  <a:pt x="647" y="4177"/>
                </a:lnTo>
                <a:lnTo>
                  <a:pt x="649" y="4180"/>
                </a:lnTo>
                <a:lnTo>
                  <a:pt x="651" y="4182"/>
                </a:lnTo>
                <a:lnTo>
                  <a:pt x="653" y="4185"/>
                </a:lnTo>
                <a:lnTo>
                  <a:pt x="655" y="4188"/>
                </a:lnTo>
                <a:moveTo>
                  <a:pt x="6806" y="4204"/>
                </a:moveTo>
                <a:lnTo>
                  <a:pt x="6807" y="4201"/>
                </a:lnTo>
                <a:lnTo>
                  <a:pt x="6808" y="4198"/>
                </a:lnTo>
                <a:lnTo>
                  <a:pt x="6810" y="4195"/>
                </a:lnTo>
                <a:lnTo>
                  <a:pt x="6812" y="4193"/>
                </a:lnTo>
                <a:lnTo>
                  <a:pt x="6815" y="4190"/>
                </a:lnTo>
                <a:lnTo>
                  <a:pt x="6817" y="4188"/>
                </a:lnTo>
                <a:lnTo>
                  <a:pt x="6820" y="4187"/>
                </a:lnTo>
                <a:lnTo>
                  <a:pt x="6823" y="4185"/>
                </a:lnTo>
                <a:lnTo>
                  <a:pt x="6826" y="4184"/>
                </a:lnTo>
                <a:lnTo>
                  <a:pt x="6829" y="4183"/>
                </a:lnTo>
                <a:lnTo>
                  <a:pt x="6832" y="4182"/>
                </a:lnTo>
                <a:lnTo>
                  <a:pt x="6835" y="4181"/>
                </a:lnTo>
                <a:lnTo>
                  <a:pt x="6838" y="4181"/>
                </a:lnTo>
                <a:lnTo>
                  <a:pt x="6842" y="4182"/>
                </a:lnTo>
                <a:lnTo>
                  <a:pt x="6845" y="4182"/>
                </a:lnTo>
                <a:lnTo>
                  <a:pt x="6849" y="4183"/>
                </a:lnTo>
                <a:lnTo>
                  <a:pt x="6981" y="4226"/>
                </a:lnTo>
                <a:lnTo>
                  <a:pt x="7113" y="4267"/>
                </a:lnTo>
                <a:lnTo>
                  <a:pt x="7116" y="4268"/>
                </a:lnTo>
                <a:lnTo>
                  <a:pt x="7119" y="4270"/>
                </a:lnTo>
                <a:lnTo>
                  <a:pt x="7122" y="4272"/>
                </a:lnTo>
                <a:lnTo>
                  <a:pt x="7124" y="4274"/>
                </a:lnTo>
                <a:lnTo>
                  <a:pt x="7127" y="4276"/>
                </a:lnTo>
                <a:lnTo>
                  <a:pt x="7129" y="4278"/>
                </a:lnTo>
                <a:lnTo>
                  <a:pt x="7131" y="4281"/>
                </a:lnTo>
                <a:lnTo>
                  <a:pt x="7133" y="4284"/>
                </a:lnTo>
                <a:lnTo>
                  <a:pt x="7134" y="4286"/>
                </a:lnTo>
                <a:lnTo>
                  <a:pt x="7135" y="4289"/>
                </a:lnTo>
                <a:lnTo>
                  <a:pt x="7136" y="4293"/>
                </a:lnTo>
                <a:lnTo>
                  <a:pt x="7137" y="4296"/>
                </a:lnTo>
                <a:lnTo>
                  <a:pt x="7137" y="4299"/>
                </a:lnTo>
                <a:lnTo>
                  <a:pt x="7137" y="4302"/>
                </a:lnTo>
                <a:lnTo>
                  <a:pt x="7136" y="4306"/>
                </a:lnTo>
                <a:lnTo>
                  <a:pt x="7136" y="4309"/>
                </a:lnTo>
                <a:lnTo>
                  <a:pt x="7134" y="4312"/>
                </a:lnTo>
                <a:lnTo>
                  <a:pt x="7133" y="4315"/>
                </a:lnTo>
                <a:lnTo>
                  <a:pt x="7131" y="4318"/>
                </a:lnTo>
                <a:lnTo>
                  <a:pt x="7129" y="4321"/>
                </a:lnTo>
                <a:lnTo>
                  <a:pt x="7127" y="4323"/>
                </a:lnTo>
                <a:lnTo>
                  <a:pt x="7125" y="4326"/>
                </a:lnTo>
                <a:lnTo>
                  <a:pt x="7122" y="4327"/>
                </a:lnTo>
                <a:lnTo>
                  <a:pt x="7119" y="4329"/>
                </a:lnTo>
                <a:lnTo>
                  <a:pt x="7116" y="4331"/>
                </a:lnTo>
                <a:lnTo>
                  <a:pt x="7113" y="4332"/>
                </a:lnTo>
                <a:lnTo>
                  <a:pt x="7110" y="4333"/>
                </a:lnTo>
                <a:lnTo>
                  <a:pt x="7106" y="4333"/>
                </a:lnTo>
                <a:lnTo>
                  <a:pt x="7103" y="4333"/>
                </a:lnTo>
                <a:lnTo>
                  <a:pt x="7099" y="4333"/>
                </a:lnTo>
                <a:lnTo>
                  <a:pt x="7096" y="4333"/>
                </a:lnTo>
                <a:lnTo>
                  <a:pt x="7093" y="4332"/>
                </a:lnTo>
                <a:lnTo>
                  <a:pt x="6960" y="4290"/>
                </a:lnTo>
                <a:lnTo>
                  <a:pt x="6828" y="4247"/>
                </a:lnTo>
                <a:lnTo>
                  <a:pt x="6824" y="4246"/>
                </a:lnTo>
                <a:lnTo>
                  <a:pt x="6821" y="4244"/>
                </a:lnTo>
                <a:lnTo>
                  <a:pt x="6818" y="4242"/>
                </a:lnTo>
                <a:lnTo>
                  <a:pt x="6816" y="4240"/>
                </a:lnTo>
                <a:lnTo>
                  <a:pt x="6813" y="4238"/>
                </a:lnTo>
                <a:lnTo>
                  <a:pt x="6811" y="4236"/>
                </a:lnTo>
                <a:lnTo>
                  <a:pt x="6809" y="4233"/>
                </a:lnTo>
                <a:lnTo>
                  <a:pt x="6808" y="4230"/>
                </a:lnTo>
                <a:lnTo>
                  <a:pt x="6806" y="4227"/>
                </a:lnTo>
                <a:lnTo>
                  <a:pt x="6805" y="4224"/>
                </a:lnTo>
                <a:lnTo>
                  <a:pt x="6804" y="4221"/>
                </a:lnTo>
                <a:lnTo>
                  <a:pt x="6804" y="4218"/>
                </a:lnTo>
                <a:lnTo>
                  <a:pt x="6804" y="4214"/>
                </a:lnTo>
                <a:lnTo>
                  <a:pt x="6804" y="4211"/>
                </a:lnTo>
                <a:lnTo>
                  <a:pt x="6805" y="4207"/>
                </a:lnTo>
                <a:lnTo>
                  <a:pt x="6806" y="4204"/>
                </a:lnTo>
                <a:moveTo>
                  <a:pt x="10435" y="4218"/>
                </a:moveTo>
                <a:lnTo>
                  <a:pt x="10436" y="4221"/>
                </a:lnTo>
                <a:lnTo>
                  <a:pt x="10437" y="4225"/>
                </a:lnTo>
                <a:lnTo>
                  <a:pt x="10437" y="4228"/>
                </a:lnTo>
                <a:lnTo>
                  <a:pt x="10436" y="4232"/>
                </a:lnTo>
                <a:lnTo>
                  <a:pt x="10436" y="4235"/>
                </a:lnTo>
                <a:lnTo>
                  <a:pt x="10435" y="4238"/>
                </a:lnTo>
                <a:lnTo>
                  <a:pt x="10434" y="4241"/>
                </a:lnTo>
                <a:lnTo>
                  <a:pt x="10432" y="4244"/>
                </a:lnTo>
                <a:lnTo>
                  <a:pt x="10430" y="4247"/>
                </a:lnTo>
                <a:lnTo>
                  <a:pt x="10428" y="4249"/>
                </a:lnTo>
                <a:lnTo>
                  <a:pt x="10426" y="4251"/>
                </a:lnTo>
                <a:lnTo>
                  <a:pt x="10423" y="4254"/>
                </a:lnTo>
                <a:lnTo>
                  <a:pt x="10421" y="4255"/>
                </a:lnTo>
                <a:lnTo>
                  <a:pt x="10418" y="4257"/>
                </a:lnTo>
                <a:lnTo>
                  <a:pt x="10415" y="4258"/>
                </a:lnTo>
                <a:lnTo>
                  <a:pt x="10411" y="4259"/>
                </a:lnTo>
                <a:lnTo>
                  <a:pt x="10140" y="4328"/>
                </a:lnTo>
                <a:lnTo>
                  <a:pt x="10137" y="4329"/>
                </a:lnTo>
                <a:lnTo>
                  <a:pt x="10134" y="4329"/>
                </a:lnTo>
                <a:lnTo>
                  <a:pt x="10130" y="4329"/>
                </a:lnTo>
                <a:lnTo>
                  <a:pt x="10127" y="4328"/>
                </a:lnTo>
                <a:lnTo>
                  <a:pt x="10124" y="4328"/>
                </a:lnTo>
                <a:lnTo>
                  <a:pt x="10121" y="4327"/>
                </a:lnTo>
                <a:lnTo>
                  <a:pt x="10118" y="4325"/>
                </a:lnTo>
                <a:lnTo>
                  <a:pt x="10115" y="4324"/>
                </a:lnTo>
                <a:lnTo>
                  <a:pt x="10112" y="4322"/>
                </a:lnTo>
                <a:lnTo>
                  <a:pt x="10109" y="4320"/>
                </a:lnTo>
                <a:lnTo>
                  <a:pt x="10107" y="4318"/>
                </a:lnTo>
                <a:lnTo>
                  <a:pt x="10105" y="4315"/>
                </a:lnTo>
                <a:lnTo>
                  <a:pt x="10103" y="4312"/>
                </a:lnTo>
                <a:lnTo>
                  <a:pt x="10102" y="4309"/>
                </a:lnTo>
                <a:lnTo>
                  <a:pt x="10100" y="4306"/>
                </a:lnTo>
                <a:lnTo>
                  <a:pt x="10099" y="4303"/>
                </a:lnTo>
                <a:lnTo>
                  <a:pt x="10099" y="4300"/>
                </a:lnTo>
                <a:lnTo>
                  <a:pt x="10098" y="4296"/>
                </a:lnTo>
                <a:lnTo>
                  <a:pt x="10098" y="4293"/>
                </a:lnTo>
                <a:lnTo>
                  <a:pt x="10099" y="4290"/>
                </a:lnTo>
                <a:lnTo>
                  <a:pt x="10099" y="4287"/>
                </a:lnTo>
                <a:lnTo>
                  <a:pt x="10100" y="4283"/>
                </a:lnTo>
                <a:lnTo>
                  <a:pt x="10102" y="4281"/>
                </a:lnTo>
                <a:lnTo>
                  <a:pt x="10103" y="4278"/>
                </a:lnTo>
                <a:lnTo>
                  <a:pt x="10105" y="4275"/>
                </a:lnTo>
                <a:lnTo>
                  <a:pt x="10107" y="4272"/>
                </a:lnTo>
                <a:lnTo>
                  <a:pt x="10110" y="4270"/>
                </a:lnTo>
                <a:lnTo>
                  <a:pt x="10112" y="4268"/>
                </a:lnTo>
                <a:lnTo>
                  <a:pt x="10115" y="4266"/>
                </a:lnTo>
                <a:lnTo>
                  <a:pt x="10118" y="4265"/>
                </a:lnTo>
                <a:lnTo>
                  <a:pt x="10121" y="4263"/>
                </a:lnTo>
                <a:lnTo>
                  <a:pt x="10124" y="4262"/>
                </a:lnTo>
                <a:lnTo>
                  <a:pt x="10393" y="4195"/>
                </a:lnTo>
                <a:lnTo>
                  <a:pt x="10397" y="4194"/>
                </a:lnTo>
                <a:lnTo>
                  <a:pt x="10400" y="4194"/>
                </a:lnTo>
                <a:lnTo>
                  <a:pt x="10404" y="4194"/>
                </a:lnTo>
                <a:lnTo>
                  <a:pt x="10407" y="4194"/>
                </a:lnTo>
                <a:lnTo>
                  <a:pt x="10410" y="4195"/>
                </a:lnTo>
                <a:lnTo>
                  <a:pt x="10413" y="4195"/>
                </a:lnTo>
                <a:lnTo>
                  <a:pt x="10416" y="4197"/>
                </a:lnTo>
                <a:lnTo>
                  <a:pt x="10419" y="4198"/>
                </a:lnTo>
                <a:lnTo>
                  <a:pt x="10422" y="4200"/>
                </a:lnTo>
                <a:lnTo>
                  <a:pt x="10425" y="4202"/>
                </a:lnTo>
                <a:lnTo>
                  <a:pt x="10427" y="4204"/>
                </a:lnTo>
                <a:lnTo>
                  <a:pt x="10429" y="4206"/>
                </a:lnTo>
                <a:lnTo>
                  <a:pt x="10431" y="4209"/>
                </a:lnTo>
                <a:lnTo>
                  <a:pt x="10433" y="4212"/>
                </a:lnTo>
                <a:lnTo>
                  <a:pt x="10434" y="4215"/>
                </a:lnTo>
                <a:lnTo>
                  <a:pt x="10435" y="4218"/>
                </a:lnTo>
                <a:moveTo>
                  <a:pt x="9893" y="4348"/>
                </a:moveTo>
                <a:lnTo>
                  <a:pt x="9894" y="4351"/>
                </a:lnTo>
                <a:lnTo>
                  <a:pt x="9894" y="4355"/>
                </a:lnTo>
                <a:lnTo>
                  <a:pt x="9894" y="4358"/>
                </a:lnTo>
                <a:lnTo>
                  <a:pt x="9894" y="4361"/>
                </a:lnTo>
                <a:lnTo>
                  <a:pt x="9893" y="4364"/>
                </a:lnTo>
                <a:lnTo>
                  <a:pt x="9892" y="4368"/>
                </a:lnTo>
                <a:lnTo>
                  <a:pt x="9890" y="4370"/>
                </a:lnTo>
                <a:lnTo>
                  <a:pt x="9889" y="4373"/>
                </a:lnTo>
                <a:lnTo>
                  <a:pt x="9887" y="4376"/>
                </a:lnTo>
                <a:lnTo>
                  <a:pt x="9885" y="4378"/>
                </a:lnTo>
                <a:lnTo>
                  <a:pt x="9882" y="4381"/>
                </a:lnTo>
                <a:lnTo>
                  <a:pt x="9880" y="4383"/>
                </a:lnTo>
                <a:lnTo>
                  <a:pt x="9877" y="4384"/>
                </a:lnTo>
                <a:lnTo>
                  <a:pt x="9874" y="4386"/>
                </a:lnTo>
                <a:lnTo>
                  <a:pt x="9871" y="4387"/>
                </a:lnTo>
                <a:lnTo>
                  <a:pt x="9867" y="4388"/>
                </a:lnTo>
                <a:lnTo>
                  <a:pt x="9591" y="4438"/>
                </a:lnTo>
                <a:lnTo>
                  <a:pt x="9588" y="4438"/>
                </a:lnTo>
                <a:lnTo>
                  <a:pt x="9585" y="4438"/>
                </a:lnTo>
                <a:lnTo>
                  <a:pt x="9581" y="4438"/>
                </a:lnTo>
                <a:lnTo>
                  <a:pt x="9578" y="4438"/>
                </a:lnTo>
                <a:lnTo>
                  <a:pt x="9575" y="4437"/>
                </a:lnTo>
                <a:lnTo>
                  <a:pt x="9572" y="4435"/>
                </a:lnTo>
                <a:lnTo>
                  <a:pt x="9569" y="4434"/>
                </a:lnTo>
                <a:lnTo>
                  <a:pt x="9566" y="4432"/>
                </a:lnTo>
                <a:lnTo>
                  <a:pt x="9564" y="4430"/>
                </a:lnTo>
                <a:lnTo>
                  <a:pt x="9561" y="4428"/>
                </a:lnTo>
                <a:lnTo>
                  <a:pt x="9559" y="4426"/>
                </a:lnTo>
                <a:lnTo>
                  <a:pt x="9557" y="4423"/>
                </a:lnTo>
                <a:lnTo>
                  <a:pt x="9556" y="4420"/>
                </a:lnTo>
                <a:lnTo>
                  <a:pt x="9554" y="4417"/>
                </a:lnTo>
                <a:lnTo>
                  <a:pt x="9553" y="4414"/>
                </a:lnTo>
                <a:lnTo>
                  <a:pt x="9552" y="4410"/>
                </a:lnTo>
                <a:lnTo>
                  <a:pt x="9552" y="4407"/>
                </a:lnTo>
                <a:lnTo>
                  <a:pt x="9552" y="4403"/>
                </a:lnTo>
                <a:lnTo>
                  <a:pt x="9552" y="4400"/>
                </a:lnTo>
                <a:lnTo>
                  <a:pt x="9553" y="4397"/>
                </a:lnTo>
                <a:lnTo>
                  <a:pt x="9554" y="4394"/>
                </a:lnTo>
                <a:lnTo>
                  <a:pt x="9555" y="4391"/>
                </a:lnTo>
                <a:lnTo>
                  <a:pt x="9557" y="4388"/>
                </a:lnTo>
                <a:lnTo>
                  <a:pt x="9559" y="4385"/>
                </a:lnTo>
                <a:lnTo>
                  <a:pt x="9561" y="4383"/>
                </a:lnTo>
                <a:lnTo>
                  <a:pt x="9563" y="4381"/>
                </a:lnTo>
                <a:lnTo>
                  <a:pt x="9565" y="4379"/>
                </a:lnTo>
                <a:lnTo>
                  <a:pt x="9568" y="4377"/>
                </a:lnTo>
                <a:lnTo>
                  <a:pt x="9571" y="4375"/>
                </a:lnTo>
                <a:lnTo>
                  <a:pt x="9574" y="4374"/>
                </a:lnTo>
                <a:lnTo>
                  <a:pt x="9577" y="4373"/>
                </a:lnTo>
                <a:lnTo>
                  <a:pt x="9580" y="4372"/>
                </a:lnTo>
                <a:lnTo>
                  <a:pt x="9853" y="4322"/>
                </a:lnTo>
                <a:lnTo>
                  <a:pt x="9857" y="4321"/>
                </a:lnTo>
                <a:lnTo>
                  <a:pt x="9860" y="4321"/>
                </a:lnTo>
                <a:lnTo>
                  <a:pt x="9864" y="4321"/>
                </a:lnTo>
                <a:lnTo>
                  <a:pt x="9867" y="4322"/>
                </a:lnTo>
                <a:lnTo>
                  <a:pt x="9871" y="4323"/>
                </a:lnTo>
                <a:lnTo>
                  <a:pt x="9874" y="4324"/>
                </a:lnTo>
                <a:lnTo>
                  <a:pt x="9877" y="4325"/>
                </a:lnTo>
                <a:lnTo>
                  <a:pt x="9879" y="4327"/>
                </a:lnTo>
                <a:lnTo>
                  <a:pt x="9882" y="4329"/>
                </a:lnTo>
                <a:lnTo>
                  <a:pt x="9884" y="4331"/>
                </a:lnTo>
                <a:lnTo>
                  <a:pt x="9887" y="4333"/>
                </a:lnTo>
                <a:lnTo>
                  <a:pt x="9889" y="4336"/>
                </a:lnTo>
                <a:lnTo>
                  <a:pt x="9890" y="4339"/>
                </a:lnTo>
                <a:lnTo>
                  <a:pt x="9892" y="4342"/>
                </a:lnTo>
                <a:lnTo>
                  <a:pt x="9893" y="4345"/>
                </a:lnTo>
                <a:lnTo>
                  <a:pt x="9893" y="4348"/>
                </a:lnTo>
                <a:moveTo>
                  <a:pt x="7339" y="4363"/>
                </a:moveTo>
                <a:lnTo>
                  <a:pt x="7339" y="4360"/>
                </a:lnTo>
                <a:lnTo>
                  <a:pt x="7341" y="4357"/>
                </a:lnTo>
                <a:lnTo>
                  <a:pt x="7342" y="4354"/>
                </a:lnTo>
                <a:lnTo>
                  <a:pt x="7344" y="4351"/>
                </a:lnTo>
                <a:lnTo>
                  <a:pt x="7346" y="4348"/>
                </a:lnTo>
                <a:lnTo>
                  <a:pt x="7349" y="4346"/>
                </a:lnTo>
                <a:lnTo>
                  <a:pt x="7351" y="4344"/>
                </a:lnTo>
                <a:lnTo>
                  <a:pt x="7354" y="4342"/>
                </a:lnTo>
                <a:lnTo>
                  <a:pt x="7357" y="4340"/>
                </a:lnTo>
                <a:lnTo>
                  <a:pt x="7360" y="4339"/>
                </a:lnTo>
                <a:lnTo>
                  <a:pt x="7363" y="4338"/>
                </a:lnTo>
                <a:lnTo>
                  <a:pt x="7366" y="4337"/>
                </a:lnTo>
                <a:lnTo>
                  <a:pt x="7369" y="4337"/>
                </a:lnTo>
                <a:lnTo>
                  <a:pt x="7373" y="4337"/>
                </a:lnTo>
                <a:lnTo>
                  <a:pt x="7376" y="4337"/>
                </a:lnTo>
                <a:lnTo>
                  <a:pt x="7380" y="4338"/>
                </a:lnTo>
                <a:lnTo>
                  <a:pt x="7651" y="4392"/>
                </a:lnTo>
                <a:lnTo>
                  <a:pt x="7654" y="4393"/>
                </a:lnTo>
                <a:lnTo>
                  <a:pt x="7657" y="4394"/>
                </a:lnTo>
                <a:lnTo>
                  <a:pt x="7660" y="4395"/>
                </a:lnTo>
                <a:lnTo>
                  <a:pt x="7663" y="4397"/>
                </a:lnTo>
                <a:lnTo>
                  <a:pt x="7666" y="4399"/>
                </a:lnTo>
                <a:lnTo>
                  <a:pt x="7669" y="4401"/>
                </a:lnTo>
                <a:lnTo>
                  <a:pt x="7671" y="4403"/>
                </a:lnTo>
                <a:lnTo>
                  <a:pt x="7673" y="4405"/>
                </a:lnTo>
                <a:lnTo>
                  <a:pt x="7675" y="4408"/>
                </a:lnTo>
                <a:lnTo>
                  <a:pt x="7676" y="4411"/>
                </a:lnTo>
                <a:lnTo>
                  <a:pt x="7677" y="4414"/>
                </a:lnTo>
                <a:lnTo>
                  <a:pt x="7678" y="4417"/>
                </a:lnTo>
                <a:lnTo>
                  <a:pt x="7679" y="4420"/>
                </a:lnTo>
                <a:lnTo>
                  <a:pt x="7679" y="4423"/>
                </a:lnTo>
                <a:lnTo>
                  <a:pt x="7679" y="4427"/>
                </a:lnTo>
                <a:lnTo>
                  <a:pt x="7679" y="4430"/>
                </a:lnTo>
                <a:lnTo>
                  <a:pt x="7678" y="4434"/>
                </a:lnTo>
                <a:lnTo>
                  <a:pt x="7677" y="4437"/>
                </a:lnTo>
                <a:lnTo>
                  <a:pt x="7675" y="4440"/>
                </a:lnTo>
                <a:lnTo>
                  <a:pt x="7674" y="4443"/>
                </a:lnTo>
                <a:lnTo>
                  <a:pt x="7672" y="4446"/>
                </a:lnTo>
                <a:lnTo>
                  <a:pt x="7670" y="4448"/>
                </a:lnTo>
                <a:lnTo>
                  <a:pt x="7667" y="4450"/>
                </a:lnTo>
                <a:lnTo>
                  <a:pt x="7665" y="4452"/>
                </a:lnTo>
                <a:lnTo>
                  <a:pt x="7662" y="4454"/>
                </a:lnTo>
                <a:lnTo>
                  <a:pt x="7659" y="4455"/>
                </a:lnTo>
                <a:lnTo>
                  <a:pt x="7656" y="4457"/>
                </a:lnTo>
                <a:lnTo>
                  <a:pt x="7653" y="4458"/>
                </a:lnTo>
                <a:lnTo>
                  <a:pt x="7650" y="4458"/>
                </a:lnTo>
                <a:lnTo>
                  <a:pt x="7646" y="4458"/>
                </a:lnTo>
                <a:lnTo>
                  <a:pt x="7643" y="4458"/>
                </a:lnTo>
                <a:lnTo>
                  <a:pt x="7640" y="4458"/>
                </a:lnTo>
                <a:lnTo>
                  <a:pt x="7365" y="4403"/>
                </a:lnTo>
                <a:lnTo>
                  <a:pt x="7361" y="4402"/>
                </a:lnTo>
                <a:lnTo>
                  <a:pt x="7358" y="4401"/>
                </a:lnTo>
                <a:lnTo>
                  <a:pt x="7355" y="4399"/>
                </a:lnTo>
                <a:lnTo>
                  <a:pt x="7352" y="4398"/>
                </a:lnTo>
                <a:lnTo>
                  <a:pt x="7349" y="4396"/>
                </a:lnTo>
                <a:lnTo>
                  <a:pt x="7347" y="4393"/>
                </a:lnTo>
                <a:lnTo>
                  <a:pt x="7345" y="4391"/>
                </a:lnTo>
                <a:lnTo>
                  <a:pt x="7343" y="4388"/>
                </a:lnTo>
                <a:lnTo>
                  <a:pt x="7341" y="4385"/>
                </a:lnTo>
                <a:lnTo>
                  <a:pt x="7340" y="4383"/>
                </a:lnTo>
                <a:lnTo>
                  <a:pt x="7339" y="4379"/>
                </a:lnTo>
                <a:lnTo>
                  <a:pt x="7338" y="4376"/>
                </a:lnTo>
                <a:lnTo>
                  <a:pt x="7338" y="4373"/>
                </a:lnTo>
                <a:lnTo>
                  <a:pt x="7338" y="4370"/>
                </a:lnTo>
                <a:lnTo>
                  <a:pt x="7338" y="4366"/>
                </a:lnTo>
                <a:lnTo>
                  <a:pt x="7339" y="4363"/>
                </a:lnTo>
                <a:moveTo>
                  <a:pt x="9344" y="4440"/>
                </a:moveTo>
                <a:lnTo>
                  <a:pt x="9345" y="4444"/>
                </a:lnTo>
                <a:lnTo>
                  <a:pt x="9345" y="4447"/>
                </a:lnTo>
                <a:lnTo>
                  <a:pt x="9344" y="4450"/>
                </a:lnTo>
                <a:lnTo>
                  <a:pt x="9343" y="4454"/>
                </a:lnTo>
                <a:lnTo>
                  <a:pt x="9342" y="4457"/>
                </a:lnTo>
                <a:lnTo>
                  <a:pt x="9341" y="4460"/>
                </a:lnTo>
                <a:lnTo>
                  <a:pt x="9339" y="4463"/>
                </a:lnTo>
                <a:lnTo>
                  <a:pt x="9337" y="4465"/>
                </a:lnTo>
                <a:lnTo>
                  <a:pt x="9335" y="4468"/>
                </a:lnTo>
                <a:lnTo>
                  <a:pt x="9333" y="4470"/>
                </a:lnTo>
                <a:lnTo>
                  <a:pt x="9330" y="4472"/>
                </a:lnTo>
                <a:lnTo>
                  <a:pt x="9327" y="4474"/>
                </a:lnTo>
                <a:lnTo>
                  <a:pt x="9324" y="4475"/>
                </a:lnTo>
                <a:lnTo>
                  <a:pt x="9321" y="4477"/>
                </a:lnTo>
                <a:lnTo>
                  <a:pt x="9318" y="4477"/>
                </a:lnTo>
                <a:lnTo>
                  <a:pt x="9314" y="4478"/>
                </a:lnTo>
                <a:lnTo>
                  <a:pt x="9036" y="4507"/>
                </a:lnTo>
                <a:lnTo>
                  <a:pt x="9033" y="4507"/>
                </a:lnTo>
                <a:lnTo>
                  <a:pt x="9030" y="4507"/>
                </a:lnTo>
                <a:lnTo>
                  <a:pt x="9026" y="4507"/>
                </a:lnTo>
                <a:lnTo>
                  <a:pt x="9023" y="4506"/>
                </a:lnTo>
                <a:lnTo>
                  <a:pt x="9020" y="4505"/>
                </a:lnTo>
                <a:lnTo>
                  <a:pt x="9017" y="4503"/>
                </a:lnTo>
                <a:lnTo>
                  <a:pt x="9014" y="4501"/>
                </a:lnTo>
                <a:lnTo>
                  <a:pt x="9012" y="4500"/>
                </a:lnTo>
                <a:lnTo>
                  <a:pt x="9009" y="4497"/>
                </a:lnTo>
                <a:lnTo>
                  <a:pt x="9007" y="4495"/>
                </a:lnTo>
                <a:lnTo>
                  <a:pt x="9005" y="4492"/>
                </a:lnTo>
                <a:lnTo>
                  <a:pt x="9003" y="4490"/>
                </a:lnTo>
                <a:lnTo>
                  <a:pt x="9002" y="4487"/>
                </a:lnTo>
                <a:lnTo>
                  <a:pt x="9001" y="4484"/>
                </a:lnTo>
                <a:lnTo>
                  <a:pt x="9000" y="4480"/>
                </a:lnTo>
                <a:lnTo>
                  <a:pt x="8999" y="4477"/>
                </a:lnTo>
                <a:lnTo>
                  <a:pt x="8999" y="4473"/>
                </a:lnTo>
                <a:lnTo>
                  <a:pt x="9000" y="4470"/>
                </a:lnTo>
                <a:lnTo>
                  <a:pt x="9000" y="4467"/>
                </a:lnTo>
                <a:lnTo>
                  <a:pt x="9001" y="4464"/>
                </a:lnTo>
                <a:lnTo>
                  <a:pt x="9003" y="4460"/>
                </a:lnTo>
                <a:lnTo>
                  <a:pt x="9004" y="4457"/>
                </a:lnTo>
                <a:lnTo>
                  <a:pt x="9006" y="4455"/>
                </a:lnTo>
                <a:lnTo>
                  <a:pt x="9008" y="4452"/>
                </a:lnTo>
                <a:lnTo>
                  <a:pt x="9010" y="4450"/>
                </a:lnTo>
                <a:lnTo>
                  <a:pt x="9012" y="4448"/>
                </a:lnTo>
                <a:lnTo>
                  <a:pt x="9015" y="4446"/>
                </a:lnTo>
                <a:lnTo>
                  <a:pt x="9018" y="4444"/>
                </a:lnTo>
                <a:lnTo>
                  <a:pt x="9021" y="4443"/>
                </a:lnTo>
                <a:lnTo>
                  <a:pt x="9024" y="4441"/>
                </a:lnTo>
                <a:lnTo>
                  <a:pt x="9027" y="4441"/>
                </a:lnTo>
                <a:lnTo>
                  <a:pt x="9030" y="4440"/>
                </a:lnTo>
                <a:lnTo>
                  <a:pt x="9306" y="4411"/>
                </a:lnTo>
                <a:lnTo>
                  <a:pt x="9310" y="4411"/>
                </a:lnTo>
                <a:lnTo>
                  <a:pt x="9313" y="4411"/>
                </a:lnTo>
                <a:lnTo>
                  <a:pt x="9316" y="4411"/>
                </a:lnTo>
                <a:lnTo>
                  <a:pt x="9320" y="4412"/>
                </a:lnTo>
                <a:lnTo>
                  <a:pt x="9323" y="4413"/>
                </a:lnTo>
                <a:lnTo>
                  <a:pt x="9326" y="4415"/>
                </a:lnTo>
                <a:lnTo>
                  <a:pt x="9328" y="4416"/>
                </a:lnTo>
                <a:lnTo>
                  <a:pt x="9331" y="4418"/>
                </a:lnTo>
                <a:lnTo>
                  <a:pt x="9334" y="4420"/>
                </a:lnTo>
                <a:lnTo>
                  <a:pt x="9336" y="4422"/>
                </a:lnTo>
                <a:lnTo>
                  <a:pt x="9338" y="4425"/>
                </a:lnTo>
                <a:lnTo>
                  <a:pt x="9340" y="4428"/>
                </a:lnTo>
                <a:lnTo>
                  <a:pt x="9341" y="4431"/>
                </a:lnTo>
                <a:lnTo>
                  <a:pt x="9343" y="4434"/>
                </a:lnTo>
                <a:lnTo>
                  <a:pt x="9344" y="4437"/>
                </a:lnTo>
                <a:lnTo>
                  <a:pt x="9344" y="4440"/>
                </a:lnTo>
                <a:moveTo>
                  <a:pt x="163" y="4434"/>
                </a:moveTo>
                <a:lnTo>
                  <a:pt x="165" y="4437"/>
                </a:lnTo>
                <a:lnTo>
                  <a:pt x="166" y="4440"/>
                </a:lnTo>
                <a:lnTo>
                  <a:pt x="167" y="4443"/>
                </a:lnTo>
                <a:lnTo>
                  <a:pt x="168" y="4447"/>
                </a:lnTo>
                <a:lnTo>
                  <a:pt x="168" y="4450"/>
                </a:lnTo>
                <a:lnTo>
                  <a:pt x="168" y="4453"/>
                </a:lnTo>
                <a:lnTo>
                  <a:pt x="168" y="4456"/>
                </a:lnTo>
                <a:lnTo>
                  <a:pt x="167" y="4459"/>
                </a:lnTo>
                <a:lnTo>
                  <a:pt x="166" y="4462"/>
                </a:lnTo>
                <a:lnTo>
                  <a:pt x="165" y="4465"/>
                </a:lnTo>
                <a:lnTo>
                  <a:pt x="164" y="4468"/>
                </a:lnTo>
                <a:lnTo>
                  <a:pt x="162" y="4471"/>
                </a:lnTo>
                <a:lnTo>
                  <a:pt x="160" y="4473"/>
                </a:lnTo>
                <a:lnTo>
                  <a:pt x="157" y="4476"/>
                </a:lnTo>
                <a:lnTo>
                  <a:pt x="155" y="4478"/>
                </a:lnTo>
                <a:lnTo>
                  <a:pt x="152" y="4480"/>
                </a:lnTo>
                <a:lnTo>
                  <a:pt x="40" y="4554"/>
                </a:lnTo>
                <a:lnTo>
                  <a:pt x="0" y="4499"/>
                </a:lnTo>
                <a:lnTo>
                  <a:pt x="116" y="4423"/>
                </a:lnTo>
                <a:lnTo>
                  <a:pt x="119" y="4421"/>
                </a:lnTo>
                <a:lnTo>
                  <a:pt x="122" y="4420"/>
                </a:lnTo>
                <a:lnTo>
                  <a:pt x="125" y="4419"/>
                </a:lnTo>
                <a:lnTo>
                  <a:pt x="129" y="4418"/>
                </a:lnTo>
                <a:lnTo>
                  <a:pt x="132" y="4418"/>
                </a:lnTo>
                <a:lnTo>
                  <a:pt x="135" y="4418"/>
                </a:lnTo>
                <a:lnTo>
                  <a:pt x="139" y="4418"/>
                </a:lnTo>
                <a:lnTo>
                  <a:pt x="142" y="4419"/>
                </a:lnTo>
                <a:lnTo>
                  <a:pt x="145" y="4420"/>
                </a:lnTo>
                <a:lnTo>
                  <a:pt x="148" y="4421"/>
                </a:lnTo>
                <a:lnTo>
                  <a:pt x="151" y="4422"/>
                </a:lnTo>
                <a:lnTo>
                  <a:pt x="154" y="4424"/>
                </a:lnTo>
                <a:lnTo>
                  <a:pt x="156" y="4426"/>
                </a:lnTo>
                <a:lnTo>
                  <a:pt x="159" y="4429"/>
                </a:lnTo>
                <a:lnTo>
                  <a:pt x="161" y="4431"/>
                </a:lnTo>
                <a:lnTo>
                  <a:pt x="163" y="4434"/>
                </a:lnTo>
                <a:moveTo>
                  <a:pt x="7887" y="4460"/>
                </a:moveTo>
                <a:lnTo>
                  <a:pt x="7887" y="4457"/>
                </a:lnTo>
                <a:lnTo>
                  <a:pt x="7888" y="4453"/>
                </a:lnTo>
                <a:lnTo>
                  <a:pt x="7890" y="4450"/>
                </a:lnTo>
                <a:lnTo>
                  <a:pt x="7891" y="4447"/>
                </a:lnTo>
                <a:lnTo>
                  <a:pt x="7893" y="4444"/>
                </a:lnTo>
                <a:lnTo>
                  <a:pt x="7895" y="4442"/>
                </a:lnTo>
                <a:lnTo>
                  <a:pt x="7897" y="4439"/>
                </a:lnTo>
                <a:lnTo>
                  <a:pt x="7900" y="4437"/>
                </a:lnTo>
                <a:lnTo>
                  <a:pt x="7902" y="4435"/>
                </a:lnTo>
                <a:lnTo>
                  <a:pt x="7905" y="4434"/>
                </a:lnTo>
                <a:lnTo>
                  <a:pt x="7908" y="4432"/>
                </a:lnTo>
                <a:lnTo>
                  <a:pt x="7911" y="4431"/>
                </a:lnTo>
                <a:lnTo>
                  <a:pt x="7914" y="4430"/>
                </a:lnTo>
                <a:lnTo>
                  <a:pt x="7918" y="4430"/>
                </a:lnTo>
                <a:lnTo>
                  <a:pt x="7921" y="4430"/>
                </a:lnTo>
                <a:lnTo>
                  <a:pt x="7925" y="4430"/>
                </a:lnTo>
                <a:lnTo>
                  <a:pt x="8201" y="4453"/>
                </a:lnTo>
                <a:lnTo>
                  <a:pt x="8204" y="4453"/>
                </a:lnTo>
                <a:lnTo>
                  <a:pt x="8207" y="4454"/>
                </a:lnTo>
                <a:lnTo>
                  <a:pt x="8211" y="4455"/>
                </a:lnTo>
                <a:lnTo>
                  <a:pt x="8214" y="4456"/>
                </a:lnTo>
                <a:lnTo>
                  <a:pt x="8217" y="4458"/>
                </a:lnTo>
                <a:lnTo>
                  <a:pt x="8219" y="4460"/>
                </a:lnTo>
                <a:lnTo>
                  <a:pt x="8222" y="4462"/>
                </a:lnTo>
                <a:lnTo>
                  <a:pt x="8224" y="4464"/>
                </a:lnTo>
                <a:lnTo>
                  <a:pt x="8226" y="4467"/>
                </a:lnTo>
                <a:lnTo>
                  <a:pt x="8228" y="4470"/>
                </a:lnTo>
                <a:lnTo>
                  <a:pt x="8229" y="4472"/>
                </a:lnTo>
                <a:lnTo>
                  <a:pt x="8231" y="4476"/>
                </a:lnTo>
                <a:lnTo>
                  <a:pt x="8232" y="4479"/>
                </a:lnTo>
                <a:lnTo>
                  <a:pt x="8232" y="4482"/>
                </a:lnTo>
                <a:lnTo>
                  <a:pt x="8233" y="4485"/>
                </a:lnTo>
                <a:lnTo>
                  <a:pt x="8233" y="4489"/>
                </a:lnTo>
                <a:lnTo>
                  <a:pt x="8232" y="4492"/>
                </a:lnTo>
                <a:lnTo>
                  <a:pt x="8231" y="4496"/>
                </a:lnTo>
                <a:lnTo>
                  <a:pt x="8230" y="4499"/>
                </a:lnTo>
                <a:lnTo>
                  <a:pt x="8229" y="4502"/>
                </a:lnTo>
                <a:lnTo>
                  <a:pt x="8228" y="4504"/>
                </a:lnTo>
                <a:lnTo>
                  <a:pt x="8226" y="4507"/>
                </a:lnTo>
                <a:lnTo>
                  <a:pt x="8224" y="4509"/>
                </a:lnTo>
                <a:lnTo>
                  <a:pt x="8221" y="4512"/>
                </a:lnTo>
                <a:lnTo>
                  <a:pt x="8219" y="4514"/>
                </a:lnTo>
                <a:lnTo>
                  <a:pt x="8216" y="4515"/>
                </a:lnTo>
                <a:lnTo>
                  <a:pt x="8213" y="4517"/>
                </a:lnTo>
                <a:lnTo>
                  <a:pt x="8210" y="4518"/>
                </a:lnTo>
                <a:lnTo>
                  <a:pt x="8207" y="4519"/>
                </a:lnTo>
                <a:lnTo>
                  <a:pt x="8203" y="4520"/>
                </a:lnTo>
                <a:lnTo>
                  <a:pt x="8200" y="4520"/>
                </a:lnTo>
                <a:lnTo>
                  <a:pt x="8197" y="4520"/>
                </a:lnTo>
                <a:lnTo>
                  <a:pt x="7917" y="4497"/>
                </a:lnTo>
                <a:lnTo>
                  <a:pt x="7913" y="4496"/>
                </a:lnTo>
                <a:lnTo>
                  <a:pt x="7910" y="4496"/>
                </a:lnTo>
                <a:lnTo>
                  <a:pt x="7907" y="4494"/>
                </a:lnTo>
                <a:lnTo>
                  <a:pt x="7904" y="4493"/>
                </a:lnTo>
                <a:lnTo>
                  <a:pt x="7901" y="4491"/>
                </a:lnTo>
                <a:lnTo>
                  <a:pt x="7899" y="4489"/>
                </a:lnTo>
                <a:lnTo>
                  <a:pt x="7896" y="4487"/>
                </a:lnTo>
                <a:lnTo>
                  <a:pt x="7894" y="4485"/>
                </a:lnTo>
                <a:lnTo>
                  <a:pt x="7892" y="4482"/>
                </a:lnTo>
                <a:lnTo>
                  <a:pt x="7890" y="4479"/>
                </a:lnTo>
                <a:lnTo>
                  <a:pt x="7889" y="4476"/>
                </a:lnTo>
                <a:lnTo>
                  <a:pt x="7888" y="4473"/>
                </a:lnTo>
                <a:lnTo>
                  <a:pt x="7887" y="4470"/>
                </a:lnTo>
                <a:lnTo>
                  <a:pt x="7887" y="4467"/>
                </a:lnTo>
                <a:lnTo>
                  <a:pt x="7886" y="4463"/>
                </a:lnTo>
                <a:lnTo>
                  <a:pt x="7887" y="4460"/>
                </a:lnTo>
                <a:moveTo>
                  <a:pt x="8789" y="4490"/>
                </a:moveTo>
                <a:lnTo>
                  <a:pt x="8789" y="4493"/>
                </a:lnTo>
                <a:lnTo>
                  <a:pt x="8789" y="4497"/>
                </a:lnTo>
                <a:lnTo>
                  <a:pt x="8788" y="4500"/>
                </a:lnTo>
                <a:lnTo>
                  <a:pt x="8787" y="4503"/>
                </a:lnTo>
                <a:lnTo>
                  <a:pt x="8786" y="4506"/>
                </a:lnTo>
                <a:lnTo>
                  <a:pt x="8785" y="4509"/>
                </a:lnTo>
                <a:lnTo>
                  <a:pt x="8783" y="4511"/>
                </a:lnTo>
                <a:lnTo>
                  <a:pt x="8781" y="4514"/>
                </a:lnTo>
                <a:lnTo>
                  <a:pt x="8778" y="4516"/>
                </a:lnTo>
                <a:lnTo>
                  <a:pt x="8776" y="4518"/>
                </a:lnTo>
                <a:lnTo>
                  <a:pt x="8773" y="4520"/>
                </a:lnTo>
                <a:lnTo>
                  <a:pt x="8770" y="4522"/>
                </a:lnTo>
                <a:lnTo>
                  <a:pt x="8767" y="4523"/>
                </a:lnTo>
                <a:lnTo>
                  <a:pt x="8764" y="4524"/>
                </a:lnTo>
                <a:lnTo>
                  <a:pt x="8761" y="4525"/>
                </a:lnTo>
                <a:lnTo>
                  <a:pt x="8757" y="4525"/>
                </a:lnTo>
                <a:lnTo>
                  <a:pt x="8477" y="4529"/>
                </a:lnTo>
                <a:lnTo>
                  <a:pt x="8473" y="4529"/>
                </a:lnTo>
                <a:lnTo>
                  <a:pt x="8470" y="4528"/>
                </a:lnTo>
                <a:lnTo>
                  <a:pt x="8466" y="4528"/>
                </a:lnTo>
                <a:lnTo>
                  <a:pt x="8463" y="4526"/>
                </a:lnTo>
                <a:lnTo>
                  <a:pt x="8460" y="4525"/>
                </a:lnTo>
                <a:lnTo>
                  <a:pt x="8457" y="4523"/>
                </a:lnTo>
                <a:lnTo>
                  <a:pt x="8455" y="4521"/>
                </a:lnTo>
                <a:lnTo>
                  <a:pt x="8452" y="4519"/>
                </a:lnTo>
                <a:lnTo>
                  <a:pt x="8450" y="4517"/>
                </a:lnTo>
                <a:lnTo>
                  <a:pt x="8448" y="4514"/>
                </a:lnTo>
                <a:lnTo>
                  <a:pt x="8447" y="4511"/>
                </a:lnTo>
                <a:lnTo>
                  <a:pt x="8445" y="4508"/>
                </a:lnTo>
                <a:lnTo>
                  <a:pt x="8444" y="4505"/>
                </a:lnTo>
                <a:lnTo>
                  <a:pt x="8443" y="4502"/>
                </a:lnTo>
                <a:lnTo>
                  <a:pt x="8443" y="4499"/>
                </a:lnTo>
                <a:lnTo>
                  <a:pt x="8443" y="4495"/>
                </a:lnTo>
                <a:lnTo>
                  <a:pt x="8443" y="4492"/>
                </a:lnTo>
                <a:lnTo>
                  <a:pt x="8443" y="4488"/>
                </a:lnTo>
                <a:lnTo>
                  <a:pt x="8444" y="4485"/>
                </a:lnTo>
                <a:lnTo>
                  <a:pt x="8445" y="4482"/>
                </a:lnTo>
                <a:lnTo>
                  <a:pt x="8447" y="4479"/>
                </a:lnTo>
                <a:lnTo>
                  <a:pt x="8449" y="4477"/>
                </a:lnTo>
                <a:lnTo>
                  <a:pt x="8451" y="4474"/>
                </a:lnTo>
                <a:lnTo>
                  <a:pt x="8453" y="4472"/>
                </a:lnTo>
                <a:lnTo>
                  <a:pt x="8455" y="4470"/>
                </a:lnTo>
                <a:lnTo>
                  <a:pt x="8458" y="4468"/>
                </a:lnTo>
                <a:lnTo>
                  <a:pt x="8461" y="4466"/>
                </a:lnTo>
                <a:lnTo>
                  <a:pt x="8464" y="4465"/>
                </a:lnTo>
                <a:lnTo>
                  <a:pt x="8467" y="4464"/>
                </a:lnTo>
                <a:lnTo>
                  <a:pt x="8471" y="4463"/>
                </a:lnTo>
                <a:lnTo>
                  <a:pt x="8474" y="4462"/>
                </a:lnTo>
                <a:lnTo>
                  <a:pt x="8478" y="4462"/>
                </a:lnTo>
                <a:lnTo>
                  <a:pt x="8754" y="4457"/>
                </a:lnTo>
                <a:lnTo>
                  <a:pt x="8758" y="4457"/>
                </a:lnTo>
                <a:lnTo>
                  <a:pt x="8761" y="4458"/>
                </a:lnTo>
                <a:lnTo>
                  <a:pt x="8765" y="4458"/>
                </a:lnTo>
                <a:lnTo>
                  <a:pt x="8768" y="4460"/>
                </a:lnTo>
                <a:lnTo>
                  <a:pt x="8771" y="4461"/>
                </a:lnTo>
                <a:lnTo>
                  <a:pt x="8774" y="4462"/>
                </a:lnTo>
                <a:lnTo>
                  <a:pt x="8776" y="4464"/>
                </a:lnTo>
                <a:lnTo>
                  <a:pt x="8779" y="4466"/>
                </a:lnTo>
                <a:lnTo>
                  <a:pt x="8781" y="4469"/>
                </a:lnTo>
                <a:lnTo>
                  <a:pt x="8783" y="4471"/>
                </a:lnTo>
                <a:lnTo>
                  <a:pt x="8785" y="4474"/>
                </a:lnTo>
                <a:lnTo>
                  <a:pt x="8786" y="4477"/>
                </a:lnTo>
                <a:lnTo>
                  <a:pt x="8788" y="4480"/>
                </a:lnTo>
                <a:lnTo>
                  <a:pt x="8788" y="4483"/>
                </a:lnTo>
                <a:lnTo>
                  <a:pt x="8789" y="4487"/>
                </a:lnTo>
                <a:lnTo>
                  <a:pt x="8789" y="449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" name="Google Shape;776;p57"/>
          <p:cNvSpPr txBox="1">
            <a:spLocks noGrp="1"/>
          </p:cNvSpPr>
          <p:nvPr>
            <p:ph type="body" idx="3"/>
          </p:nvPr>
        </p:nvSpPr>
        <p:spPr>
          <a:xfrm>
            <a:off x="5129600" y="2588225"/>
            <a:ext cx="31254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77" name="Google Shape;777;p57"/>
          <p:cNvSpPr txBox="1">
            <a:spLocks noGrp="1"/>
          </p:cNvSpPr>
          <p:nvPr>
            <p:ph type="subTitle" idx="4"/>
          </p:nvPr>
        </p:nvSpPr>
        <p:spPr>
          <a:xfrm>
            <a:off x="5558450" y="1855200"/>
            <a:ext cx="22509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 SemiBold"/>
              <a:buNone/>
              <a:defRPr sz="20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 SemiBold"/>
              <a:buNone/>
              <a:defRPr sz="20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 SemiBold"/>
              <a:buNone/>
              <a:defRPr sz="20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 SemiBold"/>
              <a:buNone/>
              <a:defRPr sz="20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 SemiBold"/>
              <a:buNone/>
              <a:defRPr sz="20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 SemiBold"/>
              <a:buNone/>
              <a:defRPr sz="20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 SemiBold"/>
              <a:buNone/>
              <a:defRPr sz="20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 SemiBold"/>
              <a:buNone/>
              <a:defRPr sz="20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rows and headers">
  <p:cSld name="MAIN_POINT_2_1"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58"/>
          <p:cNvSpPr/>
          <p:nvPr/>
        </p:nvSpPr>
        <p:spPr>
          <a:xfrm rot="10800000" flipH="1">
            <a:off x="-11206" y="3937949"/>
            <a:ext cx="3125317" cy="12055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" name="Google Shape;780;p58"/>
          <p:cNvSpPr/>
          <p:nvPr/>
        </p:nvSpPr>
        <p:spPr>
          <a:xfrm rot="10800000">
            <a:off x="465400" y="2622850"/>
            <a:ext cx="102300" cy="681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81" name="Google Shape;781;p58"/>
          <p:cNvSpPr/>
          <p:nvPr/>
        </p:nvSpPr>
        <p:spPr>
          <a:xfrm rot="10800000">
            <a:off x="465400" y="3694275"/>
            <a:ext cx="102300" cy="68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82" name="Google Shape;782;p58"/>
          <p:cNvSpPr/>
          <p:nvPr/>
        </p:nvSpPr>
        <p:spPr>
          <a:xfrm rot="10800000">
            <a:off x="465400" y="1532825"/>
            <a:ext cx="102300" cy="681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83" name="Google Shape;783;p5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84" name="Google Shape;784;p58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785" name="Google Shape;785;p58"/>
          <p:cNvSpPr/>
          <p:nvPr/>
        </p:nvSpPr>
        <p:spPr>
          <a:xfrm>
            <a:off x="566250" y="1377275"/>
            <a:ext cx="8011500" cy="993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58"/>
          <p:cNvSpPr txBox="1">
            <a:spLocks noGrp="1"/>
          </p:cNvSpPr>
          <p:nvPr>
            <p:ph type="body" idx="1"/>
          </p:nvPr>
        </p:nvSpPr>
        <p:spPr>
          <a:xfrm>
            <a:off x="3556273" y="1551425"/>
            <a:ext cx="47469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787" name="Google Shape;787;p58"/>
          <p:cNvSpPr/>
          <p:nvPr/>
        </p:nvSpPr>
        <p:spPr>
          <a:xfrm>
            <a:off x="566250" y="2458000"/>
            <a:ext cx="8011500" cy="993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58"/>
          <p:cNvSpPr txBox="1">
            <a:spLocks noGrp="1"/>
          </p:cNvSpPr>
          <p:nvPr>
            <p:ph type="body" idx="2"/>
          </p:nvPr>
        </p:nvSpPr>
        <p:spPr>
          <a:xfrm>
            <a:off x="3556273" y="2632150"/>
            <a:ext cx="47469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789" name="Google Shape;789;p58"/>
          <p:cNvSpPr/>
          <p:nvPr/>
        </p:nvSpPr>
        <p:spPr>
          <a:xfrm>
            <a:off x="566250" y="3538725"/>
            <a:ext cx="8011500" cy="993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58"/>
          <p:cNvSpPr txBox="1">
            <a:spLocks noGrp="1"/>
          </p:cNvSpPr>
          <p:nvPr>
            <p:ph type="body" idx="3"/>
          </p:nvPr>
        </p:nvSpPr>
        <p:spPr>
          <a:xfrm>
            <a:off x="3556273" y="3712875"/>
            <a:ext cx="47469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791" name="Google Shape;791;p58"/>
          <p:cNvSpPr txBox="1">
            <a:spLocks noGrp="1"/>
          </p:cNvSpPr>
          <p:nvPr>
            <p:ph type="subTitle" idx="4"/>
          </p:nvPr>
        </p:nvSpPr>
        <p:spPr>
          <a:xfrm>
            <a:off x="748550" y="2622850"/>
            <a:ext cx="24780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792" name="Google Shape;792;p58"/>
          <p:cNvSpPr txBox="1">
            <a:spLocks noGrp="1"/>
          </p:cNvSpPr>
          <p:nvPr>
            <p:ph type="subTitle" idx="5"/>
          </p:nvPr>
        </p:nvSpPr>
        <p:spPr>
          <a:xfrm>
            <a:off x="748550" y="1542125"/>
            <a:ext cx="24780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793" name="Google Shape;793;p58"/>
          <p:cNvSpPr txBox="1">
            <a:spLocks noGrp="1"/>
          </p:cNvSpPr>
          <p:nvPr>
            <p:ph type="subTitle" idx="6"/>
          </p:nvPr>
        </p:nvSpPr>
        <p:spPr>
          <a:xfrm>
            <a:off x="748550" y="3694275"/>
            <a:ext cx="24780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794" name="Google Shape;794;p58"/>
          <p:cNvSpPr/>
          <p:nvPr/>
        </p:nvSpPr>
        <p:spPr>
          <a:xfrm rot="10537185" flipH="1">
            <a:off x="7408336" y="-287412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paragraphs 1">
  <p:cSld name="TITLE_AND_BODY_1_1_1_1_1_1"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59"/>
          <p:cNvSpPr/>
          <p:nvPr/>
        </p:nvSpPr>
        <p:spPr>
          <a:xfrm>
            <a:off x="4710653" y="36627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59"/>
          <p:cNvSpPr/>
          <p:nvPr/>
        </p:nvSpPr>
        <p:spPr>
          <a:xfrm>
            <a:off x="645900" y="1399200"/>
            <a:ext cx="2418600" cy="30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98" name="Google Shape;798;p59"/>
          <p:cNvSpPr/>
          <p:nvPr/>
        </p:nvSpPr>
        <p:spPr>
          <a:xfrm>
            <a:off x="6079500" y="1399175"/>
            <a:ext cx="2418600" cy="30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99" name="Google Shape;799;p59"/>
          <p:cNvSpPr/>
          <p:nvPr/>
        </p:nvSpPr>
        <p:spPr>
          <a:xfrm>
            <a:off x="3358950" y="1399175"/>
            <a:ext cx="2418600" cy="30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00" name="Google Shape;800;p59"/>
          <p:cNvSpPr/>
          <p:nvPr/>
        </p:nvSpPr>
        <p:spPr>
          <a:xfrm>
            <a:off x="0" y="0"/>
            <a:ext cx="9144000" cy="75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01" name="Google Shape;801;p5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2" name="Google Shape;802;p59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803" name="Google Shape;803;p59"/>
          <p:cNvSpPr txBox="1">
            <a:spLocks noGrp="1"/>
          </p:cNvSpPr>
          <p:nvPr>
            <p:ph type="body" idx="1"/>
          </p:nvPr>
        </p:nvSpPr>
        <p:spPr>
          <a:xfrm>
            <a:off x="645900" y="14615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04" name="Google Shape;804;p59"/>
          <p:cNvSpPr txBox="1">
            <a:spLocks noGrp="1"/>
          </p:cNvSpPr>
          <p:nvPr>
            <p:ph type="body" idx="2"/>
          </p:nvPr>
        </p:nvSpPr>
        <p:spPr>
          <a:xfrm>
            <a:off x="6079500" y="14615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05" name="Google Shape;805;p59"/>
          <p:cNvSpPr txBox="1">
            <a:spLocks noGrp="1"/>
          </p:cNvSpPr>
          <p:nvPr>
            <p:ph type="body" idx="3"/>
          </p:nvPr>
        </p:nvSpPr>
        <p:spPr>
          <a:xfrm>
            <a:off x="3358950" y="14615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">
  <p:cSld name="TITLE_AND_BODY_1_3_2_1"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60"/>
          <p:cNvSpPr/>
          <p:nvPr/>
        </p:nvSpPr>
        <p:spPr>
          <a:xfrm rot="10800000" flipH="1">
            <a:off x="-11206" y="3937949"/>
            <a:ext cx="3125317" cy="12055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8" name="Google Shape;808;p6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9" name="Google Shape;809;p60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810" name="Google Shape;810;p60"/>
          <p:cNvSpPr txBox="1">
            <a:spLocks noGrp="1"/>
          </p:cNvSpPr>
          <p:nvPr>
            <p:ph type="body" idx="1"/>
          </p:nvPr>
        </p:nvSpPr>
        <p:spPr>
          <a:xfrm>
            <a:off x="3175000" y="1385025"/>
            <a:ext cx="54027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11" name="Google Shape;811;p60"/>
          <p:cNvSpPr txBox="1">
            <a:spLocks noGrp="1"/>
          </p:cNvSpPr>
          <p:nvPr>
            <p:ph type="subTitle" idx="2"/>
          </p:nvPr>
        </p:nvSpPr>
        <p:spPr>
          <a:xfrm>
            <a:off x="566250" y="1385022"/>
            <a:ext cx="2415000" cy="2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812" name="Google Shape;812;p60"/>
          <p:cNvSpPr txBox="1">
            <a:spLocks noGrp="1"/>
          </p:cNvSpPr>
          <p:nvPr>
            <p:ph type="body" idx="3"/>
          </p:nvPr>
        </p:nvSpPr>
        <p:spPr>
          <a:xfrm>
            <a:off x="3175025" y="2462700"/>
            <a:ext cx="54027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13" name="Google Shape;813;p60"/>
          <p:cNvSpPr txBox="1">
            <a:spLocks noGrp="1"/>
          </p:cNvSpPr>
          <p:nvPr>
            <p:ph type="subTitle" idx="4"/>
          </p:nvPr>
        </p:nvSpPr>
        <p:spPr>
          <a:xfrm>
            <a:off x="566275" y="2462700"/>
            <a:ext cx="2415000" cy="2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814" name="Google Shape;814;p60"/>
          <p:cNvSpPr txBox="1">
            <a:spLocks noGrp="1"/>
          </p:cNvSpPr>
          <p:nvPr>
            <p:ph type="body" idx="5"/>
          </p:nvPr>
        </p:nvSpPr>
        <p:spPr>
          <a:xfrm>
            <a:off x="3175000" y="3540386"/>
            <a:ext cx="54027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15" name="Google Shape;815;p60"/>
          <p:cNvSpPr txBox="1">
            <a:spLocks noGrp="1"/>
          </p:cNvSpPr>
          <p:nvPr>
            <p:ph type="subTitle" idx="6"/>
          </p:nvPr>
        </p:nvSpPr>
        <p:spPr>
          <a:xfrm>
            <a:off x="566250" y="3540386"/>
            <a:ext cx="24150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2">
  <p:cSld name="TITLE_AND_BODY_2"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61"/>
          <p:cNvSpPr/>
          <p:nvPr/>
        </p:nvSpPr>
        <p:spPr>
          <a:xfrm rot="10800000" flipH="1">
            <a:off x="-11206" y="3937949"/>
            <a:ext cx="3125317" cy="12055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6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19" name="Google Shape;819;p61"/>
          <p:cNvSpPr txBox="1">
            <a:spLocks noGrp="1"/>
          </p:cNvSpPr>
          <p:nvPr>
            <p:ph type="body" idx="1"/>
          </p:nvPr>
        </p:nvSpPr>
        <p:spPr>
          <a:xfrm>
            <a:off x="674050" y="1904400"/>
            <a:ext cx="2444700" cy="26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20" name="Google Shape;820;p61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821" name="Google Shape;821;p61"/>
          <p:cNvSpPr/>
          <p:nvPr/>
        </p:nvSpPr>
        <p:spPr>
          <a:xfrm>
            <a:off x="566250" y="137035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22" name="Google Shape;822;p61"/>
          <p:cNvSpPr/>
          <p:nvPr/>
        </p:nvSpPr>
        <p:spPr>
          <a:xfrm>
            <a:off x="566250" y="1738675"/>
            <a:ext cx="174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23" name="Google Shape;823;p61"/>
          <p:cNvSpPr txBox="1">
            <a:spLocks noGrp="1"/>
          </p:cNvSpPr>
          <p:nvPr>
            <p:ph type="subTitle" idx="2"/>
          </p:nvPr>
        </p:nvSpPr>
        <p:spPr>
          <a:xfrm>
            <a:off x="674050" y="1367825"/>
            <a:ext cx="24156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824" name="Google Shape;824;p61"/>
          <p:cNvSpPr txBox="1">
            <a:spLocks noGrp="1"/>
          </p:cNvSpPr>
          <p:nvPr>
            <p:ph type="body" idx="3"/>
          </p:nvPr>
        </p:nvSpPr>
        <p:spPr>
          <a:xfrm>
            <a:off x="3410650" y="1904400"/>
            <a:ext cx="2444700" cy="26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25" name="Google Shape;825;p61"/>
          <p:cNvSpPr/>
          <p:nvPr/>
        </p:nvSpPr>
        <p:spPr>
          <a:xfrm>
            <a:off x="3302850" y="137035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26" name="Google Shape;826;p61"/>
          <p:cNvSpPr/>
          <p:nvPr/>
        </p:nvSpPr>
        <p:spPr>
          <a:xfrm>
            <a:off x="3302850" y="1738675"/>
            <a:ext cx="174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27" name="Google Shape;827;p61"/>
          <p:cNvSpPr txBox="1">
            <a:spLocks noGrp="1"/>
          </p:cNvSpPr>
          <p:nvPr>
            <p:ph type="subTitle" idx="4"/>
          </p:nvPr>
        </p:nvSpPr>
        <p:spPr>
          <a:xfrm>
            <a:off x="3410650" y="1367825"/>
            <a:ext cx="24156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828" name="Google Shape;828;p61"/>
          <p:cNvSpPr txBox="1">
            <a:spLocks noGrp="1"/>
          </p:cNvSpPr>
          <p:nvPr>
            <p:ph type="body" idx="5"/>
          </p:nvPr>
        </p:nvSpPr>
        <p:spPr>
          <a:xfrm>
            <a:off x="6147250" y="1904400"/>
            <a:ext cx="2444700" cy="26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29" name="Google Shape;829;p61"/>
          <p:cNvSpPr/>
          <p:nvPr/>
        </p:nvSpPr>
        <p:spPr>
          <a:xfrm>
            <a:off x="6039450" y="137035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30" name="Google Shape;830;p61"/>
          <p:cNvSpPr/>
          <p:nvPr/>
        </p:nvSpPr>
        <p:spPr>
          <a:xfrm>
            <a:off x="6039450" y="1738675"/>
            <a:ext cx="174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31" name="Google Shape;831;p61"/>
          <p:cNvSpPr txBox="1">
            <a:spLocks noGrp="1"/>
          </p:cNvSpPr>
          <p:nvPr>
            <p:ph type="subTitle" idx="6"/>
          </p:nvPr>
        </p:nvSpPr>
        <p:spPr>
          <a:xfrm>
            <a:off x="6147250" y="1367825"/>
            <a:ext cx="24156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3">
  <p:cSld name="TITLE_AND_BODY_1_1_2_1"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62"/>
          <p:cNvSpPr/>
          <p:nvPr/>
        </p:nvSpPr>
        <p:spPr>
          <a:xfrm>
            <a:off x="4710653" y="36627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62"/>
          <p:cNvSpPr/>
          <p:nvPr/>
        </p:nvSpPr>
        <p:spPr>
          <a:xfrm flipH="1">
            <a:off x="3295225" y="1802275"/>
            <a:ext cx="9600" cy="2614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62"/>
          <p:cNvSpPr/>
          <p:nvPr/>
        </p:nvSpPr>
        <p:spPr>
          <a:xfrm flipH="1">
            <a:off x="6023975" y="1802275"/>
            <a:ext cx="9600" cy="261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62"/>
          <p:cNvSpPr/>
          <p:nvPr/>
        </p:nvSpPr>
        <p:spPr>
          <a:xfrm flipH="1">
            <a:off x="566409" y="1802275"/>
            <a:ext cx="9600" cy="2614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6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38" name="Google Shape;838;p62"/>
          <p:cNvSpPr txBox="1">
            <a:spLocks noGrp="1"/>
          </p:cNvSpPr>
          <p:nvPr>
            <p:ph type="sldNum" idx="12"/>
          </p:nvPr>
        </p:nvSpPr>
        <p:spPr>
          <a:xfrm>
            <a:off x="8029045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839" name="Google Shape;839;p62"/>
          <p:cNvSpPr txBox="1">
            <a:spLocks noGrp="1"/>
          </p:cNvSpPr>
          <p:nvPr>
            <p:ph type="subTitle" idx="1"/>
          </p:nvPr>
        </p:nvSpPr>
        <p:spPr>
          <a:xfrm>
            <a:off x="699725" y="1802275"/>
            <a:ext cx="2208900" cy="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840" name="Google Shape;840;p62"/>
          <p:cNvSpPr txBox="1">
            <a:spLocks noGrp="1"/>
          </p:cNvSpPr>
          <p:nvPr>
            <p:ph type="subTitle" idx="2"/>
          </p:nvPr>
        </p:nvSpPr>
        <p:spPr>
          <a:xfrm>
            <a:off x="3428467" y="1802275"/>
            <a:ext cx="2208900" cy="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841" name="Google Shape;841;p62"/>
          <p:cNvSpPr txBox="1">
            <a:spLocks noGrp="1"/>
          </p:cNvSpPr>
          <p:nvPr>
            <p:ph type="subTitle" idx="3"/>
          </p:nvPr>
        </p:nvSpPr>
        <p:spPr>
          <a:xfrm>
            <a:off x="6157221" y="1802275"/>
            <a:ext cx="2208900" cy="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osis SemiBold"/>
              <a:buNone/>
              <a:defRPr sz="12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842" name="Google Shape;842;p62"/>
          <p:cNvSpPr txBox="1">
            <a:spLocks noGrp="1"/>
          </p:cNvSpPr>
          <p:nvPr>
            <p:ph type="body" idx="4"/>
          </p:nvPr>
        </p:nvSpPr>
        <p:spPr>
          <a:xfrm>
            <a:off x="699725" y="2458800"/>
            <a:ext cx="2208900" cy="186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43" name="Google Shape;843;p62"/>
          <p:cNvSpPr txBox="1">
            <a:spLocks noGrp="1"/>
          </p:cNvSpPr>
          <p:nvPr>
            <p:ph type="body" idx="5"/>
          </p:nvPr>
        </p:nvSpPr>
        <p:spPr>
          <a:xfrm>
            <a:off x="3428463" y="2458800"/>
            <a:ext cx="2208900" cy="186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44" name="Google Shape;844;p62"/>
          <p:cNvSpPr txBox="1">
            <a:spLocks noGrp="1"/>
          </p:cNvSpPr>
          <p:nvPr>
            <p:ph type="body" idx="6"/>
          </p:nvPr>
        </p:nvSpPr>
        <p:spPr>
          <a:xfrm>
            <a:off x="6157213" y="2458800"/>
            <a:ext cx="2208900" cy="186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items on timeline">
  <p:cSld name="MAIN_POINT_2_2"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6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847" name="Google Shape;847;p63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848" name="Google Shape;848;p63"/>
          <p:cNvSpPr txBox="1">
            <a:spLocks noGrp="1"/>
          </p:cNvSpPr>
          <p:nvPr>
            <p:ph type="body" idx="1"/>
          </p:nvPr>
        </p:nvSpPr>
        <p:spPr>
          <a:xfrm>
            <a:off x="2691088" y="1542125"/>
            <a:ext cx="4383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49" name="Google Shape;849;p63"/>
          <p:cNvSpPr txBox="1">
            <a:spLocks noGrp="1"/>
          </p:cNvSpPr>
          <p:nvPr>
            <p:ph type="body" idx="2"/>
          </p:nvPr>
        </p:nvSpPr>
        <p:spPr>
          <a:xfrm>
            <a:off x="2691088" y="2622850"/>
            <a:ext cx="4383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50" name="Google Shape;850;p63"/>
          <p:cNvSpPr txBox="1">
            <a:spLocks noGrp="1"/>
          </p:cNvSpPr>
          <p:nvPr>
            <p:ph type="body" idx="3"/>
          </p:nvPr>
        </p:nvSpPr>
        <p:spPr>
          <a:xfrm>
            <a:off x="2691088" y="3703575"/>
            <a:ext cx="4383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cxnSp>
        <p:nvCxnSpPr>
          <p:cNvPr id="851" name="Google Shape;851;p63"/>
          <p:cNvCxnSpPr/>
          <p:nvPr/>
        </p:nvCxnSpPr>
        <p:spPr>
          <a:xfrm>
            <a:off x="2366100" y="1384225"/>
            <a:ext cx="0" cy="321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852" name="Google Shape;852;p63"/>
          <p:cNvSpPr/>
          <p:nvPr/>
        </p:nvSpPr>
        <p:spPr>
          <a:xfrm>
            <a:off x="2289750" y="1650775"/>
            <a:ext cx="152700" cy="15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63"/>
          <p:cNvSpPr/>
          <p:nvPr/>
        </p:nvSpPr>
        <p:spPr>
          <a:xfrm>
            <a:off x="2289750" y="2737600"/>
            <a:ext cx="152700" cy="152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63"/>
          <p:cNvSpPr/>
          <p:nvPr/>
        </p:nvSpPr>
        <p:spPr>
          <a:xfrm>
            <a:off x="2289750" y="3824425"/>
            <a:ext cx="152700" cy="152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63"/>
          <p:cNvSpPr txBox="1">
            <a:spLocks noGrp="1"/>
          </p:cNvSpPr>
          <p:nvPr>
            <p:ph type="subTitle" idx="4"/>
          </p:nvPr>
        </p:nvSpPr>
        <p:spPr>
          <a:xfrm>
            <a:off x="957977" y="1562875"/>
            <a:ext cx="12420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856" name="Google Shape;856;p63"/>
          <p:cNvSpPr txBox="1">
            <a:spLocks noGrp="1"/>
          </p:cNvSpPr>
          <p:nvPr>
            <p:ph type="subTitle" idx="5"/>
          </p:nvPr>
        </p:nvSpPr>
        <p:spPr>
          <a:xfrm>
            <a:off x="957977" y="2649700"/>
            <a:ext cx="12420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857" name="Google Shape;857;p63"/>
          <p:cNvSpPr txBox="1">
            <a:spLocks noGrp="1"/>
          </p:cNvSpPr>
          <p:nvPr>
            <p:ph type="subTitle" idx="6"/>
          </p:nvPr>
        </p:nvSpPr>
        <p:spPr>
          <a:xfrm>
            <a:off x="957977" y="3736525"/>
            <a:ext cx="12420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858" name="Google Shape;858;p63"/>
          <p:cNvSpPr/>
          <p:nvPr/>
        </p:nvSpPr>
        <p:spPr>
          <a:xfrm rot="-10278049" flipH="1">
            <a:off x="7811735" y="-327287"/>
            <a:ext cx="1144735" cy="689720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items on timeline 1">
  <p:cSld name="MAIN_POINT_2_2_2"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6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861" name="Google Shape;861;p64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862" name="Google Shape;862;p64"/>
          <p:cNvSpPr txBox="1">
            <a:spLocks noGrp="1"/>
          </p:cNvSpPr>
          <p:nvPr>
            <p:ph type="body" idx="1"/>
          </p:nvPr>
        </p:nvSpPr>
        <p:spPr>
          <a:xfrm>
            <a:off x="2691100" y="1237550"/>
            <a:ext cx="4383900" cy="8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63" name="Google Shape;863;p64"/>
          <p:cNvSpPr txBox="1">
            <a:spLocks noGrp="1"/>
          </p:cNvSpPr>
          <p:nvPr>
            <p:ph type="body" idx="2"/>
          </p:nvPr>
        </p:nvSpPr>
        <p:spPr>
          <a:xfrm>
            <a:off x="2691100" y="2225625"/>
            <a:ext cx="4383900" cy="7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64" name="Google Shape;864;p64"/>
          <p:cNvSpPr txBox="1">
            <a:spLocks noGrp="1"/>
          </p:cNvSpPr>
          <p:nvPr>
            <p:ph type="body" idx="3"/>
          </p:nvPr>
        </p:nvSpPr>
        <p:spPr>
          <a:xfrm>
            <a:off x="2691088" y="3297425"/>
            <a:ext cx="4383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cxnSp>
        <p:nvCxnSpPr>
          <p:cNvPr id="865" name="Google Shape;865;p64"/>
          <p:cNvCxnSpPr/>
          <p:nvPr/>
        </p:nvCxnSpPr>
        <p:spPr>
          <a:xfrm>
            <a:off x="2366100" y="1266800"/>
            <a:ext cx="0" cy="360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866" name="Google Shape;866;p64"/>
          <p:cNvSpPr/>
          <p:nvPr/>
        </p:nvSpPr>
        <p:spPr>
          <a:xfrm>
            <a:off x="2289750" y="1492850"/>
            <a:ext cx="152700" cy="15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64"/>
          <p:cNvSpPr/>
          <p:nvPr/>
        </p:nvSpPr>
        <p:spPr>
          <a:xfrm>
            <a:off x="2289750" y="2500275"/>
            <a:ext cx="152700" cy="152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64"/>
          <p:cNvSpPr/>
          <p:nvPr/>
        </p:nvSpPr>
        <p:spPr>
          <a:xfrm>
            <a:off x="2289750" y="3544525"/>
            <a:ext cx="152700" cy="152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64"/>
          <p:cNvSpPr txBox="1">
            <a:spLocks noGrp="1"/>
          </p:cNvSpPr>
          <p:nvPr>
            <p:ph type="subTitle" idx="4"/>
          </p:nvPr>
        </p:nvSpPr>
        <p:spPr>
          <a:xfrm>
            <a:off x="957977" y="1404950"/>
            <a:ext cx="12420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870" name="Google Shape;870;p64"/>
          <p:cNvSpPr txBox="1">
            <a:spLocks noGrp="1"/>
          </p:cNvSpPr>
          <p:nvPr>
            <p:ph type="subTitle" idx="5"/>
          </p:nvPr>
        </p:nvSpPr>
        <p:spPr>
          <a:xfrm>
            <a:off x="957977" y="2412375"/>
            <a:ext cx="12420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871" name="Google Shape;871;p64"/>
          <p:cNvSpPr txBox="1">
            <a:spLocks noGrp="1"/>
          </p:cNvSpPr>
          <p:nvPr>
            <p:ph type="subTitle" idx="6"/>
          </p:nvPr>
        </p:nvSpPr>
        <p:spPr>
          <a:xfrm>
            <a:off x="957977" y="3456625"/>
            <a:ext cx="12420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872" name="Google Shape;872;p64"/>
          <p:cNvSpPr/>
          <p:nvPr/>
        </p:nvSpPr>
        <p:spPr>
          <a:xfrm>
            <a:off x="2289750" y="4329313"/>
            <a:ext cx="152700" cy="152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64"/>
          <p:cNvSpPr txBox="1">
            <a:spLocks noGrp="1"/>
          </p:cNvSpPr>
          <p:nvPr>
            <p:ph type="body" idx="7"/>
          </p:nvPr>
        </p:nvSpPr>
        <p:spPr>
          <a:xfrm>
            <a:off x="2691088" y="4065025"/>
            <a:ext cx="4383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74" name="Google Shape;874;p64"/>
          <p:cNvSpPr txBox="1">
            <a:spLocks noGrp="1"/>
          </p:cNvSpPr>
          <p:nvPr>
            <p:ph type="subTitle" idx="8"/>
          </p:nvPr>
        </p:nvSpPr>
        <p:spPr>
          <a:xfrm>
            <a:off x="957977" y="4232425"/>
            <a:ext cx="12420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875" name="Google Shape;875;p64"/>
          <p:cNvSpPr/>
          <p:nvPr/>
        </p:nvSpPr>
        <p:spPr>
          <a:xfrm rot="1299010">
            <a:off x="5817521" y="-470095"/>
            <a:ext cx="4436658" cy="1163640"/>
          </a:xfrm>
          <a:custGeom>
            <a:avLst/>
            <a:gdLst/>
            <a:ahLst/>
            <a:cxnLst/>
            <a:rect l="l" t="t" r="r" b="b"/>
            <a:pathLst>
              <a:path w="17363" h="4554" extrusionOk="0">
                <a:moveTo>
                  <a:pt x="17363" y="48"/>
                </a:moveTo>
                <a:lnTo>
                  <a:pt x="17265" y="142"/>
                </a:lnTo>
                <a:lnTo>
                  <a:pt x="17262" y="144"/>
                </a:lnTo>
                <a:lnTo>
                  <a:pt x="17259" y="146"/>
                </a:lnTo>
                <a:lnTo>
                  <a:pt x="17256" y="148"/>
                </a:lnTo>
                <a:lnTo>
                  <a:pt x="17253" y="149"/>
                </a:lnTo>
                <a:lnTo>
                  <a:pt x="17250" y="150"/>
                </a:lnTo>
                <a:lnTo>
                  <a:pt x="17247" y="151"/>
                </a:lnTo>
                <a:lnTo>
                  <a:pt x="17244" y="151"/>
                </a:lnTo>
                <a:lnTo>
                  <a:pt x="17241" y="151"/>
                </a:lnTo>
                <a:lnTo>
                  <a:pt x="17237" y="151"/>
                </a:lnTo>
                <a:lnTo>
                  <a:pt x="17234" y="150"/>
                </a:lnTo>
                <a:lnTo>
                  <a:pt x="17231" y="150"/>
                </a:lnTo>
                <a:lnTo>
                  <a:pt x="17228" y="148"/>
                </a:lnTo>
                <a:lnTo>
                  <a:pt x="17225" y="147"/>
                </a:lnTo>
                <a:lnTo>
                  <a:pt x="17222" y="145"/>
                </a:lnTo>
                <a:lnTo>
                  <a:pt x="17219" y="143"/>
                </a:lnTo>
                <a:lnTo>
                  <a:pt x="17216" y="141"/>
                </a:lnTo>
                <a:lnTo>
                  <a:pt x="17214" y="138"/>
                </a:lnTo>
                <a:lnTo>
                  <a:pt x="17212" y="136"/>
                </a:lnTo>
                <a:lnTo>
                  <a:pt x="17210" y="133"/>
                </a:lnTo>
                <a:lnTo>
                  <a:pt x="17209" y="130"/>
                </a:lnTo>
                <a:lnTo>
                  <a:pt x="17208" y="127"/>
                </a:lnTo>
                <a:lnTo>
                  <a:pt x="17207" y="124"/>
                </a:lnTo>
                <a:lnTo>
                  <a:pt x="17207" y="120"/>
                </a:lnTo>
                <a:lnTo>
                  <a:pt x="17207" y="117"/>
                </a:lnTo>
                <a:lnTo>
                  <a:pt x="17207" y="114"/>
                </a:lnTo>
                <a:lnTo>
                  <a:pt x="17208" y="111"/>
                </a:lnTo>
                <a:lnTo>
                  <a:pt x="17208" y="108"/>
                </a:lnTo>
                <a:lnTo>
                  <a:pt x="17210" y="105"/>
                </a:lnTo>
                <a:lnTo>
                  <a:pt x="17211" y="102"/>
                </a:lnTo>
                <a:lnTo>
                  <a:pt x="17213" y="99"/>
                </a:lnTo>
                <a:lnTo>
                  <a:pt x="17215" y="96"/>
                </a:lnTo>
                <a:lnTo>
                  <a:pt x="17217" y="94"/>
                </a:lnTo>
                <a:lnTo>
                  <a:pt x="17315" y="0"/>
                </a:lnTo>
                <a:lnTo>
                  <a:pt x="17363" y="48"/>
                </a:lnTo>
                <a:moveTo>
                  <a:pt x="17063" y="284"/>
                </a:moveTo>
                <a:lnTo>
                  <a:pt x="17065" y="286"/>
                </a:lnTo>
                <a:lnTo>
                  <a:pt x="17067" y="289"/>
                </a:lnTo>
                <a:lnTo>
                  <a:pt x="17069" y="292"/>
                </a:lnTo>
                <a:lnTo>
                  <a:pt x="17070" y="295"/>
                </a:lnTo>
                <a:lnTo>
                  <a:pt x="17071" y="298"/>
                </a:lnTo>
                <a:lnTo>
                  <a:pt x="17072" y="301"/>
                </a:lnTo>
                <a:lnTo>
                  <a:pt x="17072" y="304"/>
                </a:lnTo>
                <a:lnTo>
                  <a:pt x="17072" y="307"/>
                </a:lnTo>
                <a:lnTo>
                  <a:pt x="17072" y="311"/>
                </a:lnTo>
                <a:lnTo>
                  <a:pt x="17071" y="314"/>
                </a:lnTo>
                <a:lnTo>
                  <a:pt x="17071" y="317"/>
                </a:lnTo>
                <a:lnTo>
                  <a:pt x="17069" y="320"/>
                </a:lnTo>
                <a:lnTo>
                  <a:pt x="17068" y="323"/>
                </a:lnTo>
                <a:lnTo>
                  <a:pt x="17066" y="326"/>
                </a:lnTo>
                <a:lnTo>
                  <a:pt x="17064" y="328"/>
                </a:lnTo>
                <a:lnTo>
                  <a:pt x="17062" y="331"/>
                </a:lnTo>
                <a:lnTo>
                  <a:pt x="16855" y="517"/>
                </a:lnTo>
                <a:lnTo>
                  <a:pt x="16852" y="519"/>
                </a:lnTo>
                <a:lnTo>
                  <a:pt x="16849" y="521"/>
                </a:lnTo>
                <a:lnTo>
                  <a:pt x="16847" y="522"/>
                </a:lnTo>
                <a:lnTo>
                  <a:pt x="16843" y="523"/>
                </a:lnTo>
                <a:lnTo>
                  <a:pt x="16840" y="524"/>
                </a:lnTo>
                <a:lnTo>
                  <a:pt x="16837" y="525"/>
                </a:lnTo>
                <a:lnTo>
                  <a:pt x="16834" y="525"/>
                </a:lnTo>
                <a:lnTo>
                  <a:pt x="16831" y="525"/>
                </a:lnTo>
                <a:lnTo>
                  <a:pt x="16827" y="525"/>
                </a:lnTo>
                <a:lnTo>
                  <a:pt x="16824" y="524"/>
                </a:lnTo>
                <a:lnTo>
                  <a:pt x="16821" y="523"/>
                </a:lnTo>
                <a:lnTo>
                  <a:pt x="16818" y="522"/>
                </a:lnTo>
                <a:lnTo>
                  <a:pt x="16815" y="520"/>
                </a:lnTo>
                <a:lnTo>
                  <a:pt x="16812" y="519"/>
                </a:lnTo>
                <a:lnTo>
                  <a:pt x="16810" y="516"/>
                </a:lnTo>
                <a:lnTo>
                  <a:pt x="16807" y="514"/>
                </a:lnTo>
                <a:lnTo>
                  <a:pt x="16805" y="511"/>
                </a:lnTo>
                <a:lnTo>
                  <a:pt x="16803" y="508"/>
                </a:lnTo>
                <a:lnTo>
                  <a:pt x="16802" y="505"/>
                </a:lnTo>
                <a:lnTo>
                  <a:pt x="16800" y="502"/>
                </a:lnTo>
                <a:lnTo>
                  <a:pt x="16800" y="499"/>
                </a:lnTo>
                <a:lnTo>
                  <a:pt x="16799" y="496"/>
                </a:lnTo>
                <a:lnTo>
                  <a:pt x="16799" y="493"/>
                </a:lnTo>
                <a:lnTo>
                  <a:pt x="16799" y="490"/>
                </a:lnTo>
                <a:lnTo>
                  <a:pt x="16799" y="486"/>
                </a:lnTo>
                <a:lnTo>
                  <a:pt x="16800" y="483"/>
                </a:lnTo>
                <a:lnTo>
                  <a:pt x="16801" y="480"/>
                </a:lnTo>
                <a:lnTo>
                  <a:pt x="16802" y="477"/>
                </a:lnTo>
                <a:lnTo>
                  <a:pt x="16804" y="474"/>
                </a:lnTo>
                <a:lnTo>
                  <a:pt x="16805" y="472"/>
                </a:lnTo>
                <a:lnTo>
                  <a:pt x="16808" y="469"/>
                </a:lnTo>
                <a:lnTo>
                  <a:pt x="16810" y="467"/>
                </a:lnTo>
                <a:lnTo>
                  <a:pt x="17015" y="282"/>
                </a:lnTo>
                <a:lnTo>
                  <a:pt x="17018" y="280"/>
                </a:lnTo>
                <a:lnTo>
                  <a:pt x="17021" y="278"/>
                </a:lnTo>
                <a:lnTo>
                  <a:pt x="17024" y="276"/>
                </a:lnTo>
                <a:lnTo>
                  <a:pt x="17027" y="275"/>
                </a:lnTo>
                <a:lnTo>
                  <a:pt x="17030" y="274"/>
                </a:lnTo>
                <a:lnTo>
                  <a:pt x="17033" y="273"/>
                </a:lnTo>
                <a:lnTo>
                  <a:pt x="17036" y="273"/>
                </a:lnTo>
                <a:lnTo>
                  <a:pt x="17040" y="273"/>
                </a:lnTo>
                <a:lnTo>
                  <a:pt x="17043" y="273"/>
                </a:lnTo>
                <a:lnTo>
                  <a:pt x="17046" y="274"/>
                </a:lnTo>
                <a:lnTo>
                  <a:pt x="17049" y="275"/>
                </a:lnTo>
                <a:lnTo>
                  <a:pt x="17052" y="276"/>
                </a:lnTo>
                <a:lnTo>
                  <a:pt x="17055" y="277"/>
                </a:lnTo>
                <a:lnTo>
                  <a:pt x="17058" y="279"/>
                </a:lnTo>
                <a:lnTo>
                  <a:pt x="17061" y="281"/>
                </a:lnTo>
                <a:lnTo>
                  <a:pt x="17063" y="284"/>
                </a:lnTo>
                <a:moveTo>
                  <a:pt x="16649" y="652"/>
                </a:moveTo>
                <a:lnTo>
                  <a:pt x="16651" y="655"/>
                </a:lnTo>
                <a:lnTo>
                  <a:pt x="16653" y="657"/>
                </a:lnTo>
                <a:lnTo>
                  <a:pt x="16655" y="660"/>
                </a:lnTo>
                <a:lnTo>
                  <a:pt x="16656" y="663"/>
                </a:lnTo>
                <a:lnTo>
                  <a:pt x="16657" y="667"/>
                </a:lnTo>
                <a:lnTo>
                  <a:pt x="16657" y="670"/>
                </a:lnTo>
                <a:lnTo>
                  <a:pt x="16658" y="673"/>
                </a:lnTo>
                <a:lnTo>
                  <a:pt x="16658" y="676"/>
                </a:lnTo>
                <a:lnTo>
                  <a:pt x="16657" y="679"/>
                </a:lnTo>
                <a:lnTo>
                  <a:pt x="16657" y="682"/>
                </a:lnTo>
                <a:lnTo>
                  <a:pt x="16656" y="685"/>
                </a:lnTo>
                <a:lnTo>
                  <a:pt x="16654" y="688"/>
                </a:lnTo>
                <a:lnTo>
                  <a:pt x="16653" y="691"/>
                </a:lnTo>
                <a:lnTo>
                  <a:pt x="16651" y="694"/>
                </a:lnTo>
                <a:lnTo>
                  <a:pt x="16649" y="696"/>
                </a:lnTo>
                <a:lnTo>
                  <a:pt x="16646" y="699"/>
                </a:lnTo>
                <a:lnTo>
                  <a:pt x="16434" y="879"/>
                </a:lnTo>
                <a:lnTo>
                  <a:pt x="16431" y="881"/>
                </a:lnTo>
                <a:lnTo>
                  <a:pt x="16428" y="883"/>
                </a:lnTo>
                <a:lnTo>
                  <a:pt x="16425" y="884"/>
                </a:lnTo>
                <a:lnTo>
                  <a:pt x="16422" y="885"/>
                </a:lnTo>
                <a:lnTo>
                  <a:pt x="16419" y="886"/>
                </a:lnTo>
                <a:lnTo>
                  <a:pt x="16416" y="887"/>
                </a:lnTo>
                <a:lnTo>
                  <a:pt x="16413" y="887"/>
                </a:lnTo>
                <a:lnTo>
                  <a:pt x="16409" y="887"/>
                </a:lnTo>
                <a:lnTo>
                  <a:pt x="16406" y="886"/>
                </a:lnTo>
                <a:lnTo>
                  <a:pt x="16403" y="885"/>
                </a:lnTo>
                <a:lnTo>
                  <a:pt x="16400" y="884"/>
                </a:lnTo>
                <a:lnTo>
                  <a:pt x="16397" y="883"/>
                </a:lnTo>
                <a:lnTo>
                  <a:pt x="16394" y="881"/>
                </a:lnTo>
                <a:lnTo>
                  <a:pt x="16391" y="879"/>
                </a:lnTo>
                <a:lnTo>
                  <a:pt x="16388" y="877"/>
                </a:lnTo>
                <a:lnTo>
                  <a:pt x="16386" y="875"/>
                </a:lnTo>
                <a:lnTo>
                  <a:pt x="16384" y="872"/>
                </a:lnTo>
                <a:lnTo>
                  <a:pt x="16382" y="869"/>
                </a:lnTo>
                <a:lnTo>
                  <a:pt x="16381" y="866"/>
                </a:lnTo>
                <a:lnTo>
                  <a:pt x="16380" y="863"/>
                </a:lnTo>
                <a:lnTo>
                  <a:pt x="16379" y="860"/>
                </a:lnTo>
                <a:lnTo>
                  <a:pt x="16378" y="857"/>
                </a:lnTo>
                <a:lnTo>
                  <a:pt x="16378" y="854"/>
                </a:lnTo>
                <a:lnTo>
                  <a:pt x="16378" y="851"/>
                </a:lnTo>
                <a:lnTo>
                  <a:pt x="16379" y="847"/>
                </a:lnTo>
                <a:lnTo>
                  <a:pt x="16379" y="844"/>
                </a:lnTo>
                <a:lnTo>
                  <a:pt x="16381" y="841"/>
                </a:lnTo>
                <a:lnTo>
                  <a:pt x="16382" y="838"/>
                </a:lnTo>
                <a:lnTo>
                  <a:pt x="16383" y="835"/>
                </a:lnTo>
                <a:lnTo>
                  <a:pt x="16385" y="833"/>
                </a:lnTo>
                <a:lnTo>
                  <a:pt x="16388" y="830"/>
                </a:lnTo>
                <a:lnTo>
                  <a:pt x="16390" y="828"/>
                </a:lnTo>
                <a:lnTo>
                  <a:pt x="16601" y="649"/>
                </a:lnTo>
                <a:lnTo>
                  <a:pt x="16604" y="647"/>
                </a:lnTo>
                <a:lnTo>
                  <a:pt x="16607" y="645"/>
                </a:lnTo>
                <a:lnTo>
                  <a:pt x="16610" y="643"/>
                </a:lnTo>
                <a:lnTo>
                  <a:pt x="16613" y="642"/>
                </a:lnTo>
                <a:lnTo>
                  <a:pt x="16616" y="641"/>
                </a:lnTo>
                <a:lnTo>
                  <a:pt x="16620" y="640"/>
                </a:lnTo>
                <a:lnTo>
                  <a:pt x="16623" y="640"/>
                </a:lnTo>
                <a:lnTo>
                  <a:pt x="16626" y="640"/>
                </a:lnTo>
                <a:lnTo>
                  <a:pt x="16629" y="641"/>
                </a:lnTo>
                <a:lnTo>
                  <a:pt x="16633" y="641"/>
                </a:lnTo>
                <a:lnTo>
                  <a:pt x="16636" y="642"/>
                </a:lnTo>
                <a:lnTo>
                  <a:pt x="16639" y="644"/>
                </a:lnTo>
                <a:lnTo>
                  <a:pt x="16641" y="645"/>
                </a:lnTo>
                <a:lnTo>
                  <a:pt x="16644" y="647"/>
                </a:lnTo>
                <a:lnTo>
                  <a:pt x="16647" y="649"/>
                </a:lnTo>
                <a:lnTo>
                  <a:pt x="16649" y="652"/>
                </a:lnTo>
                <a:moveTo>
                  <a:pt x="16224" y="1009"/>
                </a:moveTo>
                <a:lnTo>
                  <a:pt x="16226" y="1011"/>
                </a:lnTo>
                <a:lnTo>
                  <a:pt x="16228" y="1014"/>
                </a:lnTo>
                <a:lnTo>
                  <a:pt x="16229" y="1017"/>
                </a:lnTo>
                <a:lnTo>
                  <a:pt x="16230" y="1020"/>
                </a:lnTo>
                <a:lnTo>
                  <a:pt x="16231" y="1023"/>
                </a:lnTo>
                <a:lnTo>
                  <a:pt x="16232" y="1027"/>
                </a:lnTo>
                <a:lnTo>
                  <a:pt x="16232" y="1030"/>
                </a:lnTo>
                <a:lnTo>
                  <a:pt x="16232" y="1033"/>
                </a:lnTo>
                <a:lnTo>
                  <a:pt x="16231" y="1036"/>
                </a:lnTo>
                <a:lnTo>
                  <a:pt x="16231" y="1039"/>
                </a:lnTo>
                <a:lnTo>
                  <a:pt x="16230" y="1042"/>
                </a:lnTo>
                <a:lnTo>
                  <a:pt x="16228" y="1045"/>
                </a:lnTo>
                <a:lnTo>
                  <a:pt x="16227" y="1048"/>
                </a:lnTo>
                <a:lnTo>
                  <a:pt x="16225" y="1051"/>
                </a:lnTo>
                <a:lnTo>
                  <a:pt x="16223" y="1053"/>
                </a:lnTo>
                <a:lnTo>
                  <a:pt x="16220" y="1056"/>
                </a:lnTo>
                <a:lnTo>
                  <a:pt x="16003" y="1229"/>
                </a:lnTo>
                <a:lnTo>
                  <a:pt x="16000" y="1231"/>
                </a:lnTo>
                <a:lnTo>
                  <a:pt x="15997" y="1233"/>
                </a:lnTo>
                <a:lnTo>
                  <a:pt x="15994" y="1234"/>
                </a:lnTo>
                <a:lnTo>
                  <a:pt x="15991" y="1235"/>
                </a:lnTo>
                <a:lnTo>
                  <a:pt x="15988" y="1236"/>
                </a:lnTo>
                <a:lnTo>
                  <a:pt x="15984" y="1236"/>
                </a:lnTo>
                <a:lnTo>
                  <a:pt x="15981" y="1237"/>
                </a:lnTo>
                <a:lnTo>
                  <a:pt x="15978" y="1236"/>
                </a:lnTo>
                <a:lnTo>
                  <a:pt x="15975" y="1236"/>
                </a:lnTo>
                <a:lnTo>
                  <a:pt x="15972" y="1235"/>
                </a:lnTo>
                <a:lnTo>
                  <a:pt x="15969" y="1234"/>
                </a:lnTo>
                <a:lnTo>
                  <a:pt x="15966" y="1233"/>
                </a:lnTo>
                <a:lnTo>
                  <a:pt x="15963" y="1231"/>
                </a:lnTo>
                <a:lnTo>
                  <a:pt x="15960" y="1229"/>
                </a:lnTo>
                <a:lnTo>
                  <a:pt x="15957" y="1226"/>
                </a:lnTo>
                <a:lnTo>
                  <a:pt x="15955" y="1224"/>
                </a:lnTo>
                <a:lnTo>
                  <a:pt x="15953" y="1221"/>
                </a:lnTo>
                <a:lnTo>
                  <a:pt x="15951" y="1218"/>
                </a:lnTo>
                <a:lnTo>
                  <a:pt x="15950" y="1215"/>
                </a:lnTo>
                <a:lnTo>
                  <a:pt x="15949" y="1212"/>
                </a:lnTo>
                <a:lnTo>
                  <a:pt x="15948" y="1209"/>
                </a:lnTo>
                <a:lnTo>
                  <a:pt x="15948" y="1206"/>
                </a:lnTo>
                <a:lnTo>
                  <a:pt x="15948" y="1203"/>
                </a:lnTo>
                <a:lnTo>
                  <a:pt x="15948" y="1199"/>
                </a:lnTo>
                <a:lnTo>
                  <a:pt x="15948" y="1196"/>
                </a:lnTo>
                <a:lnTo>
                  <a:pt x="15949" y="1193"/>
                </a:lnTo>
                <a:lnTo>
                  <a:pt x="15950" y="1190"/>
                </a:lnTo>
                <a:lnTo>
                  <a:pt x="15952" y="1187"/>
                </a:lnTo>
                <a:lnTo>
                  <a:pt x="15953" y="1184"/>
                </a:lnTo>
                <a:lnTo>
                  <a:pt x="15955" y="1182"/>
                </a:lnTo>
                <a:lnTo>
                  <a:pt x="15958" y="1179"/>
                </a:lnTo>
                <a:lnTo>
                  <a:pt x="15960" y="1177"/>
                </a:lnTo>
                <a:lnTo>
                  <a:pt x="16176" y="1004"/>
                </a:lnTo>
                <a:lnTo>
                  <a:pt x="16179" y="1002"/>
                </a:lnTo>
                <a:lnTo>
                  <a:pt x="16182" y="1000"/>
                </a:lnTo>
                <a:lnTo>
                  <a:pt x="16185" y="999"/>
                </a:lnTo>
                <a:lnTo>
                  <a:pt x="16188" y="997"/>
                </a:lnTo>
                <a:lnTo>
                  <a:pt x="16191" y="997"/>
                </a:lnTo>
                <a:lnTo>
                  <a:pt x="16195" y="996"/>
                </a:lnTo>
                <a:lnTo>
                  <a:pt x="16198" y="996"/>
                </a:lnTo>
                <a:lnTo>
                  <a:pt x="16201" y="996"/>
                </a:lnTo>
                <a:lnTo>
                  <a:pt x="16204" y="997"/>
                </a:lnTo>
                <a:lnTo>
                  <a:pt x="16208" y="997"/>
                </a:lnTo>
                <a:lnTo>
                  <a:pt x="16211" y="999"/>
                </a:lnTo>
                <a:lnTo>
                  <a:pt x="16214" y="1000"/>
                </a:lnTo>
                <a:lnTo>
                  <a:pt x="16216" y="1002"/>
                </a:lnTo>
                <a:lnTo>
                  <a:pt x="16219" y="1004"/>
                </a:lnTo>
                <a:lnTo>
                  <a:pt x="16222" y="1006"/>
                </a:lnTo>
                <a:lnTo>
                  <a:pt x="16224" y="1009"/>
                </a:lnTo>
                <a:moveTo>
                  <a:pt x="15791" y="1353"/>
                </a:moveTo>
                <a:lnTo>
                  <a:pt x="15793" y="1355"/>
                </a:lnTo>
                <a:lnTo>
                  <a:pt x="15795" y="1358"/>
                </a:lnTo>
                <a:lnTo>
                  <a:pt x="15796" y="1361"/>
                </a:lnTo>
                <a:lnTo>
                  <a:pt x="15797" y="1364"/>
                </a:lnTo>
                <a:lnTo>
                  <a:pt x="15798" y="1367"/>
                </a:lnTo>
                <a:lnTo>
                  <a:pt x="15798" y="1371"/>
                </a:lnTo>
                <a:lnTo>
                  <a:pt x="15798" y="1374"/>
                </a:lnTo>
                <a:lnTo>
                  <a:pt x="15798" y="1377"/>
                </a:lnTo>
                <a:lnTo>
                  <a:pt x="15797" y="1380"/>
                </a:lnTo>
                <a:lnTo>
                  <a:pt x="15796" y="1383"/>
                </a:lnTo>
                <a:lnTo>
                  <a:pt x="15795" y="1386"/>
                </a:lnTo>
                <a:lnTo>
                  <a:pt x="15794" y="1389"/>
                </a:lnTo>
                <a:lnTo>
                  <a:pt x="15792" y="1392"/>
                </a:lnTo>
                <a:lnTo>
                  <a:pt x="15790" y="1395"/>
                </a:lnTo>
                <a:lnTo>
                  <a:pt x="15788" y="1397"/>
                </a:lnTo>
                <a:lnTo>
                  <a:pt x="15785" y="1400"/>
                </a:lnTo>
                <a:lnTo>
                  <a:pt x="15564" y="1568"/>
                </a:lnTo>
                <a:lnTo>
                  <a:pt x="15561" y="1570"/>
                </a:lnTo>
                <a:lnTo>
                  <a:pt x="15558" y="1571"/>
                </a:lnTo>
                <a:lnTo>
                  <a:pt x="15555" y="1572"/>
                </a:lnTo>
                <a:lnTo>
                  <a:pt x="15552" y="1573"/>
                </a:lnTo>
                <a:lnTo>
                  <a:pt x="15549" y="1574"/>
                </a:lnTo>
                <a:lnTo>
                  <a:pt x="15545" y="1574"/>
                </a:lnTo>
                <a:lnTo>
                  <a:pt x="15542" y="1574"/>
                </a:lnTo>
                <a:lnTo>
                  <a:pt x="15539" y="1574"/>
                </a:lnTo>
                <a:lnTo>
                  <a:pt x="15535" y="1574"/>
                </a:lnTo>
                <a:lnTo>
                  <a:pt x="15532" y="1573"/>
                </a:lnTo>
                <a:lnTo>
                  <a:pt x="15529" y="1572"/>
                </a:lnTo>
                <a:lnTo>
                  <a:pt x="15526" y="1570"/>
                </a:lnTo>
                <a:lnTo>
                  <a:pt x="15523" y="1569"/>
                </a:lnTo>
                <a:lnTo>
                  <a:pt x="15521" y="1567"/>
                </a:lnTo>
                <a:lnTo>
                  <a:pt x="15518" y="1564"/>
                </a:lnTo>
                <a:lnTo>
                  <a:pt x="15516" y="1562"/>
                </a:lnTo>
                <a:lnTo>
                  <a:pt x="15514" y="1559"/>
                </a:lnTo>
                <a:lnTo>
                  <a:pt x="15513" y="1556"/>
                </a:lnTo>
                <a:lnTo>
                  <a:pt x="15511" y="1553"/>
                </a:lnTo>
                <a:lnTo>
                  <a:pt x="15510" y="1550"/>
                </a:lnTo>
                <a:lnTo>
                  <a:pt x="15510" y="1547"/>
                </a:lnTo>
                <a:lnTo>
                  <a:pt x="15510" y="1543"/>
                </a:lnTo>
                <a:lnTo>
                  <a:pt x="15510" y="1540"/>
                </a:lnTo>
                <a:lnTo>
                  <a:pt x="15510" y="1537"/>
                </a:lnTo>
                <a:lnTo>
                  <a:pt x="15510" y="1533"/>
                </a:lnTo>
                <a:lnTo>
                  <a:pt x="15511" y="1530"/>
                </a:lnTo>
                <a:lnTo>
                  <a:pt x="15513" y="1527"/>
                </a:lnTo>
                <a:lnTo>
                  <a:pt x="15514" y="1524"/>
                </a:lnTo>
                <a:lnTo>
                  <a:pt x="15516" y="1521"/>
                </a:lnTo>
                <a:lnTo>
                  <a:pt x="15518" y="1519"/>
                </a:lnTo>
                <a:lnTo>
                  <a:pt x="15520" y="1516"/>
                </a:lnTo>
                <a:lnTo>
                  <a:pt x="15523" y="1514"/>
                </a:lnTo>
                <a:lnTo>
                  <a:pt x="15743" y="1347"/>
                </a:lnTo>
                <a:lnTo>
                  <a:pt x="15746" y="1345"/>
                </a:lnTo>
                <a:lnTo>
                  <a:pt x="15749" y="1343"/>
                </a:lnTo>
                <a:lnTo>
                  <a:pt x="15752" y="1342"/>
                </a:lnTo>
                <a:lnTo>
                  <a:pt x="15755" y="1341"/>
                </a:lnTo>
                <a:lnTo>
                  <a:pt x="15758" y="1340"/>
                </a:lnTo>
                <a:lnTo>
                  <a:pt x="15762" y="1340"/>
                </a:lnTo>
                <a:lnTo>
                  <a:pt x="15765" y="1340"/>
                </a:lnTo>
                <a:lnTo>
                  <a:pt x="15768" y="1340"/>
                </a:lnTo>
                <a:lnTo>
                  <a:pt x="15771" y="1340"/>
                </a:lnTo>
                <a:lnTo>
                  <a:pt x="15775" y="1341"/>
                </a:lnTo>
                <a:lnTo>
                  <a:pt x="15778" y="1342"/>
                </a:lnTo>
                <a:lnTo>
                  <a:pt x="15781" y="1344"/>
                </a:lnTo>
                <a:lnTo>
                  <a:pt x="15783" y="1346"/>
                </a:lnTo>
                <a:lnTo>
                  <a:pt x="15786" y="1348"/>
                </a:lnTo>
                <a:lnTo>
                  <a:pt x="15789" y="1350"/>
                </a:lnTo>
                <a:lnTo>
                  <a:pt x="15791" y="1353"/>
                </a:lnTo>
                <a:moveTo>
                  <a:pt x="15347" y="1686"/>
                </a:moveTo>
                <a:lnTo>
                  <a:pt x="15349" y="1689"/>
                </a:lnTo>
                <a:lnTo>
                  <a:pt x="15351" y="1692"/>
                </a:lnTo>
                <a:lnTo>
                  <a:pt x="15352" y="1695"/>
                </a:lnTo>
                <a:lnTo>
                  <a:pt x="15353" y="1698"/>
                </a:lnTo>
                <a:lnTo>
                  <a:pt x="15354" y="1701"/>
                </a:lnTo>
                <a:lnTo>
                  <a:pt x="15354" y="1704"/>
                </a:lnTo>
                <a:lnTo>
                  <a:pt x="15354" y="1707"/>
                </a:lnTo>
                <a:lnTo>
                  <a:pt x="15354" y="1711"/>
                </a:lnTo>
                <a:lnTo>
                  <a:pt x="15353" y="1714"/>
                </a:lnTo>
                <a:lnTo>
                  <a:pt x="15353" y="1717"/>
                </a:lnTo>
                <a:lnTo>
                  <a:pt x="15351" y="1720"/>
                </a:lnTo>
                <a:lnTo>
                  <a:pt x="15350" y="1723"/>
                </a:lnTo>
                <a:lnTo>
                  <a:pt x="15348" y="1725"/>
                </a:lnTo>
                <a:lnTo>
                  <a:pt x="15346" y="1728"/>
                </a:lnTo>
                <a:lnTo>
                  <a:pt x="15343" y="1730"/>
                </a:lnTo>
                <a:lnTo>
                  <a:pt x="15340" y="1733"/>
                </a:lnTo>
                <a:lnTo>
                  <a:pt x="15115" y="1896"/>
                </a:lnTo>
                <a:lnTo>
                  <a:pt x="15112" y="1897"/>
                </a:lnTo>
                <a:lnTo>
                  <a:pt x="15109" y="1899"/>
                </a:lnTo>
                <a:lnTo>
                  <a:pt x="15106" y="1900"/>
                </a:lnTo>
                <a:lnTo>
                  <a:pt x="15102" y="1901"/>
                </a:lnTo>
                <a:lnTo>
                  <a:pt x="15099" y="1902"/>
                </a:lnTo>
                <a:lnTo>
                  <a:pt x="15096" y="1902"/>
                </a:lnTo>
                <a:lnTo>
                  <a:pt x="15093" y="1902"/>
                </a:lnTo>
                <a:lnTo>
                  <a:pt x="15089" y="1902"/>
                </a:lnTo>
                <a:lnTo>
                  <a:pt x="15086" y="1901"/>
                </a:lnTo>
                <a:lnTo>
                  <a:pt x="15083" y="1900"/>
                </a:lnTo>
                <a:lnTo>
                  <a:pt x="15080" y="1899"/>
                </a:lnTo>
                <a:lnTo>
                  <a:pt x="15077" y="1897"/>
                </a:lnTo>
                <a:lnTo>
                  <a:pt x="15074" y="1895"/>
                </a:lnTo>
                <a:lnTo>
                  <a:pt x="15072" y="1893"/>
                </a:lnTo>
                <a:lnTo>
                  <a:pt x="15069" y="1890"/>
                </a:lnTo>
                <a:lnTo>
                  <a:pt x="15067" y="1888"/>
                </a:lnTo>
                <a:lnTo>
                  <a:pt x="15065" y="1885"/>
                </a:lnTo>
                <a:lnTo>
                  <a:pt x="15064" y="1882"/>
                </a:lnTo>
                <a:lnTo>
                  <a:pt x="15062" y="1879"/>
                </a:lnTo>
                <a:lnTo>
                  <a:pt x="15061" y="1875"/>
                </a:lnTo>
                <a:lnTo>
                  <a:pt x="15061" y="1872"/>
                </a:lnTo>
                <a:lnTo>
                  <a:pt x="15061" y="1869"/>
                </a:lnTo>
                <a:lnTo>
                  <a:pt x="15061" y="1866"/>
                </a:lnTo>
                <a:lnTo>
                  <a:pt x="15061" y="1863"/>
                </a:lnTo>
                <a:lnTo>
                  <a:pt x="15062" y="1860"/>
                </a:lnTo>
                <a:lnTo>
                  <a:pt x="15063" y="1857"/>
                </a:lnTo>
                <a:lnTo>
                  <a:pt x="15064" y="1854"/>
                </a:lnTo>
                <a:lnTo>
                  <a:pt x="15066" y="1851"/>
                </a:lnTo>
                <a:lnTo>
                  <a:pt x="15068" y="1848"/>
                </a:lnTo>
                <a:lnTo>
                  <a:pt x="15070" y="1846"/>
                </a:lnTo>
                <a:lnTo>
                  <a:pt x="15072" y="1844"/>
                </a:lnTo>
                <a:lnTo>
                  <a:pt x="15075" y="1842"/>
                </a:lnTo>
                <a:lnTo>
                  <a:pt x="15300" y="1679"/>
                </a:lnTo>
                <a:lnTo>
                  <a:pt x="15303" y="1677"/>
                </a:lnTo>
                <a:lnTo>
                  <a:pt x="15306" y="1675"/>
                </a:lnTo>
                <a:lnTo>
                  <a:pt x="15309" y="1674"/>
                </a:lnTo>
                <a:lnTo>
                  <a:pt x="15312" y="1673"/>
                </a:lnTo>
                <a:lnTo>
                  <a:pt x="15315" y="1672"/>
                </a:lnTo>
                <a:lnTo>
                  <a:pt x="15319" y="1672"/>
                </a:lnTo>
                <a:lnTo>
                  <a:pt x="15322" y="1672"/>
                </a:lnTo>
                <a:lnTo>
                  <a:pt x="15325" y="1672"/>
                </a:lnTo>
                <a:lnTo>
                  <a:pt x="15328" y="1673"/>
                </a:lnTo>
                <a:lnTo>
                  <a:pt x="15331" y="1674"/>
                </a:lnTo>
                <a:lnTo>
                  <a:pt x="15334" y="1675"/>
                </a:lnTo>
                <a:lnTo>
                  <a:pt x="15337" y="1677"/>
                </a:lnTo>
                <a:lnTo>
                  <a:pt x="15340" y="1678"/>
                </a:lnTo>
                <a:lnTo>
                  <a:pt x="15343" y="1681"/>
                </a:lnTo>
                <a:lnTo>
                  <a:pt x="15345" y="1683"/>
                </a:lnTo>
                <a:lnTo>
                  <a:pt x="15347" y="1686"/>
                </a:lnTo>
                <a:moveTo>
                  <a:pt x="14896" y="2008"/>
                </a:moveTo>
                <a:lnTo>
                  <a:pt x="14898" y="2010"/>
                </a:lnTo>
                <a:lnTo>
                  <a:pt x="14900" y="2013"/>
                </a:lnTo>
                <a:lnTo>
                  <a:pt x="14901" y="2017"/>
                </a:lnTo>
                <a:lnTo>
                  <a:pt x="14902" y="2020"/>
                </a:lnTo>
                <a:lnTo>
                  <a:pt x="14902" y="2023"/>
                </a:lnTo>
                <a:lnTo>
                  <a:pt x="14902" y="2026"/>
                </a:lnTo>
                <a:lnTo>
                  <a:pt x="14902" y="2029"/>
                </a:lnTo>
                <a:lnTo>
                  <a:pt x="14902" y="2033"/>
                </a:lnTo>
                <a:lnTo>
                  <a:pt x="14901" y="2036"/>
                </a:lnTo>
                <a:lnTo>
                  <a:pt x="14900" y="2039"/>
                </a:lnTo>
                <a:lnTo>
                  <a:pt x="14899" y="2042"/>
                </a:lnTo>
                <a:lnTo>
                  <a:pt x="14897" y="2045"/>
                </a:lnTo>
                <a:lnTo>
                  <a:pt x="14895" y="2047"/>
                </a:lnTo>
                <a:lnTo>
                  <a:pt x="14893" y="2050"/>
                </a:lnTo>
                <a:lnTo>
                  <a:pt x="14891" y="2052"/>
                </a:lnTo>
                <a:lnTo>
                  <a:pt x="14888" y="2055"/>
                </a:lnTo>
                <a:lnTo>
                  <a:pt x="14658" y="2212"/>
                </a:lnTo>
                <a:lnTo>
                  <a:pt x="14655" y="2213"/>
                </a:lnTo>
                <a:lnTo>
                  <a:pt x="14652" y="2215"/>
                </a:lnTo>
                <a:lnTo>
                  <a:pt x="14649" y="2216"/>
                </a:lnTo>
                <a:lnTo>
                  <a:pt x="14646" y="2216"/>
                </a:lnTo>
                <a:lnTo>
                  <a:pt x="14643" y="2217"/>
                </a:lnTo>
                <a:lnTo>
                  <a:pt x="14639" y="2217"/>
                </a:lnTo>
                <a:lnTo>
                  <a:pt x="14636" y="2217"/>
                </a:lnTo>
                <a:lnTo>
                  <a:pt x="14633" y="2216"/>
                </a:lnTo>
                <a:lnTo>
                  <a:pt x="14630" y="2216"/>
                </a:lnTo>
                <a:lnTo>
                  <a:pt x="14626" y="2215"/>
                </a:lnTo>
                <a:lnTo>
                  <a:pt x="14623" y="2213"/>
                </a:lnTo>
                <a:lnTo>
                  <a:pt x="14621" y="2212"/>
                </a:lnTo>
                <a:lnTo>
                  <a:pt x="14618" y="2210"/>
                </a:lnTo>
                <a:lnTo>
                  <a:pt x="14615" y="2208"/>
                </a:lnTo>
                <a:lnTo>
                  <a:pt x="14613" y="2205"/>
                </a:lnTo>
                <a:lnTo>
                  <a:pt x="14611" y="2203"/>
                </a:lnTo>
                <a:lnTo>
                  <a:pt x="14609" y="2199"/>
                </a:lnTo>
                <a:lnTo>
                  <a:pt x="14608" y="2196"/>
                </a:lnTo>
                <a:lnTo>
                  <a:pt x="14607" y="2193"/>
                </a:lnTo>
                <a:lnTo>
                  <a:pt x="14606" y="2190"/>
                </a:lnTo>
                <a:lnTo>
                  <a:pt x="14605" y="2187"/>
                </a:lnTo>
                <a:lnTo>
                  <a:pt x="14605" y="2183"/>
                </a:lnTo>
                <a:lnTo>
                  <a:pt x="14605" y="2180"/>
                </a:lnTo>
                <a:lnTo>
                  <a:pt x="14606" y="2177"/>
                </a:lnTo>
                <a:lnTo>
                  <a:pt x="14606" y="2174"/>
                </a:lnTo>
                <a:lnTo>
                  <a:pt x="14607" y="2171"/>
                </a:lnTo>
                <a:lnTo>
                  <a:pt x="14609" y="2168"/>
                </a:lnTo>
                <a:lnTo>
                  <a:pt x="14610" y="2165"/>
                </a:lnTo>
                <a:lnTo>
                  <a:pt x="14612" y="2162"/>
                </a:lnTo>
                <a:lnTo>
                  <a:pt x="14615" y="2160"/>
                </a:lnTo>
                <a:lnTo>
                  <a:pt x="14617" y="2158"/>
                </a:lnTo>
                <a:lnTo>
                  <a:pt x="14620" y="2156"/>
                </a:lnTo>
                <a:lnTo>
                  <a:pt x="14848" y="2000"/>
                </a:lnTo>
                <a:lnTo>
                  <a:pt x="14851" y="1998"/>
                </a:lnTo>
                <a:lnTo>
                  <a:pt x="14854" y="1996"/>
                </a:lnTo>
                <a:lnTo>
                  <a:pt x="14858" y="1995"/>
                </a:lnTo>
                <a:lnTo>
                  <a:pt x="14861" y="1994"/>
                </a:lnTo>
                <a:lnTo>
                  <a:pt x="14864" y="1994"/>
                </a:lnTo>
                <a:lnTo>
                  <a:pt x="14867" y="1993"/>
                </a:lnTo>
                <a:lnTo>
                  <a:pt x="14871" y="1993"/>
                </a:lnTo>
                <a:lnTo>
                  <a:pt x="14874" y="1994"/>
                </a:lnTo>
                <a:lnTo>
                  <a:pt x="14877" y="1995"/>
                </a:lnTo>
                <a:lnTo>
                  <a:pt x="14880" y="1996"/>
                </a:lnTo>
                <a:lnTo>
                  <a:pt x="14883" y="1997"/>
                </a:lnTo>
                <a:lnTo>
                  <a:pt x="14886" y="1998"/>
                </a:lnTo>
                <a:lnTo>
                  <a:pt x="14889" y="2000"/>
                </a:lnTo>
                <a:lnTo>
                  <a:pt x="14892" y="2002"/>
                </a:lnTo>
                <a:lnTo>
                  <a:pt x="14894" y="2005"/>
                </a:lnTo>
                <a:lnTo>
                  <a:pt x="14896" y="2008"/>
                </a:lnTo>
                <a:moveTo>
                  <a:pt x="14436" y="2318"/>
                </a:moveTo>
                <a:lnTo>
                  <a:pt x="14438" y="2321"/>
                </a:lnTo>
                <a:lnTo>
                  <a:pt x="14439" y="2324"/>
                </a:lnTo>
                <a:lnTo>
                  <a:pt x="14440" y="2327"/>
                </a:lnTo>
                <a:lnTo>
                  <a:pt x="14441" y="2331"/>
                </a:lnTo>
                <a:lnTo>
                  <a:pt x="14442" y="2334"/>
                </a:lnTo>
                <a:lnTo>
                  <a:pt x="14442" y="2337"/>
                </a:lnTo>
                <a:lnTo>
                  <a:pt x="14441" y="2340"/>
                </a:lnTo>
                <a:lnTo>
                  <a:pt x="14441" y="2343"/>
                </a:lnTo>
                <a:lnTo>
                  <a:pt x="14440" y="2346"/>
                </a:lnTo>
                <a:lnTo>
                  <a:pt x="14439" y="2349"/>
                </a:lnTo>
                <a:lnTo>
                  <a:pt x="14438" y="2352"/>
                </a:lnTo>
                <a:lnTo>
                  <a:pt x="14436" y="2355"/>
                </a:lnTo>
                <a:lnTo>
                  <a:pt x="14434" y="2358"/>
                </a:lnTo>
                <a:lnTo>
                  <a:pt x="14432" y="2360"/>
                </a:lnTo>
                <a:lnTo>
                  <a:pt x="14429" y="2362"/>
                </a:lnTo>
                <a:lnTo>
                  <a:pt x="14426" y="2364"/>
                </a:lnTo>
                <a:lnTo>
                  <a:pt x="14192" y="2514"/>
                </a:lnTo>
                <a:lnTo>
                  <a:pt x="14189" y="2516"/>
                </a:lnTo>
                <a:lnTo>
                  <a:pt x="14186" y="2518"/>
                </a:lnTo>
                <a:lnTo>
                  <a:pt x="14183" y="2519"/>
                </a:lnTo>
                <a:lnTo>
                  <a:pt x="14179" y="2519"/>
                </a:lnTo>
                <a:lnTo>
                  <a:pt x="14176" y="2520"/>
                </a:lnTo>
                <a:lnTo>
                  <a:pt x="14173" y="2520"/>
                </a:lnTo>
                <a:lnTo>
                  <a:pt x="14170" y="2520"/>
                </a:lnTo>
                <a:lnTo>
                  <a:pt x="14166" y="2519"/>
                </a:lnTo>
                <a:lnTo>
                  <a:pt x="14163" y="2518"/>
                </a:lnTo>
                <a:lnTo>
                  <a:pt x="14160" y="2517"/>
                </a:lnTo>
                <a:lnTo>
                  <a:pt x="14157" y="2516"/>
                </a:lnTo>
                <a:lnTo>
                  <a:pt x="14154" y="2514"/>
                </a:lnTo>
                <a:lnTo>
                  <a:pt x="14152" y="2512"/>
                </a:lnTo>
                <a:lnTo>
                  <a:pt x="14149" y="2510"/>
                </a:lnTo>
                <a:lnTo>
                  <a:pt x="14147" y="2507"/>
                </a:lnTo>
                <a:lnTo>
                  <a:pt x="14145" y="2504"/>
                </a:lnTo>
                <a:lnTo>
                  <a:pt x="14143" y="2501"/>
                </a:lnTo>
                <a:lnTo>
                  <a:pt x="14142" y="2498"/>
                </a:lnTo>
                <a:lnTo>
                  <a:pt x="14141" y="2495"/>
                </a:lnTo>
                <a:lnTo>
                  <a:pt x="14140" y="2492"/>
                </a:lnTo>
                <a:lnTo>
                  <a:pt x="14140" y="2489"/>
                </a:lnTo>
                <a:lnTo>
                  <a:pt x="14140" y="2486"/>
                </a:lnTo>
                <a:lnTo>
                  <a:pt x="14140" y="2483"/>
                </a:lnTo>
                <a:lnTo>
                  <a:pt x="14140" y="2479"/>
                </a:lnTo>
                <a:lnTo>
                  <a:pt x="14141" y="2476"/>
                </a:lnTo>
                <a:lnTo>
                  <a:pt x="14142" y="2473"/>
                </a:lnTo>
                <a:lnTo>
                  <a:pt x="14144" y="2470"/>
                </a:lnTo>
                <a:lnTo>
                  <a:pt x="14145" y="2468"/>
                </a:lnTo>
                <a:lnTo>
                  <a:pt x="14147" y="2465"/>
                </a:lnTo>
                <a:lnTo>
                  <a:pt x="14150" y="2463"/>
                </a:lnTo>
                <a:lnTo>
                  <a:pt x="14152" y="2460"/>
                </a:lnTo>
                <a:lnTo>
                  <a:pt x="14155" y="2458"/>
                </a:lnTo>
                <a:lnTo>
                  <a:pt x="14388" y="2308"/>
                </a:lnTo>
                <a:lnTo>
                  <a:pt x="14391" y="2307"/>
                </a:lnTo>
                <a:lnTo>
                  <a:pt x="14394" y="2305"/>
                </a:lnTo>
                <a:lnTo>
                  <a:pt x="14398" y="2304"/>
                </a:lnTo>
                <a:lnTo>
                  <a:pt x="14401" y="2304"/>
                </a:lnTo>
                <a:lnTo>
                  <a:pt x="14404" y="2303"/>
                </a:lnTo>
                <a:lnTo>
                  <a:pt x="14407" y="2303"/>
                </a:lnTo>
                <a:lnTo>
                  <a:pt x="14411" y="2303"/>
                </a:lnTo>
                <a:lnTo>
                  <a:pt x="14414" y="2304"/>
                </a:lnTo>
                <a:lnTo>
                  <a:pt x="14417" y="2305"/>
                </a:lnTo>
                <a:lnTo>
                  <a:pt x="14420" y="2306"/>
                </a:lnTo>
                <a:lnTo>
                  <a:pt x="14423" y="2307"/>
                </a:lnTo>
                <a:lnTo>
                  <a:pt x="14426" y="2309"/>
                </a:lnTo>
                <a:lnTo>
                  <a:pt x="14429" y="2311"/>
                </a:lnTo>
                <a:lnTo>
                  <a:pt x="14432" y="2313"/>
                </a:lnTo>
                <a:lnTo>
                  <a:pt x="14434" y="2316"/>
                </a:lnTo>
                <a:lnTo>
                  <a:pt x="14436" y="2318"/>
                </a:lnTo>
                <a:moveTo>
                  <a:pt x="13967" y="2615"/>
                </a:moveTo>
                <a:lnTo>
                  <a:pt x="13969" y="2618"/>
                </a:lnTo>
                <a:lnTo>
                  <a:pt x="13970" y="2622"/>
                </a:lnTo>
                <a:lnTo>
                  <a:pt x="13971" y="2625"/>
                </a:lnTo>
                <a:lnTo>
                  <a:pt x="13972" y="2628"/>
                </a:lnTo>
                <a:lnTo>
                  <a:pt x="13972" y="2631"/>
                </a:lnTo>
                <a:lnTo>
                  <a:pt x="13972" y="2634"/>
                </a:lnTo>
                <a:lnTo>
                  <a:pt x="13972" y="2638"/>
                </a:lnTo>
                <a:lnTo>
                  <a:pt x="13971" y="2641"/>
                </a:lnTo>
                <a:lnTo>
                  <a:pt x="13971" y="2644"/>
                </a:lnTo>
                <a:lnTo>
                  <a:pt x="13969" y="2647"/>
                </a:lnTo>
                <a:lnTo>
                  <a:pt x="13968" y="2650"/>
                </a:lnTo>
                <a:lnTo>
                  <a:pt x="13966" y="2652"/>
                </a:lnTo>
                <a:lnTo>
                  <a:pt x="13964" y="2655"/>
                </a:lnTo>
                <a:lnTo>
                  <a:pt x="13962" y="2657"/>
                </a:lnTo>
                <a:lnTo>
                  <a:pt x="13959" y="2659"/>
                </a:lnTo>
                <a:lnTo>
                  <a:pt x="13956" y="2661"/>
                </a:lnTo>
                <a:lnTo>
                  <a:pt x="13718" y="2805"/>
                </a:lnTo>
                <a:lnTo>
                  <a:pt x="13715" y="2807"/>
                </a:lnTo>
                <a:lnTo>
                  <a:pt x="13712" y="2808"/>
                </a:lnTo>
                <a:lnTo>
                  <a:pt x="13709" y="2809"/>
                </a:lnTo>
                <a:lnTo>
                  <a:pt x="13706" y="2810"/>
                </a:lnTo>
                <a:lnTo>
                  <a:pt x="13702" y="2810"/>
                </a:lnTo>
                <a:lnTo>
                  <a:pt x="13699" y="2810"/>
                </a:lnTo>
                <a:lnTo>
                  <a:pt x="13696" y="2809"/>
                </a:lnTo>
                <a:lnTo>
                  <a:pt x="13692" y="2809"/>
                </a:lnTo>
                <a:lnTo>
                  <a:pt x="13689" y="2808"/>
                </a:lnTo>
                <a:lnTo>
                  <a:pt x="13686" y="2807"/>
                </a:lnTo>
                <a:lnTo>
                  <a:pt x="13683" y="2805"/>
                </a:lnTo>
                <a:lnTo>
                  <a:pt x="13681" y="2803"/>
                </a:lnTo>
                <a:lnTo>
                  <a:pt x="13678" y="2801"/>
                </a:lnTo>
                <a:lnTo>
                  <a:pt x="13675" y="2799"/>
                </a:lnTo>
                <a:lnTo>
                  <a:pt x="13673" y="2796"/>
                </a:lnTo>
                <a:lnTo>
                  <a:pt x="13671" y="2793"/>
                </a:lnTo>
                <a:lnTo>
                  <a:pt x="13670" y="2790"/>
                </a:lnTo>
                <a:lnTo>
                  <a:pt x="13668" y="2787"/>
                </a:lnTo>
                <a:lnTo>
                  <a:pt x="13667" y="2784"/>
                </a:lnTo>
                <a:lnTo>
                  <a:pt x="13667" y="2781"/>
                </a:lnTo>
                <a:lnTo>
                  <a:pt x="13666" y="2778"/>
                </a:lnTo>
                <a:lnTo>
                  <a:pt x="13666" y="2774"/>
                </a:lnTo>
                <a:lnTo>
                  <a:pt x="13667" y="2771"/>
                </a:lnTo>
                <a:lnTo>
                  <a:pt x="13667" y="2768"/>
                </a:lnTo>
                <a:lnTo>
                  <a:pt x="13668" y="2765"/>
                </a:lnTo>
                <a:lnTo>
                  <a:pt x="13670" y="2762"/>
                </a:lnTo>
                <a:lnTo>
                  <a:pt x="13671" y="2759"/>
                </a:lnTo>
                <a:lnTo>
                  <a:pt x="13673" y="2757"/>
                </a:lnTo>
                <a:lnTo>
                  <a:pt x="13675" y="2754"/>
                </a:lnTo>
                <a:lnTo>
                  <a:pt x="13678" y="2752"/>
                </a:lnTo>
                <a:lnTo>
                  <a:pt x="13680" y="2749"/>
                </a:lnTo>
                <a:lnTo>
                  <a:pt x="13683" y="2747"/>
                </a:lnTo>
                <a:lnTo>
                  <a:pt x="13920" y="2604"/>
                </a:lnTo>
                <a:lnTo>
                  <a:pt x="13923" y="2603"/>
                </a:lnTo>
                <a:lnTo>
                  <a:pt x="13926" y="2601"/>
                </a:lnTo>
                <a:lnTo>
                  <a:pt x="13930" y="2600"/>
                </a:lnTo>
                <a:lnTo>
                  <a:pt x="13933" y="2600"/>
                </a:lnTo>
                <a:lnTo>
                  <a:pt x="13936" y="2599"/>
                </a:lnTo>
                <a:lnTo>
                  <a:pt x="13939" y="2599"/>
                </a:lnTo>
                <a:lnTo>
                  <a:pt x="13943" y="2600"/>
                </a:lnTo>
                <a:lnTo>
                  <a:pt x="13946" y="2600"/>
                </a:lnTo>
                <a:lnTo>
                  <a:pt x="13949" y="2601"/>
                </a:lnTo>
                <a:lnTo>
                  <a:pt x="13952" y="2602"/>
                </a:lnTo>
                <a:lnTo>
                  <a:pt x="13955" y="2604"/>
                </a:lnTo>
                <a:lnTo>
                  <a:pt x="13958" y="2606"/>
                </a:lnTo>
                <a:lnTo>
                  <a:pt x="13961" y="2608"/>
                </a:lnTo>
                <a:lnTo>
                  <a:pt x="13963" y="2610"/>
                </a:lnTo>
                <a:lnTo>
                  <a:pt x="13965" y="2613"/>
                </a:lnTo>
                <a:lnTo>
                  <a:pt x="13967" y="2615"/>
                </a:lnTo>
                <a:moveTo>
                  <a:pt x="13490" y="2899"/>
                </a:moveTo>
                <a:lnTo>
                  <a:pt x="13492" y="2902"/>
                </a:lnTo>
                <a:lnTo>
                  <a:pt x="13493" y="2906"/>
                </a:lnTo>
                <a:lnTo>
                  <a:pt x="13494" y="2909"/>
                </a:lnTo>
                <a:lnTo>
                  <a:pt x="13494" y="2912"/>
                </a:lnTo>
                <a:lnTo>
                  <a:pt x="13495" y="2915"/>
                </a:lnTo>
                <a:lnTo>
                  <a:pt x="13495" y="2919"/>
                </a:lnTo>
                <a:lnTo>
                  <a:pt x="13494" y="2922"/>
                </a:lnTo>
                <a:lnTo>
                  <a:pt x="13493" y="2925"/>
                </a:lnTo>
                <a:lnTo>
                  <a:pt x="13492" y="2928"/>
                </a:lnTo>
                <a:lnTo>
                  <a:pt x="13491" y="2931"/>
                </a:lnTo>
                <a:lnTo>
                  <a:pt x="13490" y="2934"/>
                </a:lnTo>
                <a:lnTo>
                  <a:pt x="13488" y="2937"/>
                </a:lnTo>
                <a:lnTo>
                  <a:pt x="13486" y="2939"/>
                </a:lnTo>
                <a:lnTo>
                  <a:pt x="13483" y="2941"/>
                </a:lnTo>
                <a:lnTo>
                  <a:pt x="13480" y="2944"/>
                </a:lnTo>
                <a:lnTo>
                  <a:pt x="13477" y="2945"/>
                </a:lnTo>
                <a:lnTo>
                  <a:pt x="13235" y="3081"/>
                </a:lnTo>
                <a:lnTo>
                  <a:pt x="13232" y="3083"/>
                </a:lnTo>
                <a:lnTo>
                  <a:pt x="13229" y="3084"/>
                </a:lnTo>
                <a:lnTo>
                  <a:pt x="13225" y="3085"/>
                </a:lnTo>
                <a:lnTo>
                  <a:pt x="13222" y="3085"/>
                </a:lnTo>
                <a:lnTo>
                  <a:pt x="13219" y="3086"/>
                </a:lnTo>
                <a:lnTo>
                  <a:pt x="13215" y="3085"/>
                </a:lnTo>
                <a:lnTo>
                  <a:pt x="13212" y="3085"/>
                </a:lnTo>
                <a:lnTo>
                  <a:pt x="13209" y="3084"/>
                </a:lnTo>
                <a:lnTo>
                  <a:pt x="13206" y="3083"/>
                </a:lnTo>
                <a:lnTo>
                  <a:pt x="13203" y="3082"/>
                </a:lnTo>
                <a:lnTo>
                  <a:pt x="13200" y="3080"/>
                </a:lnTo>
                <a:lnTo>
                  <a:pt x="13197" y="3078"/>
                </a:lnTo>
                <a:lnTo>
                  <a:pt x="13195" y="3076"/>
                </a:lnTo>
                <a:lnTo>
                  <a:pt x="13192" y="3074"/>
                </a:lnTo>
                <a:lnTo>
                  <a:pt x="13190" y="3071"/>
                </a:lnTo>
                <a:lnTo>
                  <a:pt x="13188" y="3068"/>
                </a:lnTo>
                <a:lnTo>
                  <a:pt x="13187" y="3065"/>
                </a:lnTo>
                <a:lnTo>
                  <a:pt x="13185" y="3062"/>
                </a:lnTo>
                <a:lnTo>
                  <a:pt x="13185" y="3059"/>
                </a:lnTo>
                <a:lnTo>
                  <a:pt x="13184" y="3056"/>
                </a:lnTo>
                <a:lnTo>
                  <a:pt x="13184" y="3052"/>
                </a:lnTo>
                <a:lnTo>
                  <a:pt x="13184" y="3049"/>
                </a:lnTo>
                <a:lnTo>
                  <a:pt x="13184" y="3046"/>
                </a:lnTo>
                <a:lnTo>
                  <a:pt x="13185" y="3043"/>
                </a:lnTo>
                <a:lnTo>
                  <a:pt x="13186" y="3040"/>
                </a:lnTo>
                <a:lnTo>
                  <a:pt x="13188" y="3037"/>
                </a:lnTo>
                <a:lnTo>
                  <a:pt x="13190" y="3034"/>
                </a:lnTo>
                <a:lnTo>
                  <a:pt x="13192" y="3031"/>
                </a:lnTo>
                <a:lnTo>
                  <a:pt x="13194" y="3029"/>
                </a:lnTo>
                <a:lnTo>
                  <a:pt x="13196" y="3026"/>
                </a:lnTo>
                <a:lnTo>
                  <a:pt x="13199" y="3024"/>
                </a:lnTo>
                <a:lnTo>
                  <a:pt x="13202" y="3022"/>
                </a:lnTo>
                <a:lnTo>
                  <a:pt x="13443" y="2887"/>
                </a:lnTo>
                <a:lnTo>
                  <a:pt x="13446" y="2886"/>
                </a:lnTo>
                <a:lnTo>
                  <a:pt x="13449" y="2884"/>
                </a:lnTo>
                <a:lnTo>
                  <a:pt x="13453" y="2883"/>
                </a:lnTo>
                <a:lnTo>
                  <a:pt x="13456" y="2883"/>
                </a:lnTo>
                <a:lnTo>
                  <a:pt x="13459" y="2882"/>
                </a:lnTo>
                <a:lnTo>
                  <a:pt x="13462" y="2883"/>
                </a:lnTo>
                <a:lnTo>
                  <a:pt x="13466" y="2883"/>
                </a:lnTo>
                <a:lnTo>
                  <a:pt x="13469" y="2884"/>
                </a:lnTo>
                <a:lnTo>
                  <a:pt x="13472" y="2885"/>
                </a:lnTo>
                <a:lnTo>
                  <a:pt x="13475" y="2886"/>
                </a:lnTo>
                <a:lnTo>
                  <a:pt x="13478" y="2887"/>
                </a:lnTo>
                <a:lnTo>
                  <a:pt x="13481" y="2889"/>
                </a:lnTo>
                <a:lnTo>
                  <a:pt x="13484" y="2891"/>
                </a:lnTo>
                <a:lnTo>
                  <a:pt x="13486" y="2894"/>
                </a:lnTo>
                <a:lnTo>
                  <a:pt x="13488" y="2896"/>
                </a:lnTo>
                <a:lnTo>
                  <a:pt x="13490" y="2899"/>
                </a:lnTo>
                <a:moveTo>
                  <a:pt x="13004" y="3168"/>
                </a:moveTo>
                <a:lnTo>
                  <a:pt x="13006" y="3171"/>
                </a:lnTo>
                <a:lnTo>
                  <a:pt x="13007" y="3175"/>
                </a:lnTo>
                <a:lnTo>
                  <a:pt x="13008" y="3178"/>
                </a:lnTo>
                <a:lnTo>
                  <a:pt x="13008" y="3181"/>
                </a:lnTo>
                <a:lnTo>
                  <a:pt x="13008" y="3184"/>
                </a:lnTo>
                <a:lnTo>
                  <a:pt x="13008" y="3187"/>
                </a:lnTo>
                <a:lnTo>
                  <a:pt x="13008" y="3191"/>
                </a:lnTo>
                <a:lnTo>
                  <a:pt x="13007" y="3194"/>
                </a:lnTo>
                <a:lnTo>
                  <a:pt x="13006" y="3197"/>
                </a:lnTo>
                <a:lnTo>
                  <a:pt x="13005" y="3200"/>
                </a:lnTo>
                <a:lnTo>
                  <a:pt x="13003" y="3203"/>
                </a:lnTo>
                <a:lnTo>
                  <a:pt x="13001" y="3205"/>
                </a:lnTo>
                <a:lnTo>
                  <a:pt x="12999" y="3208"/>
                </a:lnTo>
                <a:lnTo>
                  <a:pt x="12996" y="3210"/>
                </a:lnTo>
                <a:lnTo>
                  <a:pt x="12993" y="3212"/>
                </a:lnTo>
                <a:lnTo>
                  <a:pt x="12990" y="3213"/>
                </a:lnTo>
                <a:lnTo>
                  <a:pt x="12743" y="3341"/>
                </a:lnTo>
                <a:lnTo>
                  <a:pt x="12740" y="3343"/>
                </a:lnTo>
                <a:lnTo>
                  <a:pt x="12737" y="3344"/>
                </a:lnTo>
                <a:lnTo>
                  <a:pt x="12733" y="3345"/>
                </a:lnTo>
                <a:lnTo>
                  <a:pt x="12730" y="3345"/>
                </a:lnTo>
                <a:lnTo>
                  <a:pt x="12727" y="3345"/>
                </a:lnTo>
                <a:lnTo>
                  <a:pt x="12723" y="3345"/>
                </a:lnTo>
                <a:lnTo>
                  <a:pt x="12720" y="3344"/>
                </a:lnTo>
                <a:lnTo>
                  <a:pt x="12717" y="3344"/>
                </a:lnTo>
                <a:lnTo>
                  <a:pt x="12714" y="3343"/>
                </a:lnTo>
                <a:lnTo>
                  <a:pt x="12711" y="3341"/>
                </a:lnTo>
                <a:lnTo>
                  <a:pt x="12708" y="3339"/>
                </a:lnTo>
                <a:lnTo>
                  <a:pt x="12705" y="3337"/>
                </a:lnTo>
                <a:lnTo>
                  <a:pt x="12703" y="3335"/>
                </a:lnTo>
                <a:lnTo>
                  <a:pt x="12701" y="3333"/>
                </a:lnTo>
                <a:lnTo>
                  <a:pt x="12699" y="3330"/>
                </a:lnTo>
                <a:lnTo>
                  <a:pt x="12697" y="3327"/>
                </a:lnTo>
                <a:lnTo>
                  <a:pt x="12696" y="3324"/>
                </a:lnTo>
                <a:lnTo>
                  <a:pt x="12695" y="3321"/>
                </a:lnTo>
                <a:lnTo>
                  <a:pt x="12694" y="3317"/>
                </a:lnTo>
                <a:lnTo>
                  <a:pt x="12693" y="3314"/>
                </a:lnTo>
                <a:lnTo>
                  <a:pt x="12693" y="3311"/>
                </a:lnTo>
                <a:lnTo>
                  <a:pt x="12694" y="3308"/>
                </a:lnTo>
                <a:lnTo>
                  <a:pt x="12694" y="3304"/>
                </a:lnTo>
                <a:lnTo>
                  <a:pt x="12695" y="3301"/>
                </a:lnTo>
                <a:lnTo>
                  <a:pt x="12696" y="3298"/>
                </a:lnTo>
                <a:lnTo>
                  <a:pt x="12698" y="3296"/>
                </a:lnTo>
                <a:lnTo>
                  <a:pt x="12699" y="3293"/>
                </a:lnTo>
                <a:lnTo>
                  <a:pt x="12701" y="3290"/>
                </a:lnTo>
                <a:lnTo>
                  <a:pt x="12704" y="3288"/>
                </a:lnTo>
                <a:lnTo>
                  <a:pt x="12706" y="3286"/>
                </a:lnTo>
                <a:lnTo>
                  <a:pt x="12709" y="3284"/>
                </a:lnTo>
                <a:lnTo>
                  <a:pt x="12712" y="3282"/>
                </a:lnTo>
                <a:lnTo>
                  <a:pt x="12958" y="3154"/>
                </a:lnTo>
                <a:lnTo>
                  <a:pt x="12961" y="3153"/>
                </a:lnTo>
                <a:lnTo>
                  <a:pt x="12964" y="3152"/>
                </a:lnTo>
                <a:lnTo>
                  <a:pt x="12968" y="3151"/>
                </a:lnTo>
                <a:lnTo>
                  <a:pt x="12971" y="3150"/>
                </a:lnTo>
                <a:lnTo>
                  <a:pt x="12974" y="3150"/>
                </a:lnTo>
                <a:lnTo>
                  <a:pt x="12977" y="3150"/>
                </a:lnTo>
                <a:lnTo>
                  <a:pt x="12981" y="3151"/>
                </a:lnTo>
                <a:lnTo>
                  <a:pt x="12984" y="3152"/>
                </a:lnTo>
                <a:lnTo>
                  <a:pt x="12987" y="3153"/>
                </a:lnTo>
                <a:lnTo>
                  <a:pt x="12990" y="3154"/>
                </a:lnTo>
                <a:lnTo>
                  <a:pt x="12993" y="3156"/>
                </a:lnTo>
                <a:lnTo>
                  <a:pt x="12996" y="3158"/>
                </a:lnTo>
                <a:lnTo>
                  <a:pt x="12998" y="3160"/>
                </a:lnTo>
                <a:lnTo>
                  <a:pt x="13000" y="3162"/>
                </a:lnTo>
                <a:lnTo>
                  <a:pt x="13002" y="3165"/>
                </a:lnTo>
                <a:lnTo>
                  <a:pt x="13004" y="3168"/>
                </a:lnTo>
                <a:moveTo>
                  <a:pt x="12509" y="3420"/>
                </a:moveTo>
                <a:lnTo>
                  <a:pt x="12511" y="3423"/>
                </a:lnTo>
                <a:lnTo>
                  <a:pt x="12512" y="3427"/>
                </a:lnTo>
                <a:lnTo>
                  <a:pt x="12512" y="3430"/>
                </a:lnTo>
                <a:lnTo>
                  <a:pt x="12513" y="3433"/>
                </a:lnTo>
                <a:lnTo>
                  <a:pt x="12513" y="3437"/>
                </a:lnTo>
                <a:lnTo>
                  <a:pt x="12512" y="3440"/>
                </a:lnTo>
                <a:lnTo>
                  <a:pt x="12512" y="3443"/>
                </a:lnTo>
                <a:lnTo>
                  <a:pt x="12511" y="3446"/>
                </a:lnTo>
                <a:lnTo>
                  <a:pt x="12509" y="3449"/>
                </a:lnTo>
                <a:lnTo>
                  <a:pt x="12508" y="3452"/>
                </a:lnTo>
                <a:lnTo>
                  <a:pt x="12506" y="3455"/>
                </a:lnTo>
                <a:lnTo>
                  <a:pt x="12504" y="3457"/>
                </a:lnTo>
                <a:lnTo>
                  <a:pt x="12502" y="3460"/>
                </a:lnTo>
                <a:lnTo>
                  <a:pt x="12499" y="3462"/>
                </a:lnTo>
                <a:lnTo>
                  <a:pt x="12496" y="3464"/>
                </a:lnTo>
                <a:lnTo>
                  <a:pt x="12493" y="3465"/>
                </a:lnTo>
                <a:lnTo>
                  <a:pt x="12241" y="3584"/>
                </a:lnTo>
                <a:lnTo>
                  <a:pt x="12238" y="3586"/>
                </a:lnTo>
                <a:lnTo>
                  <a:pt x="12235" y="3587"/>
                </a:lnTo>
                <a:lnTo>
                  <a:pt x="12232" y="3587"/>
                </a:lnTo>
                <a:lnTo>
                  <a:pt x="12228" y="3587"/>
                </a:lnTo>
                <a:lnTo>
                  <a:pt x="12225" y="3587"/>
                </a:lnTo>
                <a:lnTo>
                  <a:pt x="12222" y="3587"/>
                </a:lnTo>
                <a:lnTo>
                  <a:pt x="12219" y="3587"/>
                </a:lnTo>
                <a:lnTo>
                  <a:pt x="12215" y="3586"/>
                </a:lnTo>
                <a:lnTo>
                  <a:pt x="12212" y="3584"/>
                </a:lnTo>
                <a:lnTo>
                  <a:pt x="12210" y="3583"/>
                </a:lnTo>
                <a:lnTo>
                  <a:pt x="12207" y="3581"/>
                </a:lnTo>
                <a:lnTo>
                  <a:pt x="12204" y="3579"/>
                </a:lnTo>
                <a:lnTo>
                  <a:pt x="12202" y="3577"/>
                </a:lnTo>
                <a:lnTo>
                  <a:pt x="12200" y="3574"/>
                </a:lnTo>
                <a:lnTo>
                  <a:pt x="12198" y="3571"/>
                </a:lnTo>
                <a:lnTo>
                  <a:pt x="12196" y="3568"/>
                </a:lnTo>
                <a:lnTo>
                  <a:pt x="12195" y="3565"/>
                </a:lnTo>
                <a:lnTo>
                  <a:pt x="12194" y="3562"/>
                </a:lnTo>
                <a:lnTo>
                  <a:pt x="12193" y="3558"/>
                </a:lnTo>
                <a:lnTo>
                  <a:pt x="12193" y="3555"/>
                </a:lnTo>
                <a:lnTo>
                  <a:pt x="12193" y="3552"/>
                </a:lnTo>
                <a:lnTo>
                  <a:pt x="12193" y="3549"/>
                </a:lnTo>
                <a:lnTo>
                  <a:pt x="12194" y="3545"/>
                </a:lnTo>
                <a:lnTo>
                  <a:pt x="12195" y="3542"/>
                </a:lnTo>
                <a:lnTo>
                  <a:pt x="12196" y="3539"/>
                </a:lnTo>
                <a:lnTo>
                  <a:pt x="12198" y="3536"/>
                </a:lnTo>
                <a:lnTo>
                  <a:pt x="12199" y="3534"/>
                </a:lnTo>
                <a:lnTo>
                  <a:pt x="12202" y="3531"/>
                </a:lnTo>
                <a:lnTo>
                  <a:pt x="12204" y="3529"/>
                </a:lnTo>
                <a:lnTo>
                  <a:pt x="12206" y="3527"/>
                </a:lnTo>
                <a:lnTo>
                  <a:pt x="12209" y="3525"/>
                </a:lnTo>
                <a:lnTo>
                  <a:pt x="12212" y="3523"/>
                </a:lnTo>
                <a:lnTo>
                  <a:pt x="12463" y="3405"/>
                </a:lnTo>
                <a:lnTo>
                  <a:pt x="12467" y="3404"/>
                </a:lnTo>
                <a:lnTo>
                  <a:pt x="12470" y="3403"/>
                </a:lnTo>
                <a:lnTo>
                  <a:pt x="12473" y="3402"/>
                </a:lnTo>
                <a:lnTo>
                  <a:pt x="12476" y="3402"/>
                </a:lnTo>
                <a:lnTo>
                  <a:pt x="12480" y="3402"/>
                </a:lnTo>
                <a:lnTo>
                  <a:pt x="12483" y="3402"/>
                </a:lnTo>
                <a:lnTo>
                  <a:pt x="12486" y="3403"/>
                </a:lnTo>
                <a:lnTo>
                  <a:pt x="12489" y="3404"/>
                </a:lnTo>
                <a:lnTo>
                  <a:pt x="12492" y="3405"/>
                </a:lnTo>
                <a:lnTo>
                  <a:pt x="12495" y="3406"/>
                </a:lnTo>
                <a:lnTo>
                  <a:pt x="12498" y="3408"/>
                </a:lnTo>
                <a:lnTo>
                  <a:pt x="12501" y="3410"/>
                </a:lnTo>
                <a:lnTo>
                  <a:pt x="12503" y="3412"/>
                </a:lnTo>
                <a:lnTo>
                  <a:pt x="12505" y="3415"/>
                </a:lnTo>
                <a:lnTo>
                  <a:pt x="12507" y="3417"/>
                </a:lnTo>
                <a:lnTo>
                  <a:pt x="12509" y="3420"/>
                </a:lnTo>
                <a:moveTo>
                  <a:pt x="12005" y="3654"/>
                </a:moveTo>
                <a:lnTo>
                  <a:pt x="12006" y="3657"/>
                </a:lnTo>
                <a:lnTo>
                  <a:pt x="12007" y="3661"/>
                </a:lnTo>
                <a:lnTo>
                  <a:pt x="12008" y="3664"/>
                </a:lnTo>
                <a:lnTo>
                  <a:pt x="12008" y="3667"/>
                </a:lnTo>
                <a:lnTo>
                  <a:pt x="12008" y="3671"/>
                </a:lnTo>
                <a:lnTo>
                  <a:pt x="12007" y="3674"/>
                </a:lnTo>
                <a:lnTo>
                  <a:pt x="12006" y="3677"/>
                </a:lnTo>
                <a:lnTo>
                  <a:pt x="12005" y="3680"/>
                </a:lnTo>
                <a:lnTo>
                  <a:pt x="12004" y="3683"/>
                </a:lnTo>
                <a:lnTo>
                  <a:pt x="12002" y="3686"/>
                </a:lnTo>
                <a:lnTo>
                  <a:pt x="12000" y="3689"/>
                </a:lnTo>
                <a:lnTo>
                  <a:pt x="11998" y="3691"/>
                </a:lnTo>
                <a:lnTo>
                  <a:pt x="11996" y="3694"/>
                </a:lnTo>
                <a:lnTo>
                  <a:pt x="11993" y="3696"/>
                </a:lnTo>
                <a:lnTo>
                  <a:pt x="11990" y="3698"/>
                </a:lnTo>
                <a:lnTo>
                  <a:pt x="11987" y="3699"/>
                </a:lnTo>
                <a:lnTo>
                  <a:pt x="11731" y="3807"/>
                </a:lnTo>
                <a:lnTo>
                  <a:pt x="11728" y="3808"/>
                </a:lnTo>
                <a:lnTo>
                  <a:pt x="11725" y="3809"/>
                </a:lnTo>
                <a:lnTo>
                  <a:pt x="11721" y="3810"/>
                </a:lnTo>
                <a:lnTo>
                  <a:pt x="11718" y="3810"/>
                </a:lnTo>
                <a:lnTo>
                  <a:pt x="11714" y="3810"/>
                </a:lnTo>
                <a:lnTo>
                  <a:pt x="11711" y="3810"/>
                </a:lnTo>
                <a:lnTo>
                  <a:pt x="11708" y="3809"/>
                </a:lnTo>
                <a:lnTo>
                  <a:pt x="11705" y="3808"/>
                </a:lnTo>
                <a:lnTo>
                  <a:pt x="11702" y="3807"/>
                </a:lnTo>
                <a:lnTo>
                  <a:pt x="11699" y="3805"/>
                </a:lnTo>
                <a:lnTo>
                  <a:pt x="11696" y="3803"/>
                </a:lnTo>
                <a:lnTo>
                  <a:pt x="11694" y="3801"/>
                </a:lnTo>
                <a:lnTo>
                  <a:pt x="11692" y="3798"/>
                </a:lnTo>
                <a:lnTo>
                  <a:pt x="11690" y="3795"/>
                </a:lnTo>
                <a:lnTo>
                  <a:pt x="11688" y="3792"/>
                </a:lnTo>
                <a:lnTo>
                  <a:pt x="11686" y="3789"/>
                </a:lnTo>
                <a:lnTo>
                  <a:pt x="11685" y="3786"/>
                </a:lnTo>
                <a:lnTo>
                  <a:pt x="11684" y="3783"/>
                </a:lnTo>
                <a:lnTo>
                  <a:pt x="11684" y="3779"/>
                </a:lnTo>
                <a:lnTo>
                  <a:pt x="11684" y="3776"/>
                </a:lnTo>
                <a:lnTo>
                  <a:pt x="11684" y="3773"/>
                </a:lnTo>
                <a:lnTo>
                  <a:pt x="11684" y="3770"/>
                </a:lnTo>
                <a:lnTo>
                  <a:pt x="11685" y="3767"/>
                </a:lnTo>
                <a:lnTo>
                  <a:pt x="11686" y="3764"/>
                </a:lnTo>
                <a:lnTo>
                  <a:pt x="11688" y="3761"/>
                </a:lnTo>
                <a:lnTo>
                  <a:pt x="11689" y="3758"/>
                </a:lnTo>
                <a:lnTo>
                  <a:pt x="11691" y="3756"/>
                </a:lnTo>
                <a:lnTo>
                  <a:pt x="11693" y="3753"/>
                </a:lnTo>
                <a:lnTo>
                  <a:pt x="11696" y="3751"/>
                </a:lnTo>
                <a:lnTo>
                  <a:pt x="11698" y="3749"/>
                </a:lnTo>
                <a:lnTo>
                  <a:pt x="11701" y="3747"/>
                </a:lnTo>
                <a:lnTo>
                  <a:pt x="11704" y="3745"/>
                </a:lnTo>
                <a:lnTo>
                  <a:pt x="11959" y="3637"/>
                </a:lnTo>
                <a:lnTo>
                  <a:pt x="11963" y="3636"/>
                </a:lnTo>
                <a:lnTo>
                  <a:pt x="11966" y="3635"/>
                </a:lnTo>
                <a:lnTo>
                  <a:pt x="11970" y="3635"/>
                </a:lnTo>
                <a:lnTo>
                  <a:pt x="11973" y="3635"/>
                </a:lnTo>
                <a:lnTo>
                  <a:pt x="11976" y="3635"/>
                </a:lnTo>
                <a:lnTo>
                  <a:pt x="11980" y="3635"/>
                </a:lnTo>
                <a:lnTo>
                  <a:pt x="11983" y="3636"/>
                </a:lnTo>
                <a:lnTo>
                  <a:pt x="11986" y="3637"/>
                </a:lnTo>
                <a:lnTo>
                  <a:pt x="11989" y="3638"/>
                </a:lnTo>
                <a:lnTo>
                  <a:pt x="11992" y="3640"/>
                </a:lnTo>
                <a:lnTo>
                  <a:pt x="11995" y="3641"/>
                </a:lnTo>
                <a:lnTo>
                  <a:pt x="11997" y="3643"/>
                </a:lnTo>
                <a:lnTo>
                  <a:pt x="12000" y="3646"/>
                </a:lnTo>
                <a:lnTo>
                  <a:pt x="12002" y="3648"/>
                </a:lnTo>
                <a:lnTo>
                  <a:pt x="12004" y="3651"/>
                </a:lnTo>
                <a:lnTo>
                  <a:pt x="12005" y="3654"/>
                </a:lnTo>
                <a:moveTo>
                  <a:pt x="3554" y="3669"/>
                </a:moveTo>
                <a:lnTo>
                  <a:pt x="3554" y="3666"/>
                </a:lnTo>
                <a:lnTo>
                  <a:pt x="3554" y="3662"/>
                </a:lnTo>
                <a:lnTo>
                  <a:pt x="3555" y="3659"/>
                </a:lnTo>
                <a:lnTo>
                  <a:pt x="3556" y="3656"/>
                </a:lnTo>
                <a:lnTo>
                  <a:pt x="3558" y="3653"/>
                </a:lnTo>
                <a:lnTo>
                  <a:pt x="3560" y="3650"/>
                </a:lnTo>
                <a:lnTo>
                  <a:pt x="3561" y="3647"/>
                </a:lnTo>
                <a:lnTo>
                  <a:pt x="3564" y="3645"/>
                </a:lnTo>
                <a:lnTo>
                  <a:pt x="3566" y="3643"/>
                </a:lnTo>
                <a:lnTo>
                  <a:pt x="3569" y="3641"/>
                </a:lnTo>
                <a:lnTo>
                  <a:pt x="3571" y="3639"/>
                </a:lnTo>
                <a:lnTo>
                  <a:pt x="3574" y="3638"/>
                </a:lnTo>
                <a:lnTo>
                  <a:pt x="3578" y="3637"/>
                </a:lnTo>
                <a:lnTo>
                  <a:pt x="3581" y="3636"/>
                </a:lnTo>
                <a:lnTo>
                  <a:pt x="3584" y="3635"/>
                </a:lnTo>
                <a:lnTo>
                  <a:pt x="3588" y="3635"/>
                </a:lnTo>
                <a:lnTo>
                  <a:pt x="3865" y="3642"/>
                </a:lnTo>
                <a:lnTo>
                  <a:pt x="3868" y="3642"/>
                </a:lnTo>
                <a:lnTo>
                  <a:pt x="3872" y="3643"/>
                </a:lnTo>
                <a:lnTo>
                  <a:pt x="3875" y="3644"/>
                </a:lnTo>
                <a:lnTo>
                  <a:pt x="3878" y="3645"/>
                </a:lnTo>
                <a:lnTo>
                  <a:pt x="3881" y="3646"/>
                </a:lnTo>
                <a:lnTo>
                  <a:pt x="3884" y="3648"/>
                </a:lnTo>
                <a:lnTo>
                  <a:pt x="3886" y="3650"/>
                </a:lnTo>
                <a:lnTo>
                  <a:pt x="3889" y="3652"/>
                </a:lnTo>
                <a:lnTo>
                  <a:pt x="3891" y="3655"/>
                </a:lnTo>
                <a:lnTo>
                  <a:pt x="3893" y="3658"/>
                </a:lnTo>
                <a:lnTo>
                  <a:pt x="3894" y="3660"/>
                </a:lnTo>
                <a:lnTo>
                  <a:pt x="3896" y="3663"/>
                </a:lnTo>
                <a:lnTo>
                  <a:pt x="3897" y="3666"/>
                </a:lnTo>
                <a:lnTo>
                  <a:pt x="3897" y="3670"/>
                </a:lnTo>
                <a:lnTo>
                  <a:pt x="3898" y="3673"/>
                </a:lnTo>
                <a:lnTo>
                  <a:pt x="3898" y="3676"/>
                </a:lnTo>
                <a:lnTo>
                  <a:pt x="3897" y="3680"/>
                </a:lnTo>
                <a:lnTo>
                  <a:pt x="3897" y="3683"/>
                </a:lnTo>
                <a:lnTo>
                  <a:pt x="3896" y="3686"/>
                </a:lnTo>
                <a:lnTo>
                  <a:pt x="3894" y="3689"/>
                </a:lnTo>
                <a:lnTo>
                  <a:pt x="3893" y="3692"/>
                </a:lnTo>
                <a:lnTo>
                  <a:pt x="3891" y="3695"/>
                </a:lnTo>
                <a:lnTo>
                  <a:pt x="3889" y="3698"/>
                </a:lnTo>
                <a:lnTo>
                  <a:pt x="3887" y="3700"/>
                </a:lnTo>
                <a:lnTo>
                  <a:pt x="3884" y="3702"/>
                </a:lnTo>
                <a:lnTo>
                  <a:pt x="3881" y="3704"/>
                </a:lnTo>
                <a:lnTo>
                  <a:pt x="3878" y="3705"/>
                </a:lnTo>
                <a:lnTo>
                  <a:pt x="3875" y="3707"/>
                </a:lnTo>
                <a:lnTo>
                  <a:pt x="3872" y="3708"/>
                </a:lnTo>
                <a:lnTo>
                  <a:pt x="3869" y="3709"/>
                </a:lnTo>
                <a:lnTo>
                  <a:pt x="3865" y="3709"/>
                </a:lnTo>
                <a:lnTo>
                  <a:pt x="3862" y="3709"/>
                </a:lnTo>
                <a:lnTo>
                  <a:pt x="3588" y="3703"/>
                </a:lnTo>
                <a:lnTo>
                  <a:pt x="3584" y="3703"/>
                </a:lnTo>
                <a:lnTo>
                  <a:pt x="3581" y="3702"/>
                </a:lnTo>
                <a:lnTo>
                  <a:pt x="3578" y="3701"/>
                </a:lnTo>
                <a:lnTo>
                  <a:pt x="3574" y="3700"/>
                </a:lnTo>
                <a:lnTo>
                  <a:pt x="3571" y="3698"/>
                </a:lnTo>
                <a:lnTo>
                  <a:pt x="3569" y="3697"/>
                </a:lnTo>
                <a:lnTo>
                  <a:pt x="3566" y="3695"/>
                </a:lnTo>
                <a:lnTo>
                  <a:pt x="3564" y="3693"/>
                </a:lnTo>
                <a:lnTo>
                  <a:pt x="3561" y="3690"/>
                </a:lnTo>
                <a:lnTo>
                  <a:pt x="3560" y="3688"/>
                </a:lnTo>
                <a:lnTo>
                  <a:pt x="3558" y="3685"/>
                </a:lnTo>
                <a:lnTo>
                  <a:pt x="3556" y="3682"/>
                </a:lnTo>
                <a:lnTo>
                  <a:pt x="3555" y="3679"/>
                </a:lnTo>
                <a:lnTo>
                  <a:pt x="3554" y="3676"/>
                </a:lnTo>
                <a:lnTo>
                  <a:pt x="3554" y="3673"/>
                </a:lnTo>
                <a:lnTo>
                  <a:pt x="3554" y="3669"/>
                </a:lnTo>
                <a:moveTo>
                  <a:pt x="3346" y="3670"/>
                </a:moveTo>
                <a:lnTo>
                  <a:pt x="3346" y="3674"/>
                </a:lnTo>
                <a:lnTo>
                  <a:pt x="3345" y="3677"/>
                </a:lnTo>
                <a:lnTo>
                  <a:pt x="3345" y="3680"/>
                </a:lnTo>
                <a:lnTo>
                  <a:pt x="3344" y="3684"/>
                </a:lnTo>
                <a:lnTo>
                  <a:pt x="3342" y="3687"/>
                </a:lnTo>
                <a:lnTo>
                  <a:pt x="3341" y="3689"/>
                </a:lnTo>
                <a:lnTo>
                  <a:pt x="3339" y="3692"/>
                </a:lnTo>
                <a:lnTo>
                  <a:pt x="3337" y="3694"/>
                </a:lnTo>
                <a:lnTo>
                  <a:pt x="3334" y="3697"/>
                </a:lnTo>
                <a:lnTo>
                  <a:pt x="3332" y="3699"/>
                </a:lnTo>
                <a:lnTo>
                  <a:pt x="3329" y="3700"/>
                </a:lnTo>
                <a:lnTo>
                  <a:pt x="3326" y="3702"/>
                </a:lnTo>
                <a:lnTo>
                  <a:pt x="3323" y="3703"/>
                </a:lnTo>
                <a:lnTo>
                  <a:pt x="3320" y="3704"/>
                </a:lnTo>
                <a:lnTo>
                  <a:pt x="3316" y="3705"/>
                </a:lnTo>
                <a:lnTo>
                  <a:pt x="3313" y="3705"/>
                </a:lnTo>
                <a:lnTo>
                  <a:pt x="3038" y="3715"/>
                </a:lnTo>
                <a:lnTo>
                  <a:pt x="3034" y="3715"/>
                </a:lnTo>
                <a:lnTo>
                  <a:pt x="3031" y="3715"/>
                </a:lnTo>
                <a:lnTo>
                  <a:pt x="3028" y="3714"/>
                </a:lnTo>
                <a:lnTo>
                  <a:pt x="3024" y="3713"/>
                </a:lnTo>
                <a:lnTo>
                  <a:pt x="3021" y="3712"/>
                </a:lnTo>
                <a:lnTo>
                  <a:pt x="3018" y="3711"/>
                </a:lnTo>
                <a:lnTo>
                  <a:pt x="3016" y="3709"/>
                </a:lnTo>
                <a:lnTo>
                  <a:pt x="3013" y="3707"/>
                </a:lnTo>
                <a:lnTo>
                  <a:pt x="3011" y="3704"/>
                </a:lnTo>
                <a:lnTo>
                  <a:pt x="3009" y="3702"/>
                </a:lnTo>
                <a:lnTo>
                  <a:pt x="3007" y="3699"/>
                </a:lnTo>
                <a:lnTo>
                  <a:pt x="3005" y="3696"/>
                </a:lnTo>
                <a:lnTo>
                  <a:pt x="3004" y="3693"/>
                </a:lnTo>
                <a:lnTo>
                  <a:pt x="3003" y="3690"/>
                </a:lnTo>
                <a:lnTo>
                  <a:pt x="3002" y="3687"/>
                </a:lnTo>
                <a:lnTo>
                  <a:pt x="3002" y="3683"/>
                </a:lnTo>
                <a:lnTo>
                  <a:pt x="3002" y="3680"/>
                </a:lnTo>
                <a:lnTo>
                  <a:pt x="3002" y="3677"/>
                </a:lnTo>
                <a:lnTo>
                  <a:pt x="3003" y="3673"/>
                </a:lnTo>
                <a:lnTo>
                  <a:pt x="3004" y="3670"/>
                </a:lnTo>
                <a:lnTo>
                  <a:pt x="3005" y="3667"/>
                </a:lnTo>
                <a:lnTo>
                  <a:pt x="3007" y="3664"/>
                </a:lnTo>
                <a:lnTo>
                  <a:pt x="3009" y="3662"/>
                </a:lnTo>
                <a:lnTo>
                  <a:pt x="3011" y="3659"/>
                </a:lnTo>
                <a:lnTo>
                  <a:pt x="3013" y="3657"/>
                </a:lnTo>
                <a:lnTo>
                  <a:pt x="3016" y="3655"/>
                </a:lnTo>
                <a:lnTo>
                  <a:pt x="3019" y="3653"/>
                </a:lnTo>
                <a:lnTo>
                  <a:pt x="3022" y="3652"/>
                </a:lnTo>
                <a:lnTo>
                  <a:pt x="3025" y="3650"/>
                </a:lnTo>
                <a:lnTo>
                  <a:pt x="3028" y="3649"/>
                </a:lnTo>
                <a:lnTo>
                  <a:pt x="3031" y="3649"/>
                </a:lnTo>
                <a:lnTo>
                  <a:pt x="3035" y="3648"/>
                </a:lnTo>
                <a:lnTo>
                  <a:pt x="3311" y="3637"/>
                </a:lnTo>
                <a:lnTo>
                  <a:pt x="3314" y="3637"/>
                </a:lnTo>
                <a:lnTo>
                  <a:pt x="3318" y="3638"/>
                </a:lnTo>
                <a:lnTo>
                  <a:pt x="3321" y="3639"/>
                </a:lnTo>
                <a:lnTo>
                  <a:pt x="3324" y="3640"/>
                </a:lnTo>
                <a:lnTo>
                  <a:pt x="3327" y="3641"/>
                </a:lnTo>
                <a:lnTo>
                  <a:pt x="3330" y="3643"/>
                </a:lnTo>
                <a:lnTo>
                  <a:pt x="3333" y="3645"/>
                </a:lnTo>
                <a:lnTo>
                  <a:pt x="3335" y="3647"/>
                </a:lnTo>
                <a:lnTo>
                  <a:pt x="3338" y="3649"/>
                </a:lnTo>
                <a:lnTo>
                  <a:pt x="3340" y="3652"/>
                </a:lnTo>
                <a:lnTo>
                  <a:pt x="3342" y="3655"/>
                </a:lnTo>
                <a:lnTo>
                  <a:pt x="3343" y="3657"/>
                </a:lnTo>
                <a:lnTo>
                  <a:pt x="3344" y="3660"/>
                </a:lnTo>
                <a:lnTo>
                  <a:pt x="3345" y="3664"/>
                </a:lnTo>
                <a:lnTo>
                  <a:pt x="3346" y="3667"/>
                </a:lnTo>
                <a:lnTo>
                  <a:pt x="3346" y="3670"/>
                </a:lnTo>
                <a:moveTo>
                  <a:pt x="4105" y="3687"/>
                </a:moveTo>
                <a:lnTo>
                  <a:pt x="4105" y="3684"/>
                </a:lnTo>
                <a:lnTo>
                  <a:pt x="4106" y="3680"/>
                </a:lnTo>
                <a:lnTo>
                  <a:pt x="4107" y="3677"/>
                </a:lnTo>
                <a:lnTo>
                  <a:pt x="4108" y="3674"/>
                </a:lnTo>
                <a:lnTo>
                  <a:pt x="4110" y="3671"/>
                </a:lnTo>
                <a:lnTo>
                  <a:pt x="4112" y="3669"/>
                </a:lnTo>
                <a:lnTo>
                  <a:pt x="4114" y="3666"/>
                </a:lnTo>
                <a:lnTo>
                  <a:pt x="4117" y="3664"/>
                </a:lnTo>
                <a:lnTo>
                  <a:pt x="4119" y="3662"/>
                </a:lnTo>
                <a:lnTo>
                  <a:pt x="4122" y="3660"/>
                </a:lnTo>
                <a:lnTo>
                  <a:pt x="4125" y="3659"/>
                </a:lnTo>
                <a:lnTo>
                  <a:pt x="4128" y="3658"/>
                </a:lnTo>
                <a:lnTo>
                  <a:pt x="4131" y="3657"/>
                </a:lnTo>
                <a:lnTo>
                  <a:pt x="4135" y="3656"/>
                </a:lnTo>
                <a:lnTo>
                  <a:pt x="4138" y="3656"/>
                </a:lnTo>
                <a:lnTo>
                  <a:pt x="4142" y="3656"/>
                </a:lnTo>
                <a:lnTo>
                  <a:pt x="4417" y="3677"/>
                </a:lnTo>
                <a:lnTo>
                  <a:pt x="4420" y="3678"/>
                </a:lnTo>
                <a:lnTo>
                  <a:pt x="4424" y="3679"/>
                </a:lnTo>
                <a:lnTo>
                  <a:pt x="4427" y="3680"/>
                </a:lnTo>
                <a:lnTo>
                  <a:pt x="4430" y="3681"/>
                </a:lnTo>
                <a:lnTo>
                  <a:pt x="4433" y="3683"/>
                </a:lnTo>
                <a:lnTo>
                  <a:pt x="4435" y="3685"/>
                </a:lnTo>
                <a:lnTo>
                  <a:pt x="4438" y="3687"/>
                </a:lnTo>
                <a:lnTo>
                  <a:pt x="4440" y="3689"/>
                </a:lnTo>
                <a:lnTo>
                  <a:pt x="4442" y="3692"/>
                </a:lnTo>
                <a:lnTo>
                  <a:pt x="4444" y="3695"/>
                </a:lnTo>
                <a:lnTo>
                  <a:pt x="4445" y="3698"/>
                </a:lnTo>
                <a:lnTo>
                  <a:pt x="4446" y="3701"/>
                </a:lnTo>
                <a:lnTo>
                  <a:pt x="4447" y="3704"/>
                </a:lnTo>
                <a:lnTo>
                  <a:pt x="4448" y="3707"/>
                </a:lnTo>
                <a:lnTo>
                  <a:pt x="4448" y="3711"/>
                </a:lnTo>
                <a:lnTo>
                  <a:pt x="4448" y="3714"/>
                </a:lnTo>
                <a:lnTo>
                  <a:pt x="4447" y="3718"/>
                </a:lnTo>
                <a:lnTo>
                  <a:pt x="4446" y="3721"/>
                </a:lnTo>
                <a:lnTo>
                  <a:pt x="4445" y="3724"/>
                </a:lnTo>
                <a:lnTo>
                  <a:pt x="4444" y="3727"/>
                </a:lnTo>
                <a:lnTo>
                  <a:pt x="4442" y="3730"/>
                </a:lnTo>
                <a:lnTo>
                  <a:pt x="4440" y="3732"/>
                </a:lnTo>
                <a:lnTo>
                  <a:pt x="4438" y="3735"/>
                </a:lnTo>
                <a:lnTo>
                  <a:pt x="4436" y="3737"/>
                </a:lnTo>
                <a:lnTo>
                  <a:pt x="4433" y="3739"/>
                </a:lnTo>
                <a:lnTo>
                  <a:pt x="4430" y="3740"/>
                </a:lnTo>
                <a:lnTo>
                  <a:pt x="4427" y="3742"/>
                </a:lnTo>
                <a:lnTo>
                  <a:pt x="4424" y="3743"/>
                </a:lnTo>
                <a:lnTo>
                  <a:pt x="4421" y="3744"/>
                </a:lnTo>
                <a:lnTo>
                  <a:pt x="4418" y="3744"/>
                </a:lnTo>
                <a:lnTo>
                  <a:pt x="4414" y="3744"/>
                </a:lnTo>
                <a:lnTo>
                  <a:pt x="4411" y="3744"/>
                </a:lnTo>
                <a:lnTo>
                  <a:pt x="4137" y="3723"/>
                </a:lnTo>
                <a:lnTo>
                  <a:pt x="4133" y="3723"/>
                </a:lnTo>
                <a:lnTo>
                  <a:pt x="4130" y="3722"/>
                </a:lnTo>
                <a:lnTo>
                  <a:pt x="4127" y="3721"/>
                </a:lnTo>
                <a:lnTo>
                  <a:pt x="4124" y="3719"/>
                </a:lnTo>
                <a:lnTo>
                  <a:pt x="4121" y="3718"/>
                </a:lnTo>
                <a:lnTo>
                  <a:pt x="4118" y="3716"/>
                </a:lnTo>
                <a:lnTo>
                  <a:pt x="4116" y="3714"/>
                </a:lnTo>
                <a:lnTo>
                  <a:pt x="4113" y="3711"/>
                </a:lnTo>
                <a:lnTo>
                  <a:pt x="4111" y="3709"/>
                </a:lnTo>
                <a:lnTo>
                  <a:pt x="4109" y="3706"/>
                </a:lnTo>
                <a:lnTo>
                  <a:pt x="4108" y="3703"/>
                </a:lnTo>
                <a:lnTo>
                  <a:pt x="4107" y="3700"/>
                </a:lnTo>
                <a:lnTo>
                  <a:pt x="4106" y="3697"/>
                </a:lnTo>
                <a:lnTo>
                  <a:pt x="4105" y="3694"/>
                </a:lnTo>
                <a:lnTo>
                  <a:pt x="4105" y="3691"/>
                </a:lnTo>
                <a:lnTo>
                  <a:pt x="4105" y="3687"/>
                </a:lnTo>
                <a:moveTo>
                  <a:pt x="2795" y="3697"/>
                </a:moveTo>
                <a:lnTo>
                  <a:pt x="2795" y="3701"/>
                </a:lnTo>
                <a:lnTo>
                  <a:pt x="2795" y="3704"/>
                </a:lnTo>
                <a:lnTo>
                  <a:pt x="2794" y="3707"/>
                </a:lnTo>
                <a:lnTo>
                  <a:pt x="2794" y="3711"/>
                </a:lnTo>
                <a:lnTo>
                  <a:pt x="2792" y="3714"/>
                </a:lnTo>
                <a:lnTo>
                  <a:pt x="2791" y="3717"/>
                </a:lnTo>
                <a:lnTo>
                  <a:pt x="2789" y="3719"/>
                </a:lnTo>
                <a:lnTo>
                  <a:pt x="2787" y="3722"/>
                </a:lnTo>
                <a:lnTo>
                  <a:pt x="2785" y="3724"/>
                </a:lnTo>
                <a:lnTo>
                  <a:pt x="2783" y="3727"/>
                </a:lnTo>
                <a:lnTo>
                  <a:pt x="2780" y="3729"/>
                </a:lnTo>
                <a:lnTo>
                  <a:pt x="2777" y="3730"/>
                </a:lnTo>
                <a:lnTo>
                  <a:pt x="2774" y="3732"/>
                </a:lnTo>
                <a:lnTo>
                  <a:pt x="2771" y="3733"/>
                </a:lnTo>
                <a:lnTo>
                  <a:pt x="2767" y="3734"/>
                </a:lnTo>
                <a:lnTo>
                  <a:pt x="2764" y="3734"/>
                </a:lnTo>
                <a:lnTo>
                  <a:pt x="2491" y="3761"/>
                </a:lnTo>
                <a:lnTo>
                  <a:pt x="2487" y="3761"/>
                </a:lnTo>
                <a:lnTo>
                  <a:pt x="2484" y="3761"/>
                </a:lnTo>
                <a:lnTo>
                  <a:pt x="2481" y="3761"/>
                </a:lnTo>
                <a:lnTo>
                  <a:pt x="2478" y="3760"/>
                </a:lnTo>
                <a:lnTo>
                  <a:pt x="2475" y="3759"/>
                </a:lnTo>
                <a:lnTo>
                  <a:pt x="2472" y="3758"/>
                </a:lnTo>
                <a:lnTo>
                  <a:pt x="2469" y="3756"/>
                </a:lnTo>
                <a:lnTo>
                  <a:pt x="2466" y="3754"/>
                </a:lnTo>
                <a:lnTo>
                  <a:pt x="2464" y="3752"/>
                </a:lnTo>
                <a:lnTo>
                  <a:pt x="2461" y="3750"/>
                </a:lnTo>
                <a:lnTo>
                  <a:pt x="2459" y="3748"/>
                </a:lnTo>
                <a:lnTo>
                  <a:pt x="2457" y="3745"/>
                </a:lnTo>
                <a:lnTo>
                  <a:pt x="2456" y="3742"/>
                </a:lnTo>
                <a:lnTo>
                  <a:pt x="2454" y="3739"/>
                </a:lnTo>
                <a:lnTo>
                  <a:pt x="2453" y="3736"/>
                </a:lnTo>
                <a:lnTo>
                  <a:pt x="2453" y="3732"/>
                </a:lnTo>
                <a:lnTo>
                  <a:pt x="2453" y="3729"/>
                </a:lnTo>
                <a:lnTo>
                  <a:pt x="2453" y="3725"/>
                </a:lnTo>
                <a:lnTo>
                  <a:pt x="2453" y="3722"/>
                </a:lnTo>
                <a:lnTo>
                  <a:pt x="2454" y="3719"/>
                </a:lnTo>
                <a:lnTo>
                  <a:pt x="2455" y="3716"/>
                </a:lnTo>
                <a:lnTo>
                  <a:pt x="2457" y="3713"/>
                </a:lnTo>
                <a:lnTo>
                  <a:pt x="2458" y="3710"/>
                </a:lnTo>
                <a:lnTo>
                  <a:pt x="2460" y="3707"/>
                </a:lnTo>
                <a:lnTo>
                  <a:pt x="2462" y="3705"/>
                </a:lnTo>
                <a:lnTo>
                  <a:pt x="2465" y="3703"/>
                </a:lnTo>
                <a:lnTo>
                  <a:pt x="2467" y="3701"/>
                </a:lnTo>
                <a:lnTo>
                  <a:pt x="2470" y="3699"/>
                </a:lnTo>
                <a:lnTo>
                  <a:pt x="2473" y="3697"/>
                </a:lnTo>
                <a:lnTo>
                  <a:pt x="2476" y="3696"/>
                </a:lnTo>
                <a:lnTo>
                  <a:pt x="2480" y="3695"/>
                </a:lnTo>
                <a:lnTo>
                  <a:pt x="2483" y="3694"/>
                </a:lnTo>
                <a:lnTo>
                  <a:pt x="2758" y="3667"/>
                </a:lnTo>
                <a:lnTo>
                  <a:pt x="2761" y="3667"/>
                </a:lnTo>
                <a:lnTo>
                  <a:pt x="2765" y="3667"/>
                </a:lnTo>
                <a:lnTo>
                  <a:pt x="2768" y="3668"/>
                </a:lnTo>
                <a:lnTo>
                  <a:pt x="2771" y="3669"/>
                </a:lnTo>
                <a:lnTo>
                  <a:pt x="2775" y="3670"/>
                </a:lnTo>
                <a:lnTo>
                  <a:pt x="2778" y="3671"/>
                </a:lnTo>
                <a:lnTo>
                  <a:pt x="2780" y="3673"/>
                </a:lnTo>
                <a:lnTo>
                  <a:pt x="2783" y="3675"/>
                </a:lnTo>
                <a:lnTo>
                  <a:pt x="2786" y="3677"/>
                </a:lnTo>
                <a:lnTo>
                  <a:pt x="2788" y="3679"/>
                </a:lnTo>
                <a:lnTo>
                  <a:pt x="2790" y="3682"/>
                </a:lnTo>
                <a:lnTo>
                  <a:pt x="2791" y="3685"/>
                </a:lnTo>
                <a:lnTo>
                  <a:pt x="2793" y="3688"/>
                </a:lnTo>
                <a:lnTo>
                  <a:pt x="2794" y="3691"/>
                </a:lnTo>
                <a:lnTo>
                  <a:pt x="2794" y="3694"/>
                </a:lnTo>
                <a:lnTo>
                  <a:pt x="2795" y="3697"/>
                </a:lnTo>
                <a:moveTo>
                  <a:pt x="4655" y="3736"/>
                </a:moveTo>
                <a:lnTo>
                  <a:pt x="4655" y="3733"/>
                </a:lnTo>
                <a:lnTo>
                  <a:pt x="4656" y="3729"/>
                </a:lnTo>
                <a:lnTo>
                  <a:pt x="4657" y="3726"/>
                </a:lnTo>
                <a:lnTo>
                  <a:pt x="4659" y="3723"/>
                </a:lnTo>
                <a:lnTo>
                  <a:pt x="4661" y="3720"/>
                </a:lnTo>
                <a:lnTo>
                  <a:pt x="4663" y="3718"/>
                </a:lnTo>
                <a:lnTo>
                  <a:pt x="4665" y="3715"/>
                </a:lnTo>
                <a:lnTo>
                  <a:pt x="4667" y="3713"/>
                </a:lnTo>
                <a:lnTo>
                  <a:pt x="4670" y="3711"/>
                </a:lnTo>
                <a:lnTo>
                  <a:pt x="4673" y="3710"/>
                </a:lnTo>
                <a:lnTo>
                  <a:pt x="4676" y="3708"/>
                </a:lnTo>
                <a:lnTo>
                  <a:pt x="4679" y="3707"/>
                </a:lnTo>
                <a:lnTo>
                  <a:pt x="4682" y="3707"/>
                </a:lnTo>
                <a:lnTo>
                  <a:pt x="4686" y="3706"/>
                </a:lnTo>
                <a:lnTo>
                  <a:pt x="4689" y="3706"/>
                </a:lnTo>
                <a:lnTo>
                  <a:pt x="4693" y="3706"/>
                </a:lnTo>
                <a:lnTo>
                  <a:pt x="4967" y="3743"/>
                </a:lnTo>
                <a:lnTo>
                  <a:pt x="4970" y="3744"/>
                </a:lnTo>
                <a:lnTo>
                  <a:pt x="4973" y="3745"/>
                </a:lnTo>
                <a:lnTo>
                  <a:pt x="4976" y="3746"/>
                </a:lnTo>
                <a:lnTo>
                  <a:pt x="4979" y="3748"/>
                </a:lnTo>
                <a:lnTo>
                  <a:pt x="4982" y="3750"/>
                </a:lnTo>
                <a:lnTo>
                  <a:pt x="4984" y="3752"/>
                </a:lnTo>
                <a:lnTo>
                  <a:pt x="4987" y="3754"/>
                </a:lnTo>
                <a:lnTo>
                  <a:pt x="4989" y="3757"/>
                </a:lnTo>
                <a:lnTo>
                  <a:pt x="4991" y="3759"/>
                </a:lnTo>
                <a:lnTo>
                  <a:pt x="4992" y="3762"/>
                </a:lnTo>
                <a:lnTo>
                  <a:pt x="4993" y="3765"/>
                </a:lnTo>
                <a:lnTo>
                  <a:pt x="4995" y="3768"/>
                </a:lnTo>
                <a:lnTo>
                  <a:pt x="4995" y="3771"/>
                </a:lnTo>
                <a:lnTo>
                  <a:pt x="4996" y="3774"/>
                </a:lnTo>
                <a:lnTo>
                  <a:pt x="4996" y="3778"/>
                </a:lnTo>
                <a:lnTo>
                  <a:pt x="4996" y="3781"/>
                </a:lnTo>
                <a:lnTo>
                  <a:pt x="4995" y="3784"/>
                </a:lnTo>
                <a:lnTo>
                  <a:pt x="4994" y="3788"/>
                </a:lnTo>
                <a:lnTo>
                  <a:pt x="4993" y="3791"/>
                </a:lnTo>
                <a:lnTo>
                  <a:pt x="4991" y="3794"/>
                </a:lnTo>
                <a:lnTo>
                  <a:pt x="4989" y="3796"/>
                </a:lnTo>
                <a:lnTo>
                  <a:pt x="4987" y="3799"/>
                </a:lnTo>
                <a:lnTo>
                  <a:pt x="4984" y="3801"/>
                </a:lnTo>
                <a:lnTo>
                  <a:pt x="4982" y="3803"/>
                </a:lnTo>
                <a:lnTo>
                  <a:pt x="4979" y="3805"/>
                </a:lnTo>
                <a:lnTo>
                  <a:pt x="4976" y="3806"/>
                </a:lnTo>
                <a:lnTo>
                  <a:pt x="4973" y="3808"/>
                </a:lnTo>
                <a:lnTo>
                  <a:pt x="4970" y="3809"/>
                </a:lnTo>
                <a:lnTo>
                  <a:pt x="4967" y="3809"/>
                </a:lnTo>
                <a:lnTo>
                  <a:pt x="4963" y="3810"/>
                </a:lnTo>
                <a:lnTo>
                  <a:pt x="4960" y="3810"/>
                </a:lnTo>
                <a:lnTo>
                  <a:pt x="4957" y="3809"/>
                </a:lnTo>
                <a:lnTo>
                  <a:pt x="4684" y="3773"/>
                </a:lnTo>
                <a:lnTo>
                  <a:pt x="4680" y="3773"/>
                </a:lnTo>
                <a:lnTo>
                  <a:pt x="4677" y="3772"/>
                </a:lnTo>
                <a:lnTo>
                  <a:pt x="4674" y="3771"/>
                </a:lnTo>
                <a:lnTo>
                  <a:pt x="4671" y="3769"/>
                </a:lnTo>
                <a:lnTo>
                  <a:pt x="4668" y="3767"/>
                </a:lnTo>
                <a:lnTo>
                  <a:pt x="4666" y="3765"/>
                </a:lnTo>
                <a:lnTo>
                  <a:pt x="4663" y="3763"/>
                </a:lnTo>
                <a:lnTo>
                  <a:pt x="4661" y="3761"/>
                </a:lnTo>
                <a:lnTo>
                  <a:pt x="4659" y="3758"/>
                </a:lnTo>
                <a:lnTo>
                  <a:pt x="4658" y="3755"/>
                </a:lnTo>
                <a:lnTo>
                  <a:pt x="4657" y="3752"/>
                </a:lnTo>
                <a:lnTo>
                  <a:pt x="4655" y="3749"/>
                </a:lnTo>
                <a:lnTo>
                  <a:pt x="4655" y="3746"/>
                </a:lnTo>
                <a:lnTo>
                  <a:pt x="4654" y="3743"/>
                </a:lnTo>
                <a:lnTo>
                  <a:pt x="4654" y="3740"/>
                </a:lnTo>
                <a:lnTo>
                  <a:pt x="4655" y="3736"/>
                </a:lnTo>
                <a:moveTo>
                  <a:pt x="2248" y="3759"/>
                </a:moveTo>
                <a:lnTo>
                  <a:pt x="2248" y="3763"/>
                </a:lnTo>
                <a:lnTo>
                  <a:pt x="2248" y="3766"/>
                </a:lnTo>
                <a:lnTo>
                  <a:pt x="2248" y="3770"/>
                </a:lnTo>
                <a:lnTo>
                  <a:pt x="2247" y="3773"/>
                </a:lnTo>
                <a:lnTo>
                  <a:pt x="2246" y="3776"/>
                </a:lnTo>
                <a:lnTo>
                  <a:pt x="2245" y="3779"/>
                </a:lnTo>
                <a:lnTo>
                  <a:pt x="2243" y="3782"/>
                </a:lnTo>
                <a:lnTo>
                  <a:pt x="2241" y="3785"/>
                </a:lnTo>
                <a:lnTo>
                  <a:pt x="2239" y="3787"/>
                </a:lnTo>
                <a:lnTo>
                  <a:pt x="2237" y="3790"/>
                </a:lnTo>
                <a:lnTo>
                  <a:pt x="2234" y="3792"/>
                </a:lnTo>
                <a:lnTo>
                  <a:pt x="2232" y="3793"/>
                </a:lnTo>
                <a:lnTo>
                  <a:pt x="2229" y="3795"/>
                </a:lnTo>
                <a:lnTo>
                  <a:pt x="2226" y="3796"/>
                </a:lnTo>
                <a:lnTo>
                  <a:pt x="2222" y="3797"/>
                </a:lnTo>
                <a:lnTo>
                  <a:pt x="2219" y="3798"/>
                </a:lnTo>
                <a:lnTo>
                  <a:pt x="1948" y="3844"/>
                </a:lnTo>
                <a:lnTo>
                  <a:pt x="1945" y="3845"/>
                </a:lnTo>
                <a:lnTo>
                  <a:pt x="1941" y="3845"/>
                </a:lnTo>
                <a:lnTo>
                  <a:pt x="1938" y="3844"/>
                </a:lnTo>
                <a:lnTo>
                  <a:pt x="1935" y="3844"/>
                </a:lnTo>
                <a:lnTo>
                  <a:pt x="1931" y="3843"/>
                </a:lnTo>
                <a:lnTo>
                  <a:pt x="1928" y="3842"/>
                </a:lnTo>
                <a:lnTo>
                  <a:pt x="1925" y="3840"/>
                </a:lnTo>
                <a:lnTo>
                  <a:pt x="1923" y="3839"/>
                </a:lnTo>
                <a:lnTo>
                  <a:pt x="1920" y="3837"/>
                </a:lnTo>
                <a:lnTo>
                  <a:pt x="1918" y="3834"/>
                </a:lnTo>
                <a:lnTo>
                  <a:pt x="1915" y="3832"/>
                </a:lnTo>
                <a:lnTo>
                  <a:pt x="1913" y="3829"/>
                </a:lnTo>
                <a:lnTo>
                  <a:pt x="1912" y="3827"/>
                </a:lnTo>
                <a:lnTo>
                  <a:pt x="1910" y="3824"/>
                </a:lnTo>
                <a:lnTo>
                  <a:pt x="1909" y="3820"/>
                </a:lnTo>
                <a:lnTo>
                  <a:pt x="1908" y="3817"/>
                </a:lnTo>
                <a:lnTo>
                  <a:pt x="1908" y="3814"/>
                </a:lnTo>
                <a:lnTo>
                  <a:pt x="1907" y="3810"/>
                </a:lnTo>
                <a:lnTo>
                  <a:pt x="1908" y="3807"/>
                </a:lnTo>
                <a:lnTo>
                  <a:pt x="1908" y="3804"/>
                </a:lnTo>
                <a:lnTo>
                  <a:pt x="1909" y="3801"/>
                </a:lnTo>
                <a:lnTo>
                  <a:pt x="1910" y="3798"/>
                </a:lnTo>
                <a:lnTo>
                  <a:pt x="1912" y="3795"/>
                </a:lnTo>
                <a:lnTo>
                  <a:pt x="1914" y="3792"/>
                </a:lnTo>
                <a:lnTo>
                  <a:pt x="1915" y="3789"/>
                </a:lnTo>
                <a:lnTo>
                  <a:pt x="1918" y="3787"/>
                </a:lnTo>
                <a:lnTo>
                  <a:pt x="1920" y="3785"/>
                </a:lnTo>
                <a:lnTo>
                  <a:pt x="1923" y="3783"/>
                </a:lnTo>
                <a:lnTo>
                  <a:pt x="1925" y="3781"/>
                </a:lnTo>
                <a:lnTo>
                  <a:pt x="1928" y="3780"/>
                </a:lnTo>
                <a:lnTo>
                  <a:pt x="1932" y="3779"/>
                </a:lnTo>
                <a:lnTo>
                  <a:pt x="1935" y="3778"/>
                </a:lnTo>
                <a:lnTo>
                  <a:pt x="2209" y="3731"/>
                </a:lnTo>
                <a:lnTo>
                  <a:pt x="2212" y="3731"/>
                </a:lnTo>
                <a:lnTo>
                  <a:pt x="2216" y="3731"/>
                </a:lnTo>
                <a:lnTo>
                  <a:pt x="2219" y="3731"/>
                </a:lnTo>
                <a:lnTo>
                  <a:pt x="2222" y="3732"/>
                </a:lnTo>
                <a:lnTo>
                  <a:pt x="2225" y="3733"/>
                </a:lnTo>
                <a:lnTo>
                  <a:pt x="2228" y="3734"/>
                </a:lnTo>
                <a:lnTo>
                  <a:pt x="2231" y="3736"/>
                </a:lnTo>
                <a:lnTo>
                  <a:pt x="2234" y="3738"/>
                </a:lnTo>
                <a:lnTo>
                  <a:pt x="2237" y="3740"/>
                </a:lnTo>
                <a:lnTo>
                  <a:pt x="2239" y="3742"/>
                </a:lnTo>
                <a:lnTo>
                  <a:pt x="2241" y="3744"/>
                </a:lnTo>
                <a:lnTo>
                  <a:pt x="2243" y="3747"/>
                </a:lnTo>
                <a:lnTo>
                  <a:pt x="2245" y="3750"/>
                </a:lnTo>
                <a:lnTo>
                  <a:pt x="2246" y="3753"/>
                </a:lnTo>
                <a:lnTo>
                  <a:pt x="2247" y="3756"/>
                </a:lnTo>
                <a:lnTo>
                  <a:pt x="2248" y="3759"/>
                </a:lnTo>
                <a:moveTo>
                  <a:pt x="5200" y="3814"/>
                </a:moveTo>
                <a:lnTo>
                  <a:pt x="5201" y="3811"/>
                </a:lnTo>
                <a:lnTo>
                  <a:pt x="5202" y="3807"/>
                </a:lnTo>
                <a:lnTo>
                  <a:pt x="5203" y="3804"/>
                </a:lnTo>
                <a:lnTo>
                  <a:pt x="5205" y="3801"/>
                </a:lnTo>
                <a:lnTo>
                  <a:pt x="5207" y="3799"/>
                </a:lnTo>
                <a:lnTo>
                  <a:pt x="5209" y="3796"/>
                </a:lnTo>
                <a:lnTo>
                  <a:pt x="5211" y="3794"/>
                </a:lnTo>
                <a:lnTo>
                  <a:pt x="5214" y="3792"/>
                </a:lnTo>
                <a:lnTo>
                  <a:pt x="5217" y="3790"/>
                </a:lnTo>
                <a:lnTo>
                  <a:pt x="5220" y="3789"/>
                </a:lnTo>
                <a:lnTo>
                  <a:pt x="5223" y="3788"/>
                </a:lnTo>
                <a:lnTo>
                  <a:pt x="5226" y="3787"/>
                </a:lnTo>
                <a:lnTo>
                  <a:pt x="5229" y="3786"/>
                </a:lnTo>
                <a:lnTo>
                  <a:pt x="5233" y="3786"/>
                </a:lnTo>
                <a:lnTo>
                  <a:pt x="5236" y="3786"/>
                </a:lnTo>
                <a:lnTo>
                  <a:pt x="5240" y="3786"/>
                </a:lnTo>
                <a:lnTo>
                  <a:pt x="5512" y="3836"/>
                </a:lnTo>
                <a:lnTo>
                  <a:pt x="5515" y="3837"/>
                </a:lnTo>
                <a:lnTo>
                  <a:pt x="5518" y="3838"/>
                </a:lnTo>
                <a:lnTo>
                  <a:pt x="5521" y="3840"/>
                </a:lnTo>
                <a:lnTo>
                  <a:pt x="5524" y="3842"/>
                </a:lnTo>
                <a:lnTo>
                  <a:pt x="5527" y="3844"/>
                </a:lnTo>
                <a:lnTo>
                  <a:pt x="5529" y="3846"/>
                </a:lnTo>
                <a:lnTo>
                  <a:pt x="5531" y="3848"/>
                </a:lnTo>
                <a:lnTo>
                  <a:pt x="5533" y="3851"/>
                </a:lnTo>
                <a:lnTo>
                  <a:pt x="5535" y="3854"/>
                </a:lnTo>
                <a:lnTo>
                  <a:pt x="5536" y="3857"/>
                </a:lnTo>
                <a:lnTo>
                  <a:pt x="5537" y="3860"/>
                </a:lnTo>
                <a:lnTo>
                  <a:pt x="5538" y="3863"/>
                </a:lnTo>
                <a:lnTo>
                  <a:pt x="5539" y="3866"/>
                </a:lnTo>
                <a:lnTo>
                  <a:pt x="5539" y="3869"/>
                </a:lnTo>
                <a:lnTo>
                  <a:pt x="5539" y="3873"/>
                </a:lnTo>
                <a:lnTo>
                  <a:pt x="5539" y="3876"/>
                </a:lnTo>
                <a:lnTo>
                  <a:pt x="5538" y="3879"/>
                </a:lnTo>
                <a:lnTo>
                  <a:pt x="5537" y="3883"/>
                </a:lnTo>
                <a:lnTo>
                  <a:pt x="5535" y="3886"/>
                </a:lnTo>
                <a:lnTo>
                  <a:pt x="5533" y="3888"/>
                </a:lnTo>
                <a:lnTo>
                  <a:pt x="5531" y="3891"/>
                </a:lnTo>
                <a:lnTo>
                  <a:pt x="5529" y="3893"/>
                </a:lnTo>
                <a:lnTo>
                  <a:pt x="5526" y="3895"/>
                </a:lnTo>
                <a:lnTo>
                  <a:pt x="5524" y="3897"/>
                </a:lnTo>
                <a:lnTo>
                  <a:pt x="5521" y="3899"/>
                </a:lnTo>
                <a:lnTo>
                  <a:pt x="5518" y="3900"/>
                </a:lnTo>
                <a:lnTo>
                  <a:pt x="5515" y="3902"/>
                </a:lnTo>
                <a:lnTo>
                  <a:pt x="5512" y="3902"/>
                </a:lnTo>
                <a:lnTo>
                  <a:pt x="5508" y="3903"/>
                </a:lnTo>
                <a:lnTo>
                  <a:pt x="5505" y="3903"/>
                </a:lnTo>
                <a:lnTo>
                  <a:pt x="5501" y="3903"/>
                </a:lnTo>
                <a:lnTo>
                  <a:pt x="5498" y="3902"/>
                </a:lnTo>
                <a:lnTo>
                  <a:pt x="5228" y="3852"/>
                </a:lnTo>
                <a:lnTo>
                  <a:pt x="5224" y="3851"/>
                </a:lnTo>
                <a:lnTo>
                  <a:pt x="5221" y="3850"/>
                </a:lnTo>
                <a:lnTo>
                  <a:pt x="5218" y="3849"/>
                </a:lnTo>
                <a:lnTo>
                  <a:pt x="5215" y="3847"/>
                </a:lnTo>
                <a:lnTo>
                  <a:pt x="5213" y="3846"/>
                </a:lnTo>
                <a:lnTo>
                  <a:pt x="5210" y="3844"/>
                </a:lnTo>
                <a:lnTo>
                  <a:pt x="5208" y="3841"/>
                </a:lnTo>
                <a:lnTo>
                  <a:pt x="5206" y="3839"/>
                </a:lnTo>
                <a:lnTo>
                  <a:pt x="5204" y="3836"/>
                </a:lnTo>
                <a:lnTo>
                  <a:pt x="5202" y="3833"/>
                </a:lnTo>
                <a:lnTo>
                  <a:pt x="5201" y="3830"/>
                </a:lnTo>
                <a:lnTo>
                  <a:pt x="5200" y="3827"/>
                </a:lnTo>
                <a:lnTo>
                  <a:pt x="5200" y="3824"/>
                </a:lnTo>
                <a:lnTo>
                  <a:pt x="5199" y="3821"/>
                </a:lnTo>
                <a:lnTo>
                  <a:pt x="5199" y="3818"/>
                </a:lnTo>
                <a:lnTo>
                  <a:pt x="5200" y="3814"/>
                </a:lnTo>
                <a:moveTo>
                  <a:pt x="1705" y="3859"/>
                </a:moveTo>
                <a:lnTo>
                  <a:pt x="1706" y="3863"/>
                </a:lnTo>
                <a:lnTo>
                  <a:pt x="1706" y="3866"/>
                </a:lnTo>
                <a:lnTo>
                  <a:pt x="1706" y="3869"/>
                </a:lnTo>
                <a:lnTo>
                  <a:pt x="1706" y="3872"/>
                </a:lnTo>
                <a:lnTo>
                  <a:pt x="1705" y="3876"/>
                </a:lnTo>
                <a:lnTo>
                  <a:pt x="1704" y="3879"/>
                </a:lnTo>
                <a:lnTo>
                  <a:pt x="1703" y="3882"/>
                </a:lnTo>
                <a:lnTo>
                  <a:pt x="1701" y="3885"/>
                </a:lnTo>
                <a:lnTo>
                  <a:pt x="1699" y="3887"/>
                </a:lnTo>
                <a:lnTo>
                  <a:pt x="1697" y="3890"/>
                </a:lnTo>
                <a:lnTo>
                  <a:pt x="1695" y="3892"/>
                </a:lnTo>
                <a:lnTo>
                  <a:pt x="1692" y="3894"/>
                </a:lnTo>
                <a:lnTo>
                  <a:pt x="1689" y="3896"/>
                </a:lnTo>
                <a:lnTo>
                  <a:pt x="1686" y="3898"/>
                </a:lnTo>
                <a:lnTo>
                  <a:pt x="1683" y="3899"/>
                </a:lnTo>
                <a:lnTo>
                  <a:pt x="1680" y="3900"/>
                </a:lnTo>
                <a:lnTo>
                  <a:pt x="1413" y="3966"/>
                </a:lnTo>
                <a:lnTo>
                  <a:pt x="1410" y="3967"/>
                </a:lnTo>
                <a:lnTo>
                  <a:pt x="1406" y="3967"/>
                </a:lnTo>
                <a:lnTo>
                  <a:pt x="1403" y="3967"/>
                </a:lnTo>
                <a:lnTo>
                  <a:pt x="1399" y="3967"/>
                </a:lnTo>
                <a:lnTo>
                  <a:pt x="1396" y="3966"/>
                </a:lnTo>
                <a:lnTo>
                  <a:pt x="1393" y="3965"/>
                </a:lnTo>
                <a:lnTo>
                  <a:pt x="1390" y="3964"/>
                </a:lnTo>
                <a:lnTo>
                  <a:pt x="1387" y="3963"/>
                </a:lnTo>
                <a:lnTo>
                  <a:pt x="1384" y="3961"/>
                </a:lnTo>
                <a:lnTo>
                  <a:pt x="1382" y="3959"/>
                </a:lnTo>
                <a:lnTo>
                  <a:pt x="1379" y="3957"/>
                </a:lnTo>
                <a:lnTo>
                  <a:pt x="1377" y="3954"/>
                </a:lnTo>
                <a:lnTo>
                  <a:pt x="1375" y="3951"/>
                </a:lnTo>
                <a:lnTo>
                  <a:pt x="1373" y="3949"/>
                </a:lnTo>
                <a:lnTo>
                  <a:pt x="1372" y="3945"/>
                </a:lnTo>
                <a:lnTo>
                  <a:pt x="1371" y="3942"/>
                </a:lnTo>
                <a:lnTo>
                  <a:pt x="1370" y="3939"/>
                </a:lnTo>
                <a:lnTo>
                  <a:pt x="1370" y="3935"/>
                </a:lnTo>
                <a:lnTo>
                  <a:pt x="1370" y="3932"/>
                </a:lnTo>
                <a:lnTo>
                  <a:pt x="1370" y="3929"/>
                </a:lnTo>
                <a:lnTo>
                  <a:pt x="1371" y="3926"/>
                </a:lnTo>
                <a:lnTo>
                  <a:pt x="1372" y="3923"/>
                </a:lnTo>
                <a:lnTo>
                  <a:pt x="1373" y="3920"/>
                </a:lnTo>
                <a:lnTo>
                  <a:pt x="1374" y="3917"/>
                </a:lnTo>
                <a:lnTo>
                  <a:pt x="1376" y="3914"/>
                </a:lnTo>
                <a:lnTo>
                  <a:pt x="1378" y="3912"/>
                </a:lnTo>
                <a:lnTo>
                  <a:pt x="1380" y="3909"/>
                </a:lnTo>
                <a:lnTo>
                  <a:pt x="1383" y="3907"/>
                </a:lnTo>
                <a:lnTo>
                  <a:pt x="1386" y="3905"/>
                </a:lnTo>
                <a:lnTo>
                  <a:pt x="1389" y="3904"/>
                </a:lnTo>
                <a:lnTo>
                  <a:pt x="1392" y="3902"/>
                </a:lnTo>
                <a:lnTo>
                  <a:pt x="1395" y="3901"/>
                </a:lnTo>
                <a:lnTo>
                  <a:pt x="1664" y="3834"/>
                </a:lnTo>
                <a:lnTo>
                  <a:pt x="1667" y="3834"/>
                </a:lnTo>
                <a:lnTo>
                  <a:pt x="1671" y="3833"/>
                </a:lnTo>
                <a:lnTo>
                  <a:pt x="1674" y="3833"/>
                </a:lnTo>
                <a:lnTo>
                  <a:pt x="1678" y="3834"/>
                </a:lnTo>
                <a:lnTo>
                  <a:pt x="1681" y="3835"/>
                </a:lnTo>
                <a:lnTo>
                  <a:pt x="1684" y="3836"/>
                </a:lnTo>
                <a:lnTo>
                  <a:pt x="1687" y="3837"/>
                </a:lnTo>
                <a:lnTo>
                  <a:pt x="1690" y="3838"/>
                </a:lnTo>
                <a:lnTo>
                  <a:pt x="1693" y="3840"/>
                </a:lnTo>
                <a:lnTo>
                  <a:pt x="1695" y="3842"/>
                </a:lnTo>
                <a:lnTo>
                  <a:pt x="1697" y="3845"/>
                </a:lnTo>
                <a:lnTo>
                  <a:pt x="1699" y="3847"/>
                </a:lnTo>
                <a:lnTo>
                  <a:pt x="1701" y="3850"/>
                </a:lnTo>
                <a:lnTo>
                  <a:pt x="1703" y="3853"/>
                </a:lnTo>
                <a:lnTo>
                  <a:pt x="1704" y="3856"/>
                </a:lnTo>
                <a:lnTo>
                  <a:pt x="1705" y="3859"/>
                </a:lnTo>
                <a:moveTo>
                  <a:pt x="11491" y="3867"/>
                </a:moveTo>
                <a:lnTo>
                  <a:pt x="11492" y="3871"/>
                </a:lnTo>
                <a:lnTo>
                  <a:pt x="11493" y="3874"/>
                </a:lnTo>
                <a:lnTo>
                  <a:pt x="11493" y="3877"/>
                </a:lnTo>
                <a:lnTo>
                  <a:pt x="11493" y="3881"/>
                </a:lnTo>
                <a:lnTo>
                  <a:pt x="11493" y="3884"/>
                </a:lnTo>
                <a:lnTo>
                  <a:pt x="11492" y="3887"/>
                </a:lnTo>
                <a:lnTo>
                  <a:pt x="11492" y="3890"/>
                </a:lnTo>
                <a:lnTo>
                  <a:pt x="11490" y="3893"/>
                </a:lnTo>
                <a:lnTo>
                  <a:pt x="11489" y="3896"/>
                </a:lnTo>
                <a:lnTo>
                  <a:pt x="11487" y="3899"/>
                </a:lnTo>
                <a:lnTo>
                  <a:pt x="11485" y="3901"/>
                </a:lnTo>
                <a:lnTo>
                  <a:pt x="11483" y="3904"/>
                </a:lnTo>
                <a:lnTo>
                  <a:pt x="11480" y="3906"/>
                </a:lnTo>
                <a:lnTo>
                  <a:pt x="11478" y="3908"/>
                </a:lnTo>
                <a:lnTo>
                  <a:pt x="11475" y="3910"/>
                </a:lnTo>
                <a:lnTo>
                  <a:pt x="11471" y="3911"/>
                </a:lnTo>
                <a:lnTo>
                  <a:pt x="11210" y="4008"/>
                </a:lnTo>
                <a:lnTo>
                  <a:pt x="11207" y="4009"/>
                </a:lnTo>
                <a:lnTo>
                  <a:pt x="11204" y="4010"/>
                </a:lnTo>
                <a:lnTo>
                  <a:pt x="11200" y="4010"/>
                </a:lnTo>
                <a:lnTo>
                  <a:pt x="11197" y="4010"/>
                </a:lnTo>
                <a:lnTo>
                  <a:pt x="11194" y="4010"/>
                </a:lnTo>
                <a:lnTo>
                  <a:pt x="11190" y="4009"/>
                </a:lnTo>
                <a:lnTo>
                  <a:pt x="11187" y="4008"/>
                </a:lnTo>
                <a:lnTo>
                  <a:pt x="11184" y="4007"/>
                </a:lnTo>
                <a:lnTo>
                  <a:pt x="11181" y="4005"/>
                </a:lnTo>
                <a:lnTo>
                  <a:pt x="11179" y="4004"/>
                </a:lnTo>
                <a:lnTo>
                  <a:pt x="11176" y="4002"/>
                </a:lnTo>
                <a:lnTo>
                  <a:pt x="11174" y="3999"/>
                </a:lnTo>
                <a:lnTo>
                  <a:pt x="11171" y="3997"/>
                </a:lnTo>
                <a:lnTo>
                  <a:pt x="11170" y="3994"/>
                </a:lnTo>
                <a:lnTo>
                  <a:pt x="11168" y="3991"/>
                </a:lnTo>
                <a:lnTo>
                  <a:pt x="11166" y="3988"/>
                </a:lnTo>
                <a:lnTo>
                  <a:pt x="11165" y="3985"/>
                </a:lnTo>
                <a:lnTo>
                  <a:pt x="11165" y="3982"/>
                </a:lnTo>
                <a:lnTo>
                  <a:pt x="11165" y="3978"/>
                </a:lnTo>
                <a:lnTo>
                  <a:pt x="11165" y="3975"/>
                </a:lnTo>
                <a:lnTo>
                  <a:pt x="11165" y="3972"/>
                </a:lnTo>
                <a:lnTo>
                  <a:pt x="11166" y="3969"/>
                </a:lnTo>
                <a:lnTo>
                  <a:pt x="11167" y="3966"/>
                </a:lnTo>
                <a:lnTo>
                  <a:pt x="11168" y="3963"/>
                </a:lnTo>
                <a:lnTo>
                  <a:pt x="11169" y="3960"/>
                </a:lnTo>
                <a:lnTo>
                  <a:pt x="11171" y="3957"/>
                </a:lnTo>
                <a:lnTo>
                  <a:pt x="11173" y="3954"/>
                </a:lnTo>
                <a:lnTo>
                  <a:pt x="11176" y="3952"/>
                </a:lnTo>
                <a:lnTo>
                  <a:pt x="11178" y="3950"/>
                </a:lnTo>
                <a:lnTo>
                  <a:pt x="11181" y="3948"/>
                </a:lnTo>
                <a:lnTo>
                  <a:pt x="11184" y="3946"/>
                </a:lnTo>
                <a:lnTo>
                  <a:pt x="11187" y="3945"/>
                </a:lnTo>
                <a:lnTo>
                  <a:pt x="11446" y="3848"/>
                </a:lnTo>
                <a:lnTo>
                  <a:pt x="11450" y="3847"/>
                </a:lnTo>
                <a:lnTo>
                  <a:pt x="11453" y="3846"/>
                </a:lnTo>
                <a:lnTo>
                  <a:pt x="11457" y="3846"/>
                </a:lnTo>
                <a:lnTo>
                  <a:pt x="11460" y="3846"/>
                </a:lnTo>
                <a:lnTo>
                  <a:pt x="11463" y="3846"/>
                </a:lnTo>
                <a:lnTo>
                  <a:pt x="11467" y="3847"/>
                </a:lnTo>
                <a:lnTo>
                  <a:pt x="11470" y="3847"/>
                </a:lnTo>
                <a:lnTo>
                  <a:pt x="11473" y="3849"/>
                </a:lnTo>
                <a:lnTo>
                  <a:pt x="11476" y="3850"/>
                </a:lnTo>
                <a:lnTo>
                  <a:pt x="11479" y="3852"/>
                </a:lnTo>
                <a:lnTo>
                  <a:pt x="11481" y="3854"/>
                </a:lnTo>
                <a:lnTo>
                  <a:pt x="11484" y="3856"/>
                </a:lnTo>
                <a:lnTo>
                  <a:pt x="11486" y="3858"/>
                </a:lnTo>
                <a:lnTo>
                  <a:pt x="11488" y="3861"/>
                </a:lnTo>
                <a:lnTo>
                  <a:pt x="11490" y="3864"/>
                </a:lnTo>
                <a:lnTo>
                  <a:pt x="11491" y="3867"/>
                </a:lnTo>
                <a:moveTo>
                  <a:pt x="5742" y="3919"/>
                </a:moveTo>
                <a:lnTo>
                  <a:pt x="5743" y="3916"/>
                </a:lnTo>
                <a:lnTo>
                  <a:pt x="5744" y="3913"/>
                </a:lnTo>
                <a:lnTo>
                  <a:pt x="5745" y="3910"/>
                </a:lnTo>
                <a:lnTo>
                  <a:pt x="5747" y="3907"/>
                </a:lnTo>
                <a:lnTo>
                  <a:pt x="5749" y="3904"/>
                </a:lnTo>
                <a:lnTo>
                  <a:pt x="5751" y="3902"/>
                </a:lnTo>
                <a:lnTo>
                  <a:pt x="5754" y="3900"/>
                </a:lnTo>
                <a:lnTo>
                  <a:pt x="5757" y="3898"/>
                </a:lnTo>
                <a:lnTo>
                  <a:pt x="5759" y="3896"/>
                </a:lnTo>
                <a:lnTo>
                  <a:pt x="5762" y="3895"/>
                </a:lnTo>
                <a:lnTo>
                  <a:pt x="5766" y="3894"/>
                </a:lnTo>
                <a:lnTo>
                  <a:pt x="5769" y="3893"/>
                </a:lnTo>
                <a:lnTo>
                  <a:pt x="5772" y="3893"/>
                </a:lnTo>
                <a:lnTo>
                  <a:pt x="5776" y="3892"/>
                </a:lnTo>
                <a:lnTo>
                  <a:pt x="5779" y="3893"/>
                </a:lnTo>
                <a:lnTo>
                  <a:pt x="5783" y="3893"/>
                </a:lnTo>
                <a:lnTo>
                  <a:pt x="6052" y="3957"/>
                </a:lnTo>
                <a:lnTo>
                  <a:pt x="6055" y="3958"/>
                </a:lnTo>
                <a:lnTo>
                  <a:pt x="6058" y="3959"/>
                </a:lnTo>
                <a:lnTo>
                  <a:pt x="6061" y="3961"/>
                </a:lnTo>
                <a:lnTo>
                  <a:pt x="6064" y="3963"/>
                </a:lnTo>
                <a:lnTo>
                  <a:pt x="6066" y="3965"/>
                </a:lnTo>
                <a:lnTo>
                  <a:pt x="6069" y="3967"/>
                </a:lnTo>
                <a:lnTo>
                  <a:pt x="6071" y="3969"/>
                </a:lnTo>
                <a:lnTo>
                  <a:pt x="6072" y="3972"/>
                </a:lnTo>
                <a:lnTo>
                  <a:pt x="6074" y="3975"/>
                </a:lnTo>
                <a:lnTo>
                  <a:pt x="6075" y="3978"/>
                </a:lnTo>
                <a:lnTo>
                  <a:pt x="6076" y="3981"/>
                </a:lnTo>
                <a:lnTo>
                  <a:pt x="6077" y="3984"/>
                </a:lnTo>
                <a:lnTo>
                  <a:pt x="6077" y="3987"/>
                </a:lnTo>
                <a:lnTo>
                  <a:pt x="6077" y="3990"/>
                </a:lnTo>
                <a:lnTo>
                  <a:pt x="6077" y="3994"/>
                </a:lnTo>
                <a:lnTo>
                  <a:pt x="6077" y="3997"/>
                </a:lnTo>
                <a:lnTo>
                  <a:pt x="6076" y="4000"/>
                </a:lnTo>
                <a:lnTo>
                  <a:pt x="6074" y="4004"/>
                </a:lnTo>
                <a:lnTo>
                  <a:pt x="6073" y="4006"/>
                </a:lnTo>
                <a:lnTo>
                  <a:pt x="6071" y="4009"/>
                </a:lnTo>
                <a:lnTo>
                  <a:pt x="6069" y="4012"/>
                </a:lnTo>
                <a:lnTo>
                  <a:pt x="6066" y="4014"/>
                </a:lnTo>
                <a:lnTo>
                  <a:pt x="6064" y="4016"/>
                </a:lnTo>
                <a:lnTo>
                  <a:pt x="6061" y="4018"/>
                </a:lnTo>
                <a:lnTo>
                  <a:pt x="6058" y="4019"/>
                </a:lnTo>
                <a:lnTo>
                  <a:pt x="6055" y="4021"/>
                </a:lnTo>
                <a:lnTo>
                  <a:pt x="6052" y="4022"/>
                </a:lnTo>
                <a:lnTo>
                  <a:pt x="6049" y="4022"/>
                </a:lnTo>
                <a:lnTo>
                  <a:pt x="6045" y="4023"/>
                </a:lnTo>
                <a:lnTo>
                  <a:pt x="6042" y="4023"/>
                </a:lnTo>
                <a:lnTo>
                  <a:pt x="6038" y="4023"/>
                </a:lnTo>
                <a:lnTo>
                  <a:pt x="6035" y="4022"/>
                </a:lnTo>
                <a:lnTo>
                  <a:pt x="5768" y="3959"/>
                </a:lnTo>
                <a:lnTo>
                  <a:pt x="5764" y="3958"/>
                </a:lnTo>
                <a:lnTo>
                  <a:pt x="5761" y="3957"/>
                </a:lnTo>
                <a:lnTo>
                  <a:pt x="5758" y="3956"/>
                </a:lnTo>
                <a:lnTo>
                  <a:pt x="5755" y="3954"/>
                </a:lnTo>
                <a:lnTo>
                  <a:pt x="5752" y="3952"/>
                </a:lnTo>
                <a:lnTo>
                  <a:pt x="5750" y="3949"/>
                </a:lnTo>
                <a:lnTo>
                  <a:pt x="5748" y="3947"/>
                </a:lnTo>
                <a:lnTo>
                  <a:pt x="5746" y="3944"/>
                </a:lnTo>
                <a:lnTo>
                  <a:pt x="5744" y="3942"/>
                </a:lnTo>
                <a:lnTo>
                  <a:pt x="5743" y="3939"/>
                </a:lnTo>
                <a:lnTo>
                  <a:pt x="5742" y="3936"/>
                </a:lnTo>
                <a:lnTo>
                  <a:pt x="5741" y="3932"/>
                </a:lnTo>
                <a:lnTo>
                  <a:pt x="5741" y="3929"/>
                </a:lnTo>
                <a:lnTo>
                  <a:pt x="5741" y="3926"/>
                </a:lnTo>
                <a:lnTo>
                  <a:pt x="5741" y="3923"/>
                </a:lnTo>
                <a:lnTo>
                  <a:pt x="5742" y="3919"/>
                </a:lnTo>
                <a:moveTo>
                  <a:pt x="1173" y="4000"/>
                </a:moveTo>
                <a:lnTo>
                  <a:pt x="1174" y="4004"/>
                </a:lnTo>
                <a:lnTo>
                  <a:pt x="1174" y="4007"/>
                </a:lnTo>
                <a:lnTo>
                  <a:pt x="1174" y="4010"/>
                </a:lnTo>
                <a:lnTo>
                  <a:pt x="1174" y="4014"/>
                </a:lnTo>
                <a:lnTo>
                  <a:pt x="1173" y="4017"/>
                </a:lnTo>
                <a:lnTo>
                  <a:pt x="1173" y="4020"/>
                </a:lnTo>
                <a:lnTo>
                  <a:pt x="1171" y="4023"/>
                </a:lnTo>
                <a:lnTo>
                  <a:pt x="1170" y="4026"/>
                </a:lnTo>
                <a:lnTo>
                  <a:pt x="1168" y="4029"/>
                </a:lnTo>
                <a:lnTo>
                  <a:pt x="1166" y="4032"/>
                </a:lnTo>
                <a:lnTo>
                  <a:pt x="1164" y="4034"/>
                </a:lnTo>
                <a:lnTo>
                  <a:pt x="1162" y="4036"/>
                </a:lnTo>
                <a:lnTo>
                  <a:pt x="1159" y="4038"/>
                </a:lnTo>
                <a:lnTo>
                  <a:pt x="1156" y="4040"/>
                </a:lnTo>
                <a:lnTo>
                  <a:pt x="1153" y="4042"/>
                </a:lnTo>
                <a:lnTo>
                  <a:pt x="1150" y="4043"/>
                </a:lnTo>
                <a:lnTo>
                  <a:pt x="891" y="4131"/>
                </a:lnTo>
                <a:lnTo>
                  <a:pt x="888" y="4132"/>
                </a:lnTo>
                <a:lnTo>
                  <a:pt x="884" y="4133"/>
                </a:lnTo>
                <a:lnTo>
                  <a:pt x="881" y="4133"/>
                </a:lnTo>
                <a:lnTo>
                  <a:pt x="877" y="4133"/>
                </a:lnTo>
                <a:lnTo>
                  <a:pt x="874" y="4133"/>
                </a:lnTo>
                <a:lnTo>
                  <a:pt x="871" y="4133"/>
                </a:lnTo>
                <a:lnTo>
                  <a:pt x="868" y="4132"/>
                </a:lnTo>
                <a:lnTo>
                  <a:pt x="865" y="4130"/>
                </a:lnTo>
                <a:lnTo>
                  <a:pt x="862" y="4129"/>
                </a:lnTo>
                <a:lnTo>
                  <a:pt x="859" y="4127"/>
                </a:lnTo>
                <a:lnTo>
                  <a:pt x="857" y="4125"/>
                </a:lnTo>
                <a:lnTo>
                  <a:pt x="854" y="4123"/>
                </a:lnTo>
                <a:lnTo>
                  <a:pt x="852" y="4120"/>
                </a:lnTo>
                <a:lnTo>
                  <a:pt x="850" y="4117"/>
                </a:lnTo>
                <a:lnTo>
                  <a:pt x="848" y="4114"/>
                </a:lnTo>
                <a:lnTo>
                  <a:pt x="847" y="4111"/>
                </a:lnTo>
                <a:lnTo>
                  <a:pt x="846" y="4108"/>
                </a:lnTo>
                <a:lnTo>
                  <a:pt x="845" y="4105"/>
                </a:lnTo>
                <a:lnTo>
                  <a:pt x="845" y="4101"/>
                </a:lnTo>
                <a:lnTo>
                  <a:pt x="845" y="4098"/>
                </a:lnTo>
                <a:lnTo>
                  <a:pt x="845" y="4095"/>
                </a:lnTo>
                <a:lnTo>
                  <a:pt x="845" y="4092"/>
                </a:lnTo>
                <a:lnTo>
                  <a:pt x="846" y="4089"/>
                </a:lnTo>
                <a:lnTo>
                  <a:pt x="848" y="4086"/>
                </a:lnTo>
                <a:lnTo>
                  <a:pt x="849" y="4083"/>
                </a:lnTo>
                <a:lnTo>
                  <a:pt x="851" y="4080"/>
                </a:lnTo>
                <a:lnTo>
                  <a:pt x="853" y="4078"/>
                </a:lnTo>
                <a:lnTo>
                  <a:pt x="855" y="4075"/>
                </a:lnTo>
                <a:lnTo>
                  <a:pt x="858" y="4073"/>
                </a:lnTo>
                <a:lnTo>
                  <a:pt x="861" y="4071"/>
                </a:lnTo>
                <a:lnTo>
                  <a:pt x="864" y="4070"/>
                </a:lnTo>
                <a:lnTo>
                  <a:pt x="867" y="4068"/>
                </a:lnTo>
                <a:lnTo>
                  <a:pt x="1130" y="3978"/>
                </a:lnTo>
                <a:lnTo>
                  <a:pt x="1133" y="3977"/>
                </a:lnTo>
                <a:lnTo>
                  <a:pt x="1137" y="3977"/>
                </a:lnTo>
                <a:lnTo>
                  <a:pt x="1140" y="3977"/>
                </a:lnTo>
                <a:lnTo>
                  <a:pt x="1143" y="3977"/>
                </a:lnTo>
                <a:lnTo>
                  <a:pt x="1147" y="3978"/>
                </a:lnTo>
                <a:lnTo>
                  <a:pt x="1150" y="3978"/>
                </a:lnTo>
                <a:lnTo>
                  <a:pt x="1153" y="3980"/>
                </a:lnTo>
                <a:lnTo>
                  <a:pt x="1156" y="3981"/>
                </a:lnTo>
                <a:lnTo>
                  <a:pt x="1159" y="3983"/>
                </a:lnTo>
                <a:lnTo>
                  <a:pt x="1161" y="3984"/>
                </a:lnTo>
                <a:lnTo>
                  <a:pt x="1164" y="3986"/>
                </a:lnTo>
                <a:lnTo>
                  <a:pt x="1166" y="3989"/>
                </a:lnTo>
                <a:lnTo>
                  <a:pt x="1168" y="3991"/>
                </a:lnTo>
                <a:lnTo>
                  <a:pt x="1170" y="3994"/>
                </a:lnTo>
                <a:lnTo>
                  <a:pt x="1172" y="3997"/>
                </a:lnTo>
                <a:lnTo>
                  <a:pt x="1173" y="4000"/>
                </a:lnTo>
                <a:moveTo>
                  <a:pt x="6278" y="4050"/>
                </a:moveTo>
                <a:lnTo>
                  <a:pt x="6279" y="4047"/>
                </a:lnTo>
                <a:lnTo>
                  <a:pt x="6280" y="4044"/>
                </a:lnTo>
                <a:lnTo>
                  <a:pt x="6282" y="4041"/>
                </a:lnTo>
                <a:lnTo>
                  <a:pt x="6284" y="4038"/>
                </a:lnTo>
                <a:lnTo>
                  <a:pt x="6286" y="4036"/>
                </a:lnTo>
                <a:lnTo>
                  <a:pt x="6288" y="4033"/>
                </a:lnTo>
                <a:lnTo>
                  <a:pt x="6291" y="4031"/>
                </a:lnTo>
                <a:lnTo>
                  <a:pt x="6294" y="4029"/>
                </a:lnTo>
                <a:lnTo>
                  <a:pt x="6297" y="4028"/>
                </a:lnTo>
                <a:lnTo>
                  <a:pt x="6300" y="4027"/>
                </a:lnTo>
                <a:lnTo>
                  <a:pt x="6303" y="4026"/>
                </a:lnTo>
                <a:lnTo>
                  <a:pt x="6306" y="4025"/>
                </a:lnTo>
                <a:lnTo>
                  <a:pt x="6310" y="4025"/>
                </a:lnTo>
                <a:lnTo>
                  <a:pt x="6313" y="4025"/>
                </a:lnTo>
                <a:lnTo>
                  <a:pt x="6316" y="4025"/>
                </a:lnTo>
                <a:lnTo>
                  <a:pt x="6320" y="4026"/>
                </a:lnTo>
                <a:lnTo>
                  <a:pt x="6585" y="4102"/>
                </a:lnTo>
                <a:lnTo>
                  <a:pt x="6588" y="4103"/>
                </a:lnTo>
                <a:lnTo>
                  <a:pt x="6591" y="4105"/>
                </a:lnTo>
                <a:lnTo>
                  <a:pt x="6594" y="4106"/>
                </a:lnTo>
                <a:lnTo>
                  <a:pt x="6597" y="4108"/>
                </a:lnTo>
                <a:lnTo>
                  <a:pt x="6599" y="4110"/>
                </a:lnTo>
                <a:lnTo>
                  <a:pt x="6601" y="4113"/>
                </a:lnTo>
                <a:lnTo>
                  <a:pt x="6603" y="4115"/>
                </a:lnTo>
                <a:lnTo>
                  <a:pt x="6605" y="4118"/>
                </a:lnTo>
                <a:lnTo>
                  <a:pt x="6607" y="4121"/>
                </a:lnTo>
                <a:lnTo>
                  <a:pt x="6608" y="4124"/>
                </a:lnTo>
                <a:lnTo>
                  <a:pt x="6609" y="4127"/>
                </a:lnTo>
                <a:lnTo>
                  <a:pt x="6609" y="4130"/>
                </a:lnTo>
                <a:lnTo>
                  <a:pt x="6609" y="4133"/>
                </a:lnTo>
                <a:lnTo>
                  <a:pt x="6609" y="4137"/>
                </a:lnTo>
                <a:lnTo>
                  <a:pt x="6609" y="4140"/>
                </a:lnTo>
                <a:lnTo>
                  <a:pt x="6608" y="4143"/>
                </a:lnTo>
                <a:lnTo>
                  <a:pt x="6607" y="4146"/>
                </a:lnTo>
                <a:lnTo>
                  <a:pt x="6605" y="4149"/>
                </a:lnTo>
                <a:lnTo>
                  <a:pt x="6603" y="4152"/>
                </a:lnTo>
                <a:lnTo>
                  <a:pt x="6601" y="4155"/>
                </a:lnTo>
                <a:lnTo>
                  <a:pt x="6599" y="4157"/>
                </a:lnTo>
                <a:lnTo>
                  <a:pt x="6597" y="4160"/>
                </a:lnTo>
                <a:lnTo>
                  <a:pt x="6594" y="4162"/>
                </a:lnTo>
                <a:lnTo>
                  <a:pt x="6591" y="4163"/>
                </a:lnTo>
                <a:lnTo>
                  <a:pt x="6589" y="4165"/>
                </a:lnTo>
                <a:lnTo>
                  <a:pt x="6586" y="4166"/>
                </a:lnTo>
                <a:lnTo>
                  <a:pt x="6582" y="4167"/>
                </a:lnTo>
                <a:lnTo>
                  <a:pt x="6579" y="4167"/>
                </a:lnTo>
                <a:lnTo>
                  <a:pt x="6576" y="4167"/>
                </a:lnTo>
                <a:lnTo>
                  <a:pt x="6572" y="4167"/>
                </a:lnTo>
                <a:lnTo>
                  <a:pt x="6569" y="4167"/>
                </a:lnTo>
                <a:lnTo>
                  <a:pt x="6566" y="4166"/>
                </a:lnTo>
                <a:lnTo>
                  <a:pt x="6302" y="4091"/>
                </a:lnTo>
                <a:lnTo>
                  <a:pt x="6298" y="4090"/>
                </a:lnTo>
                <a:lnTo>
                  <a:pt x="6295" y="4089"/>
                </a:lnTo>
                <a:lnTo>
                  <a:pt x="6292" y="4087"/>
                </a:lnTo>
                <a:lnTo>
                  <a:pt x="6290" y="4085"/>
                </a:lnTo>
                <a:lnTo>
                  <a:pt x="6287" y="4083"/>
                </a:lnTo>
                <a:lnTo>
                  <a:pt x="6285" y="4081"/>
                </a:lnTo>
                <a:lnTo>
                  <a:pt x="6283" y="4078"/>
                </a:lnTo>
                <a:lnTo>
                  <a:pt x="6281" y="4075"/>
                </a:lnTo>
                <a:lnTo>
                  <a:pt x="6280" y="4073"/>
                </a:lnTo>
                <a:lnTo>
                  <a:pt x="6278" y="4070"/>
                </a:lnTo>
                <a:lnTo>
                  <a:pt x="6277" y="4067"/>
                </a:lnTo>
                <a:lnTo>
                  <a:pt x="6277" y="4063"/>
                </a:lnTo>
                <a:lnTo>
                  <a:pt x="6276" y="4060"/>
                </a:lnTo>
                <a:lnTo>
                  <a:pt x="6276" y="4057"/>
                </a:lnTo>
                <a:lnTo>
                  <a:pt x="6277" y="4053"/>
                </a:lnTo>
                <a:lnTo>
                  <a:pt x="6278" y="4050"/>
                </a:lnTo>
                <a:moveTo>
                  <a:pt x="10968" y="4056"/>
                </a:moveTo>
                <a:lnTo>
                  <a:pt x="10969" y="4059"/>
                </a:lnTo>
                <a:lnTo>
                  <a:pt x="10970" y="4063"/>
                </a:lnTo>
                <a:lnTo>
                  <a:pt x="10970" y="4066"/>
                </a:lnTo>
                <a:lnTo>
                  <a:pt x="10970" y="4070"/>
                </a:lnTo>
                <a:lnTo>
                  <a:pt x="10970" y="4073"/>
                </a:lnTo>
                <a:lnTo>
                  <a:pt x="10969" y="4076"/>
                </a:lnTo>
                <a:lnTo>
                  <a:pt x="10968" y="4079"/>
                </a:lnTo>
                <a:lnTo>
                  <a:pt x="10966" y="4082"/>
                </a:lnTo>
                <a:lnTo>
                  <a:pt x="10965" y="4085"/>
                </a:lnTo>
                <a:lnTo>
                  <a:pt x="10963" y="4088"/>
                </a:lnTo>
                <a:lnTo>
                  <a:pt x="10961" y="4090"/>
                </a:lnTo>
                <a:lnTo>
                  <a:pt x="10958" y="4092"/>
                </a:lnTo>
                <a:lnTo>
                  <a:pt x="10956" y="4094"/>
                </a:lnTo>
                <a:lnTo>
                  <a:pt x="10953" y="4096"/>
                </a:lnTo>
                <a:lnTo>
                  <a:pt x="10950" y="4098"/>
                </a:lnTo>
                <a:lnTo>
                  <a:pt x="10946" y="4099"/>
                </a:lnTo>
                <a:lnTo>
                  <a:pt x="10680" y="4183"/>
                </a:lnTo>
                <a:lnTo>
                  <a:pt x="10677" y="4184"/>
                </a:lnTo>
                <a:lnTo>
                  <a:pt x="10674" y="4184"/>
                </a:lnTo>
                <a:lnTo>
                  <a:pt x="10670" y="4184"/>
                </a:lnTo>
                <a:lnTo>
                  <a:pt x="10667" y="4184"/>
                </a:lnTo>
                <a:lnTo>
                  <a:pt x="10663" y="4184"/>
                </a:lnTo>
                <a:lnTo>
                  <a:pt x="10660" y="4183"/>
                </a:lnTo>
                <a:lnTo>
                  <a:pt x="10657" y="4182"/>
                </a:lnTo>
                <a:lnTo>
                  <a:pt x="10654" y="4180"/>
                </a:lnTo>
                <a:lnTo>
                  <a:pt x="10651" y="4179"/>
                </a:lnTo>
                <a:lnTo>
                  <a:pt x="10648" y="4177"/>
                </a:lnTo>
                <a:lnTo>
                  <a:pt x="10646" y="4175"/>
                </a:lnTo>
                <a:lnTo>
                  <a:pt x="10644" y="4172"/>
                </a:lnTo>
                <a:lnTo>
                  <a:pt x="10642" y="4170"/>
                </a:lnTo>
                <a:lnTo>
                  <a:pt x="10640" y="4167"/>
                </a:lnTo>
                <a:lnTo>
                  <a:pt x="10638" y="4164"/>
                </a:lnTo>
                <a:lnTo>
                  <a:pt x="10637" y="4161"/>
                </a:lnTo>
                <a:lnTo>
                  <a:pt x="10636" y="4158"/>
                </a:lnTo>
                <a:lnTo>
                  <a:pt x="10636" y="4154"/>
                </a:lnTo>
                <a:lnTo>
                  <a:pt x="10636" y="4151"/>
                </a:lnTo>
                <a:lnTo>
                  <a:pt x="10636" y="4148"/>
                </a:lnTo>
                <a:lnTo>
                  <a:pt x="10636" y="4144"/>
                </a:lnTo>
                <a:lnTo>
                  <a:pt x="10637" y="4141"/>
                </a:lnTo>
                <a:lnTo>
                  <a:pt x="10638" y="4138"/>
                </a:lnTo>
                <a:lnTo>
                  <a:pt x="10640" y="4135"/>
                </a:lnTo>
                <a:lnTo>
                  <a:pt x="10642" y="4132"/>
                </a:lnTo>
                <a:lnTo>
                  <a:pt x="10644" y="4130"/>
                </a:lnTo>
                <a:lnTo>
                  <a:pt x="10646" y="4127"/>
                </a:lnTo>
                <a:lnTo>
                  <a:pt x="10648" y="4125"/>
                </a:lnTo>
                <a:lnTo>
                  <a:pt x="10651" y="4123"/>
                </a:lnTo>
                <a:lnTo>
                  <a:pt x="10654" y="4122"/>
                </a:lnTo>
                <a:lnTo>
                  <a:pt x="10657" y="4120"/>
                </a:lnTo>
                <a:lnTo>
                  <a:pt x="10660" y="4119"/>
                </a:lnTo>
                <a:lnTo>
                  <a:pt x="10925" y="4035"/>
                </a:lnTo>
                <a:lnTo>
                  <a:pt x="10929" y="4034"/>
                </a:lnTo>
                <a:lnTo>
                  <a:pt x="10932" y="4034"/>
                </a:lnTo>
                <a:lnTo>
                  <a:pt x="10935" y="4033"/>
                </a:lnTo>
                <a:lnTo>
                  <a:pt x="10938" y="4033"/>
                </a:lnTo>
                <a:lnTo>
                  <a:pt x="10942" y="4034"/>
                </a:lnTo>
                <a:lnTo>
                  <a:pt x="10945" y="4035"/>
                </a:lnTo>
                <a:lnTo>
                  <a:pt x="10948" y="4036"/>
                </a:lnTo>
                <a:lnTo>
                  <a:pt x="10951" y="4037"/>
                </a:lnTo>
                <a:lnTo>
                  <a:pt x="10954" y="4039"/>
                </a:lnTo>
                <a:lnTo>
                  <a:pt x="10957" y="4040"/>
                </a:lnTo>
                <a:lnTo>
                  <a:pt x="10959" y="4043"/>
                </a:lnTo>
                <a:lnTo>
                  <a:pt x="10962" y="4045"/>
                </a:lnTo>
                <a:lnTo>
                  <a:pt x="10964" y="4047"/>
                </a:lnTo>
                <a:lnTo>
                  <a:pt x="10965" y="4050"/>
                </a:lnTo>
                <a:lnTo>
                  <a:pt x="10967" y="4053"/>
                </a:lnTo>
                <a:lnTo>
                  <a:pt x="10968" y="4056"/>
                </a:lnTo>
                <a:moveTo>
                  <a:pt x="655" y="4188"/>
                </a:moveTo>
                <a:lnTo>
                  <a:pt x="656" y="4191"/>
                </a:lnTo>
                <a:lnTo>
                  <a:pt x="657" y="4195"/>
                </a:lnTo>
                <a:lnTo>
                  <a:pt x="657" y="4198"/>
                </a:lnTo>
                <a:lnTo>
                  <a:pt x="657" y="4201"/>
                </a:lnTo>
                <a:lnTo>
                  <a:pt x="657" y="4204"/>
                </a:lnTo>
                <a:lnTo>
                  <a:pt x="657" y="4208"/>
                </a:lnTo>
                <a:lnTo>
                  <a:pt x="656" y="4211"/>
                </a:lnTo>
                <a:lnTo>
                  <a:pt x="655" y="4214"/>
                </a:lnTo>
                <a:lnTo>
                  <a:pt x="654" y="4217"/>
                </a:lnTo>
                <a:lnTo>
                  <a:pt x="652" y="4220"/>
                </a:lnTo>
                <a:lnTo>
                  <a:pt x="650" y="4222"/>
                </a:lnTo>
                <a:lnTo>
                  <a:pt x="648" y="4225"/>
                </a:lnTo>
                <a:lnTo>
                  <a:pt x="646" y="4227"/>
                </a:lnTo>
                <a:lnTo>
                  <a:pt x="643" y="4229"/>
                </a:lnTo>
                <a:lnTo>
                  <a:pt x="640" y="4231"/>
                </a:lnTo>
                <a:lnTo>
                  <a:pt x="637" y="4232"/>
                </a:lnTo>
                <a:lnTo>
                  <a:pt x="390" y="4348"/>
                </a:lnTo>
                <a:lnTo>
                  <a:pt x="387" y="4349"/>
                </a:lnTo>
                <a:lnTo>
                  <a:pt x="383" y="4350"/>
                </a:lnTo>
                <a:lnTo>
                  <a:pt x="380" y="4351"/>
                </a:lnTo>
                <a:lnTo>
                  <a:pt x="377" y="4351"/>
                </a:lnTo>
                <a:lnTo>
                  <a:pt x="373" y="4352"/>
                </a:lnTo>
                <a:lnTo>
                  <a:pt x="370" y="4351"/>
                </a:lnTo>
                <a:lnTo>
                  <a:pt x="367" y="4351"/>
                </a:lnTo>
                <a:lnTo>
                  <a:pt x="364" y="4350"/>
                </a:lnTo>
                <a:lnTo>
                  <a:pt x="361" y="4349"/>
                </a:lnTo>
                <a:lnTo>
                  <a:pt x="358" y="4347"/>
                </a:lnTo>
                <a:lnTo>
                  <a:pt x="355" y="4346"/>
                </a:lnTo>
                <a:lnTo>
                  <a:pt x="352" y="4344"/>
                </a:lnTo>
                <a:lnTo>
                  <a:pt x="350" y="4341"/>
                </a:lnTo>
                <a:lnTo>
                  <a:pt x="348" y="4339"/>
                </a:lnTo>
                <a:lnTo>
                  <a:pt x="346" y="4336"/>
                </a:lnTo>
                <a:lnTo>
                  <a:pt x="344" y="4333"/>
                </a:lnTo>
                <a:lnTo>
                  <a:pt x="342" y="4330"/>
                </a:lnTo>
                <a:lnTo>
                  <a:pt x="341" y="4327"/>
                </a:lnTo>
                <a:lnTo>
                  <a:pt x="341" y="4324"/>
                </a:lnTo>
                <a:lnTo>
                  <a:pt x="340" y="4320"/>
                </a:lnTo>
                <a:lnTo>
                  <a:pt x="340" y="4317"/>
                </a:lnTo>
                <a:lnTo>
                  <a:pt x="340" y="4314"/>
                </a:lnTo>
                <a:lnTo>
                  <a:pt x="341" y="4311"/>
                </a:lnTo>
                <a:lnTo>
                  <a:pt x="342" y="4308"/>
                </a:lnTo>
                <a:lnTo>
                  <a:pt x="343" y="4305"/>
                </a:lnTo>
                <a:lnTo>
                  <a:pt x="344" y="4302"/>
                </a:lnTo>
                <a:lnTo>
                  <a:pt x="346" y="4299"/>
                </a:lnTo>
                <a:lnTo>
                  <a:pt x="348" y="4296"/>
                </a:lnTo>
                <a:lnTo>
                  <a:pt x="350" y="4294"/>
                </a:lnTo>
                <a:lnTo>
                  <a:pt x="352" y="4292"/>
                </a:lnTo>
                <a:lnTo>
                  <a:pt x="355" y="4290"/>
                </a:lnTo>
                <a:lnTo>
                  <a:pt x="358" y="4288"/>
                </a:lnTo>
                <a:lnTo>
                  <a:pt x="610" y="4170"/>
                </a:lnTo>
                <a:lnTo>
                  <a:pt x="613" y="4169"/>
                </a:lnTo>
                <a:lnTo>
                  <a:pt x="616" y="4168"/>
                </a:lnTo>
                <a:lnTo>
                  <a:pt x="620" y="4168"/>
                </a:lnTo>
                <a:lnTo>
                  <a:pt x="623" y="4168"/>
                </a:lnTo>
                <a:lnTo>
                  <a:pt x="626" y="4168"/>
                </a:lnTo>
                <a:lnTo>
                  <a:pt x="630" y="4168"/>
                </a:lnTo>
                <a:lnTo>
                  <a:pt x="633" y="4169"/>
                </a:lnTo>
                <a:lnTo>
                  <a:pt x="636" y="4170"/>
                </a:lnTo>
                <a:lnTo>
                  <a:pt x="639" y="4171"/>
                </a:lnTo>
                <a:lnTo>
                  <a:pt x="642" y="4173"/>
                </a:lnTo>
                <a:lnTo>
                  <a:pt x="644" y="4175"/>
                </a:lnTo>
                <a:lnTo>
                  <a:pt x="647" y="4177"/>
                </a:lnTo>
                <a:lnTo>
                  <a:pt x="649" y="4180"/>
                </a:lnTo>
                <a:lnTo>
                  <a:pt x="651" y="4182"/>
                </a:lnTo>
                <a:lnTo>
                  <a:pt x="653" y="4185"/>
                </a:lnTo>
                <a:lnTo>
                  <a:pt x="655" y="4188"/>
                </a:lnTo>
                <a:moveTo>
                  <a:pt x="6806" y="4204"/>
                </a:moveTo>
                <a:lnTo>
                  <a:pt x="6807" y="4201"/>
                </a:lnTo>
                <a:lnTo>
                  <a:pt x="6808" y="4198"/>
                </a:lnTo>
                <a:lnTo>
                  <a:pt x="6810" y="4195"/>
                </a:lnTo>
                <a:lnTo>
                  <a:pt x="6812" y="4193"/>
                </a:lnTo>
                <a:lnTo>
                  <a:pt x="6815" y="4190"/>
                </a:lnTo>
                <a:lnTo>
                  <a:pt x="6817" y="4188"/>
                </a:lnTo>
                <a:lnTo>
                  <a:pt x="6820" y="4187"/>
                </a:lnTo>
                <a:lnTo>
                  <a:pt x="6823" y="4185"/>
                </a:lnTo>
                <a:lnTo>
                  <a:pt x="6826" y="4184"/>
                </a:lnTo>
                <a:lnTo>
                  <a:pt x="6829" y="4183"/>
                </a:lnTo>
                <a:lnTo>
                  <a:pt x="6832" y="4182"/>
                </a:lnTo>
                <a:lnTo>
                  <a:pt x="6835" y="4181"/>
                </a:lnTo>
                <a:lnTo>
                  <a:pt x="6838" y="4181"/>
                </a:lnTo>
                <a:lnTo>
                  <a:pt x="6842" y="4182"/>
                </a:lnTo>
                <a:lnTo>
                  <a:pt x="6845" y="4182"/>
                </a:lnTo>
                <a:lnTo>
                  <a:pt x="6849" y="4183"/>
                </a:lnTo>
                <a:lnTo>
                  <a:pt x="6981" y="4226"/>
                </a:lnTo>
                <a:lnTo>
                  <a:pt x="7113" y="4267"/>
                </a:lnTo>
                <a:lnTo>
                  <a:pt x="7116" y="4268"/>
                </a:lnTo>
                <a:lnTo>
                  <a:pt x="7119" y="4270"/>
                </a:lnTo>
                <a:lnTo>
                  <a:pt x="7122" y="4272"/>
                </a:lnTo>
                <a:lnTo>
                  <a:pt x="7124" y="4274"/>
                </a:lnTo>
                <a:lnTo>
                  <a:pt x="7127" y="4276"/>
                </a:lnTo>
                <a:lnTo>
                  <a:pt x="7129" y="4278"/>
                </a:lnTo>
                <a:lnTo>
                  <a:pt x="7131" y="4281"/>
                </a:lnTo>
                <a:lnTo>
                  <a:pt x="7133" y="4284"/>
                </a:lnTo>
                <a:lnTo>
                  <a:pt x="7134" y="4286"/>
                </a:lnTo>
                <a:lnTo>
                  <a:pt x="7135" y="4289"/>
                </a:lnTo>
                <a:lnTo>
                  <a:pt x="7136" y="4293"/>
                </a:lnTo>
                <a:lnTo>
                  <a:pt x="7137" y="4296"/>
                </a:lnTo>
                <a:lnTo>
                  <a:pt x="7137" y="4299"/>
                </a:lnTo>
                <a:lnTo>
                  <a:pt x="7137" y="4302"/>
                </a:lnTo>
                <a:lnTo>
                  <a:pt x="7136" y="4306"/>
                </a:lnTo>
                <a:lnTo>
                  <a:pt x="7136" y="4309"/>
                </a:lnTo>
                <a:lnTo>
                  <a:pt x="7134" y="4312"/>
                </a:lnTo>
                <a:lnTo>
                  <a:pt x="7133" y="4315"/>
                </a:lnTo>
                <a:lnTo>
                  <a:pt x="7131" y="4318"/>
                </a:lnTo>
                <a:lnTo>
                  <a:pt x="7129" y="4321"/>
                </a:lnTo>
                <a:lnTo>
                  <a:pt x="7127" y="4323"/>
                </a:lnTo>
                <a:lnTo>
                  <a:pt x="7125" y="4326"/>
                </a:lnTo>
                <a:lnTo>
                  <a:pt x="7122" y="4327"/>
                </a:lnTo>
                <a:lnTo>
                  <a:pt x="7119" y="4329"/>
                </a:lnTo>
                <a:lnTo>
                  <a:pt x="7116" y="4331"/>
                </a:lnTo>
                <a:lnTo>
                  <a:pt x="7113" y="4332"/>
                </a:lnTo>
                <a:lnTo>
                  <a:pt x="7110" y="4333"/>
                </a:lnTo>
                <a:lnTo>
                  <a:pt x="7106" y="4333"/>
                </a:lnTo>
                <a:lnTo>
                  <a:pt x="7103" y="4333"/>
                </a:lnTo>
                <a:lnTo>
                  <a:pt x="7099" y="4333"/>
                </a:lnTo>
                <a:lnTo>
                  <a:pt x="7096" y="4333"/>
                </a:lnTo>
                <a:lnTo>
                  <a:pt x="7093" y="4332"/>
                </a:lnTo>
                <a:lnTo>
                  <a:pt x="6960" y="4290"/>
                </a:lnTo>
                <a:lnTo>
                  <a:pt x="6828" y="4247"/>
                </a:lnTo>
                <a:lnTo>
                  <a:pt x="6824" y="4246"/>
                </a:lnTo>
                <a:lnTo>
                  <a:pt x="6821" y="4244"/>
                </a:lnTo>
                <a:lnTo>
                  <a:pt x="6818" y="4242"/>
                </a:lnTo>
                <a:lnTo>
                  <a:pt x="6816" y="4240"/>
                </a:lnTo>
                <a:lnTo>
                  <a:pt x="6813" y="4238"/>
                </a:lnTo>
                <a:lnTo>
                  <a:pt x="6811" y="4236"/>
                </a:lnTo>
                <a:lnTo>
                  <a:pt x="6809" y="4233"/>
                </a:lnTo>
                <a:lnTo>
                  <a:pt x="6808" y="4230"/>
                </a:lnTo>
                <a:lnTo>
                  <a:pt x="6806" y="4227"/>
                </a:lnTo>
                <a:lnTo>
                  <a:pt x="6805" y="4224"/>
                </a:lnTo>
                <a:lnTo>
                  <a:pt x="6804" y="4221"/>
                </a:lnTo>
                <a:lnTo>
                  <a:pt x="6804" y="4218"/>
                </a:lnTo>
                <a:lnTo>
                  <a:pt x="6804" y="4214"/>
                </a:lnTo>
                <a:lnTo>
                  <a:pt x="6804" y="4211"/>
                </a:lnTo>
                <a:lnTo>
                  <a:pt x="6805" y="4207"/>
                </a:lnTo>
                <a:lnTo>
                  <a:pt x="6806" y="4204"/>
                </a:lnTo>
                <a:moveTo>
                  <a:pt x="10435" y="4218"/>
                </a:moveTo>
                <a:lnTo>
                  <a:pt x="10436" y="4221"/>
                </a:lnTo>
                <a:lnTo>
                  <a:pt x="10437" y="4225"/>
                </a:lnTo>
                <a:lnTo>
                  <a:pt x="10437" y="4228"/>
                </a:lnTo>
                <a:lnTo>
                  <a:pt x="10436" y="4232"/>
                </a:lnTo>
                <a:lnTo>
                  <a:pt x="10436" y="4235"/>
                </a:lnTo>
                <a:lnTo>
                  <a:pt x="10435" y="4238"/>
                </a:lnTo>
                <a:lnTo>
                  <a:pt x="10434" y="4241"/>
                </a:lnTo>
                <a:lnTo>
                  <a:pt x="10432" y="4244"/>
                </a:lnTo>
                <a:lnTo>
                  <a:pt x="10430" y="4247"/>
                </a:lnTo>
                <a:lnTo>
                  <a:pt x="10428" y="4249"/>
                </a:lnTo>
                <a:lnTo>
                  <a:pt x="10426" y="4251"/>
                </a:lnTo>
                <a:lnTo>
                  <a:pt x="10423" y="4254"/>
                </a:lnTo>
                <a:lnTo>
                  <a:pt x="10421" y="4255"/>
                </a:lnTo>
                <a:lnTo>
                  <a:pt x="10418" y="4257"/>
                </a:lnTo>
                <a:lnTo>
                  <a:pt x="10415" y="4258"/>
                </a:lnTo>
                <a:lnTo>
                  <a:pt x="10411" y="4259"/>
                </a:lnTo>
                <a:lnTo>
                  <a:pt x="10140" y="4328"/>
                </a:lnTo>
                <a:lnTo>
                  <a:pt x="10137" y="4329"/>
                </a:lnTo>
                <a:lnTo>
                  <a:pt x="10134" y="4329"/>
                </a:lnTo>
                <a:lnTo>
                  <a:pt x="10130" y="4329"/>
                </a:lnTo>
                <a:lnTo>
                  <a:pt x="10127" y="4328"/>
                </a:lnTo>
                <a:lnTo>
                  <a:pt x="10124" y="4328"/>
                </a:lnTo>
                <a:lnTo>
                  <a:pt x="10121" y="4327"/>
                </a:lnTo>
                <a:lnTo>
                  <a:pt x="10118" y="4325"/>
                </a:lnTo>
                <a:lnTo>
                  <a:pt x="10115" y="4324"/>
                </a:lnTo>
                <a:lnTo>
                  <a:pt x="10112" y="4322"/>
                </a:lnTo>
                <a:lnTo>
                  <a:pt x="10109" y="4320"/>
                </a:lnTo>
                <a:lnTo>
                  <a:pt x="10107" y="4318"/>
                </a:lnTo>
                <a:lnTo>
                  <a:pt x="10105" y="4315"/>
                </a:lnTo>
                <a:lnTo>
                  <a:pt x="10103" y="4312"/>
                </a:lnTo>
                <a:lnTo>
                  <a:pt x="10102" y="4309"/>
                </a:lnTo>
                <a:lnTo>
                  <a:pt x="10100" y="4306"/>
                </a:lnTo>
                <a:lnTo>
                  <a:pt x="10099" y="4303"/>
                </a:lnTo>
                <a:lnTo>
                  <a:pt x="10099" y="4300"/>
                </a:lnTo>
                <a:lnTo>
                  <a:pt x="10098" y="4296"/>
                </a:lnTo>
                <a:lnTo>
                  <a:pt x="10098" y="4293"/>
                </a:lnTo>
                <a:lnTo>
                  <a:pt x="10099" y="4290"/>
                </a:lnTo>
                <a:lnTo>
                  <a:pt x="10099" y="4287"/>
                </a:lnTo>
                <a:lnTo>
                  <a:pt x="10100" y="4283"/>
                </a:lnTo>
                <a:lnTo>
                  <a:pt x="10102" y="4281"/>
                </a:lnTo>
                <a:lnTo>
                  <a:pt x="10103" y="4278"/>
                </a:lnTo>
                <a:lnTo>
                  <a:pt x="10105" y="4275"/>
                </a:lnTo>
                <a:lnTo>
                  <a:pt x="10107" y="4272"/>
                </a:lnTo>
                <a:lnTo>
                  <a:pt x="10110" y="4270"/>
                </a:lnTo>
                <a:lnTo>
                  <a:pt x="10112" y="4268"/>
                </a:lnTo>
                <a:lnTo>
                  <a:pt x="10115" y="4266"/>
                </a:lnTo>
                <a:lnTo>
                  <a:pt x="10118" y="4265"/>
                </a:lnTo>
                <a:lnTo>
                  <a:pt x="10121" y="4263"/>
                </a:lnTo>
                <a:lnTo>
                  <a:pt x="10124" y="4262"/>
                </a:lnTo>
                <a:lnTo>
                  <a:pt x="10393" y="4195"/>
                </a:lnTo>
                <a:lnTo>
                  <a:pt x="10397" y="4194"/>
                </a:lnTo>
                <a:lnTo>
                  <a:pt x="10400" y="4194"/>
                </a:lnTo>
                <a:lnTo>
                  <a:pt x="10404" y="4194"/>
                </a:lnTo>
                <a:lnTo>
                  <a:pt x="10407" y="4194"/>
                </a:lnTo>
                <a:lnTo>
                  <a:pt x="10410" y="4195"/>
                </a:lnTo>
                <a:lnTo>
                  <a:pt x="10413" y="4195"/>
                </a:lnTo>
                <a:lnTo>
                  <a:pt x="10416" y="4197"/>
                </a:lnTo>
                <a:lnTo>
                  <a:pt x="10419" y="4198"/>
                </a:lnTo>
                <a:lnTo>
                  <a:pt x="10422" y="4200"/>
                </a:lnTo>
                <a:lnTo>
                  <a:pt x="10425" y="4202"/>
                </a:lnTo>
                <a:lnTo>
                  <a:pt x="10427" y="4204"/>
                </a:lnTo>
                <a:lnTo>
                  <a:pt x="10429" y="4206"/>
                </a:lnTo>
                <a:lnTo>
                  <a:pt x="10431" y="4209"/>
                </a:lnTo>
                <a:lnTo>
                  <a:pt x="10433" y="4212"/>
                </a:lnTo>
                <a:lnTo>
                  <a:pt x="10434" y="4215"/>
                </a:lnTo>
                <a:lnTo>
                  <a:pt x="10435" y="4218"/>
                </a:lnTo>
                <a:moveTo>
                  <a:pt x="9893" y="4348"/>
                </a:moveTo>
                <a:lnTo>
                  <a:pt x="9894" y="4351"/>
                </a:lnTo>
                <a:lnTo>
                  <a:pt x="9894" y="4355"/>
                </a:lnTo>
                <a:lnTo>
                  <a:pt x="9894" y="4358"/>
                </a:lnTo>
                <a:lnTo>
                  <a:pt x="9894" y="4361"/>
                </a:lnTo>
                <a:lnTo>
                  <a:pt x="9893" y="4364"/>
                </a:lnTo>
                <a:lnTo>
                  <a:pt x="9892" y="4368"/>
                </a:lnTo>
                <a:lnTo>
                  <a:pt x="9890" y="4370"/>
                </a:lnTo>
                <a:lnTo>
                  <a:pt x="9889" y="4373"/>
                </a:lnTo>
                <a:lnTo>
                  <a:pt x="9887" y="4376"/>
                </a:lnTo>
                <a:lnTo>
                  <a:pt x="9885" y="4378"/>
                </a:lnTo>
                <a:lnTo>
                  <a:pt x="9882" y="4381"/>
                </a:lnTo>
                <a:lnTo>
                  <a:pt x="9880" y="4383"/>
                </a:lnTo>
                <a:lnTo>
                  <a:pt x="9877" y="4384"/>
                </a:lnTo>
                <a:lnTo>
                  <a:pt x="9874" y="4386"/>
                </a:lnTo>
                <a:lnTo>
                  <a:pt x="9871" y="4387"/>
                </a:lnTo>
                <a:lnTo>
                  <a:pt x="9867" y="4388"/>
                </a:lnTo>
                <a:lnTo>
                  <a:pt x="9591" y="4438"/>
                </a:lnTo>
                <a:lnTo>
                  <a:pt x="9588" y="4438"/>
                </a:lnTo>
                <a:lnTo>
                  <a:pt x="9585" y="4438"/>
                </a:lnTo>
                <a:lnTo>
                  <a:pt x="9581" y="4438"/>
                </a:lnTo>
                <a:lnTo>
                  <a:pt x="9578" y="4438"/>
                </a:lnTo>
                <a:lnTo>
                  <a:pt x="9575" y="4437"/>
                </a:lnTo>
                <a:lnTo>
                  <a:pt x="9572" y="4435"/>
                </a:lnTo>
                <a:lnTo>
                  <a:pt x="9569" y="4434"/>
                </a:lnTo>
                <a:lnTo>
                  <a:pt x="9566" y="4432"/>
                </a:lnTo>
                <a:lnTo>
                  <a:pt x="9564" y="4430"/>
                </a:lnTo>
                <a:lnTo>
                  <a:pt x="9561" y="4428"/>
                </a:lnTo>
                <a:lnTo>
                  <a:pt x="9559" y="4426"/>
                </a:lnTo>
                <a:lnTo>
                  <a:pt x="9557" y="4423"/>
                </a:lnTo>
                <a:lnTo>
                  <a:pt x="9556" y="4420"/>
                </a:lnTo>
                <a:lnTo>
                  <a:pt x="9554" y="4417"/>
                </a:lnTo>
                <a:lnTo>
                  <a:pt x="9553" y="4414"/>
                </a:lnTo>
                <a:lnTo>
                  <a:pt x="9552" y="4410"/>
                </a:lnTo>
                <a:lnTo>
                  <a:pt x="9552" y="4407"/>
                </a:lnTo>
                <a:lnTo>
                  <a:pt x="9552" y="4403"/>
                </a:lnTo>
                <a:lnTo>
                  <a:pt x="9552" y="4400"/>
                </a:lnTo>
                <a:lnTo>
                  <a:pt x="9553" y="4397"/>
                </a:lnTo>
                <a:lnTo>
                  <a:pt x="9554" y="4394"/>
                </a:lnTo>
                <a:lnTo>
                  <a:pt x="9555" y="4391"/>
                </a:lnTo>
                <a:lnTo>
                  <a:pt x="9557" y="4388"/>
                </a:lnTo>
                <a:lnTo>
                  <a:pt x="9559" y="4385"/>
                </a:lnTo>
                <a:lnTo>
                  <a:pt x="9561" y="4383"/>
                </a:lnTo>
                <a:lnTo>
                  <a:pt x="9563" y="4381"/>
                </a:lnTo>
                <a:lnTo>
                  <a:pt x="9565" y="4379"/>
                </a:lnTo>
                <a:lnTo>
                  <a:pt x="9568" y="4377"/>
                </a:lnTo>
                <a:lnTo>
                  <a:pt x="9571" y="4375"/>
                </a:lnTo>
                <a:lnTo>
                  <a:pt x="9574" y="4374"/>
                </a:lnTo>
                <a:lnTo>
                  <a:pt x="9577" y="4373"/>
                </a:lnTo>
                <a:lnTo>
                  <a:pt x="9580" y="4372"/>
                </a:lnTo>
                <a:lnTo>
                  <a:pt x="9853" y="4322"/>
                </a:lnTo>
                <a:lnTo>
                  <a:pt x="9857" y="4321"/>
                </a:lnTo>
                <a:lnTo>
                  <a:pt x="9860" y="4321"/>
                </a:lnTo>
                <a:lnTo>
                  <a:pt x="9864" y="4321"/>
                </a:lnTo>
                <a:lnTo>
                  <a:pt x="9867" y="4322"/>
                </a:lnTo>
                <a:lnTo>
                  <a:pt x="9871" y="4323"/>
                </a:lnTo>
                <a:lnTo>
                  <a:pt x="9874" y="4324"/>
                </a:lnTo>
                <a:lnTo>
                  <a:pt x="9877" y="4325"/>
                </a:lnTo>
                <a:lnTo>
                  <a:pt x="9879" y="4327"/>
                </a:lnTo>
                <a:lnTo>
                  <a:pt x="9882" y="4329"/>
                </a:lnTo>
                <a:lnTo>
                  <a:pt x="9884" y="4331"/>
                </a:lnTo>
                <a:lnTo>
                  <a:pt x="9887" y="4333"/>
                </a:lnTo>
                <a:lnTo>
                  <a:pt x="9889" y="4336"/>
                </a:lnTo>
                <a:lnTo>
                  <a:pt x="9890" y="4339"/>
                </a:lnTo>
                <a:lnTo>
                  <a:pt x="9892" y="4342"/>
                </a:lnTo>
                <a:lnTo>
                  <a:pt x="9893" y="4345"/>
                </a:lnTo>
                <a:lnTo>
                  <a:pt x="9893" y="4348"/>
                </a:lnTo>
                <a:moveTo>
                  <a:pt x="7339" y="4363"/>
                </a:moveTo>
                <a:lnTo>
                  <a:pt x="7339" y="4360"/>
                </a:lnTo>
                <a:lnTo>
                  <a:pt x="7341" y="4357"/>
                </a:lnTo>
                <a:lnTo>
                  <a:pt x="7342" y="4354"/>
                </a:lnTo>
                <a:lnTo>
                  <a:pt x="7344" y="4351"/>
                </a:lnTo>
                <a:lnTo>
                  <a:pt x="7346" y="4348"/>
                </a:lnTo>
                <a:lnTo>
                  <a:pt x="7349" y="4346"/>
                </a:lnTo>
                <a:lnTo>
                  <a:pt x="7351" y="4344"/>
                </a:lnTo>
                <a:lnTo>
                  <a:pt x="7354" y="4342"/>
                </a:lnTo>
                <a:lnTo>
                  <a:pt x="7357" y="4340"/>
                </a:lnTo>
                <a:lnTo>
                  <a:pt x="7360" y="4339"/>
                </a:lnTo>
                <a:lnTo>
                  <a:pt x="7363" y="4338"/>
                </a:lnTo>
                <a:lnTo>
                  <a:pt x="7366" y="4337"/>
                </a:lnTo>
                <a:lnTo>
                  <a:pt x="7369" y="4337"/>
                </a:lnTo>
                <a:lnTo>
                  <a:pt x="7373" y="4337"/>
                </a:lnTo>
                <a:lnTo>
                  <a:pt x="7376" y="4337"/>
                </a:lnTo>
                <a:lnTo>
                  <a:pt x="7380" y="4338"/>
                </a:lnTo>
                <a:lnTo>
                  <a:pt x="7651" y="4392"/>
                </a:lnTo>
                <a:lnTo>
                  <a:pt x="7654" y="4393"/>
                </a:lnTo>
                <a:lnTo>
                  <a:pt x="7657" y="4394"/>
                </a:lnTo>
                <a:lnTo>
                  <a:pt x="7660" y="4395"/>
                </a:lnTo>
                <a:lnTo>
                  <a:pt x="7663" y="4397"/>
                </a:lnTo>
                <a:lnTo>
                  <a:pt x="7666" y="4399"/>
                </a:lnTo>
                <a:lnTo>
                  <a:pt x="7669" y="4401"/>
                </a:lnTo>
                <a:lnTo>
                  <a:pt x="7671" y="4403"/>
                </a:lnTo>
                <a:lnTo>
                  <a:pt x="7673" y="4405"/>
                </a:lnTo>
                <a:lnTo>
                  <a:pt x="7675" y="4408"/>
                </a:lnTo>
                <a:lnTo>
                  <a:pt x="7676" y="4411"/>
                </a:lnTo>
                <a:lnTo>
                  <a:pt x="7677" y="4414"/>
                </a:lnTo>
                <a:lnTo>
                  <a:pt x="7678" y="4417"/>
                </a:lnTo>
                <a:lnTo>
                  <a:pt x="7679" y="4420"/>
                </a:lnTo>
                <a:lnTo>
                  <a:pt x="7679" y="4423"/>
                </a:lnTo>
                <a:lnTo>
                  <a:pt x="7679" y="4427"/>
                </a:lnTo>
                <a:lnTo>
                  <a:pt x="7679" y="4430"/>
                </a:lnTo>
                <a:lnTo>
                  <a:pt x="7678" y="4434"/>
                </a:lnTo>
                <a:lnTo>
                  <a:pt x="7677" y="4437"/>
                </a:lnTo>
                <a:lnTo>
                  <a:pt x="7675" y="4440"/>
                </a:lnTo>
                <a:lnTo>
                  <a:pt x="7674" y="4443"/>
                </a:lnTo>
                <a:lnTo>
                  <a:pt x="7672" y="4446"/>
                </a:lnTo>
                <a:lnTo>
                  <a:pt x="7670" y="4448"/>
                </a:lnTo>
                <a:lnTo>
                  <a:pt x="7667" y="4450"/>
                </a:lnTo>
                <a:lnTo>
                  <a:pt x="7665" y="4452"/>
                </a:lnTo>
                <a:lnTo>
                  <a:pt x="7662" y="4454"/>
                </a:lnTo>
                <a:lnTo>
                  <a:pt x="7659" y="4455"/>
                </a:lnTo>
                <a:lnTo>
                  <a:pt x="7656" y="4457"/>
                </a:lnTo>
                <a:lnTo>
                  <a:pt x="7653" y="4458"/>
                </a:lnTo>
                <a:lnTo>
                  <a:pt x="7650" y="4458"/>
                </a:lnTo>
                <a:lnTo>
                  <a:pt x="7646" y="4458"/>
                </a:lnTo>
                <a:lnTo>
                  <a:pt x="7643" y="4458"/>
                </a:lnTo>
                <a:lnTo>
                  <a:pt x="7640" y="4458"/>
                </a:lnTo>
                <a:lnTo>
                  <a:pt x="7365" y="4403"/>
                </a:lnTo>
                <a:lnTo>
                  <a:pt x="7361" y="4402"/>
                </a:lnTo>
                <a:lnTo>
                  <a:pt x="7358" y="4401"/>
                </a:lnTo>
                <a:lnTo>
                  <a:pt x="7355" y="4399"/>
                </a:lnTo>
                <a:lnTo>
                  <a:pt x="7352" y="4398"/>
                </a:lnTo>
                <a:lnTo>
                  <a:pt x="7349" y="4396"/>
                </a:lnTo>
                <a:lnTo>
                  <a:pt x="7347" y="4393"/>
                </a:lnTo>
                <a:lnTo>
                  <a:pt x="7345" y="4391"/>
                </a:lnTo>
                <a:lnTo>
                  <a:pt x="7343" y="4388"/>
                </a:lnTo>
                <a:lnTo>
                  <a:pt x="7341" y="4385"/>
                </a:lnTo>
                <a:lnTo>
                  <a:pt x="7340" y="4383"/>
                </a:lnTo>
                <a:lnTo>
                  <a:pt x="7339" y="4379"/>
                </a:lnTo>
                <a:lnTo>
                  <a:pt x="7338" y="4376"/>
                </a:lnTo>
                <a:lnTo>
                  <a:pt x="7338" y="4373"/>
                </a:lnTo>
                <a:lnTo>
                  <a:pt x="7338" y="4370"/>
                </a:lnTo>
                <a:lnTo>
                  <a:pt x="7338" y="4366"/>
                </a:lnTo>
                <a:lnTo>
                  <a:pt x="7339" y="4363"/>
                </a:lnTo>
                <a:moveTo>
                  <a:pt x="9344" y="4440"/>
                </a:moveTo>
                <a:lnTo>
                  <a:pt x="9345" y="4444"/>
                </a:lnTo>
                <a:lnTo>
                  <a:pt x="9345" y="4447"/>
                </a:lnTo>
                <a:lnTo>
                  <a:pt x="9344" y="4450"/>
                </a:lnTo>
                <a:lnTo>
                  <a:pt x="9343" y="4454"/>
                </a:lnTo>
                <a:lnTo>
                  <a:pt x="9342" y="4457"/>
                </a:lnTo>
                <a:lnTo>
                  <a:pt x="9341" y="4460"/>
                </a:lnTo>
                <a:lnTo>
                  <a:pt x="9339" y="4463"/>
                </a:lnTo>
                <a:lnTo>
                  <a:pt x="9337" y="4465"/>
                </a:lnTo>
                <a:lnTo>
                  <a:pt x="9335" y="4468"/>
                </a:lnTo>
                <a:lnTo>
                  <a:pt x="9333" y="4470"/>
                </a:lnTo>
                <a:lnTo>
                  <a:pt x="9330" y="4472"/>
                </a:lnTo>
                <a:lnTo>
                  <a:pt x="9327" y="4474"/>
                </a:lnTo>
                <a:lnTo>
                  <a:pt x="9324" y="4475"/>
                </a:lnTo>
                <a:lnTo>
                  <a:pt x="9321" y="4477"/>
                </a:lnTo>
                <a:lnTo>
                  <a:pt x="9318" y="4477"/>
                </a:lnTo>
                <a:lnTo>
                  <a:pt x="9314" y="4478"/>
                </a:lnTo>
                <a:lnTo>
                  <a:pt x="9036" y="4507"/>
                </a:lnTo>
                <a:lnTo>
                  <a:pt x="9033" y="4507"/>
                </a:lnTo>
                <a:lnTo>
                  <a:pt x="9030" y="4507"/>
                </a:lnTo>
                <a:lnTo>
                  <a:pt x="9026" y="4507"/>
                </a:lnTo>
                <a:lnTo>
                  <a:pt x="9023" y="4506"/>
                </a:lnTo>
                <a:lnTo>
                  <a:pt x="9020" y="4505"/>
                </a:lnTo>
                <a:lnTo>
                  <a:pt x="9017" y="4503"/>
                </a:lnTo>
                <a:lnTo>
                  <a:pt x="9014" y="4501"/>
                </a:lnTo>
                <a:lnTo>
                  <a:pt x="9012" y="4500"/>
                </a:lnTo>
                <a:lnTo>
                  <a:pt x="9009" y="4497"/>
                </a:lnTo>
                <a:lnTo>
                  <a:pt x="9007" y="4495"/>
                </a:lnTo>
                <a:lnTo>
                  <a:pt x="9005" y="4492"/>
                </a:lnTo>
                <a:lnTo>
                  <a:pt x="9003" y="4490"/>
                </a:lnTo>
                <a:lnTo>
                  <a:pt x="9002" y="4487"/>
                </a:lnTo>
                <a:lnTo>
                  <a:pt x="9001" y="4484"/>
                </a:lnTo>
                <a:lnTo>
                  <a:pt x="9000" y="4480"/>
                </a:lnTo>
                <a:lnTo>
                  <a:pt x="8999" y="4477"/>
                </a:lnTo>
                <a:lnTo>
                  <a:pt x="8999" y="4473"/>
                </a:lnTo>
                <a:lnTo>
                  <a:pt x="9000" y="4470"/>
                </a:lnTo>
                <a:lnTo>
                  <a:pt x="9000" y="4467"/>
                </a:lnTo>
                <a:lnTo>
                  <a:pt x="9001" y="4464"/>
                </a:lnTo>
                <a:lnTo>
                  <a:pt x="9003" y="4460"/>
                </a:lnTo>
                <a:lnTo>
                  <a:pt x="9004" y="4457"/>
                </a:lnTo>
                <a:lnTo>
                  <a:pt x="9006" y="4455"/>
                </a:lnTo>
                <a:lnTo>
                  <a:pt x="9008" y="4452"/>
                </a:lnTo>
                <a:lnTo>
                  <a:pt x="9010" y="4450"/>
                </a:lnTo>
                <a:lnTo>
                  <a:pt x="9012" y="4448"/>
                </a:lnTo>
                <a:lnTo>
                  <a:pt x="9015" y="4446"/>
                </a:lnTo>
                <a:lnTo>
                  <a:pt x="9018" y="4444"/>
                </a:lnTo>
                <a:lnTo>
                  <a:pt x="9021" y="4443"/>
                </a:lnTo>
                <a:lnTo>
                  <a:pt x="9024" y="4441"/>
                </a:lnTo>
                <a:lnTo>
                  <a:pt x="9027" y="4441"/>
                </a:lnTo>
                <a:lnTo>
                  <a:pt x="9030" y="4440"/>
                </a:lnTo>
                <a:lnTo>
                  <a:pt x="9306" y="4411"/>
                </a:lnTo>
                <a:lnTo>
                  <a:pt x="9310" y="4411"/>
                </a:lnTo>
                <a:lnTo>
                  <a:pt x="9313" y="4411"/>
                </a:lnTo>
                <a:lnTo>
                  <a:pt x="9316" y="4411"/>
                </a:lnTo>
                <a:lnTo>
                  <a:pt x="9320" y="4412"/>
                </a:lnTo>
                <a:lnTo>
                  <a:pt x="9323" y="4413"/>
                </a:lnTo>
                <a:lnTo>
                  <a:pt x="9326" y="4415"/>
                </a:lnTo>
                <a:lnTo>
                  <a:pt x="9328" y="4416"/>
                </a:lnTo>
                <a:lnTo>
                  <a:pt x="9331" y="4418"/>
                </a:lnTo>
                <a:lnTo>
                  <a:pt x="9334" y="4420"/>
                </a:lnTo>
                <a:lnTo>
                  <a:pt x="9336" y="4422"/>
                </a:lnTo>
                <a:lnTo>
                  <a:pt x="9338" y="4425"/>
                </a:lnTo>
                <a:lnTo>
                  <a:pt x="9340" y="4428"/>
                </a:lnTo>
                <a:lnTo>
                  <a:pt x="9341" y="4431"/>
                </a:lnTo>
                <a:lnTo>
                  <a:pt x="9343" y="4434"/>
                </a:lnTo>
                <a:lnTo>
                  <a:pt x="9344" y="4437"/>
                </a:lnTo>
                <a:lnTo>
                  <a:pt x="9344" y="4440"/>
                </a:lnTo>
                <a:moveTo>
                  <a:pt x="163" y="4434"/>
                </a:moveTo>
                <a:lnTo>
                  <a:pt x="165" y="4437"/>
                </a:lnTo>
                <a:lnTo>
                  <a:pt x="166" y="4440"/>
                </a:lnTo>
                <a:lnTo>
                  <a:pt x="167" y="4443"/>
                </a:lnTo>
                <a:lnTo>
                  <a:pt x="168" y="4447"/>
                </a:lnTo>
                <a:lnTo>
                  <a:pt x="168" y="4450"/>
                </a:lnTo>
                <a:lnTo>
                  <a:pt x="168" y="4453"/>
                </a:lnTo>
                <a:lnTo>
                  <a:pt x="168" y="4456"/>
                </a:lnTo>
                <a:lnTo>
                  <a:pt x="167" y="4459"/>
                </a:lnTo>
                <a:lnTo>
                  <a:pt x="166" y="4462"/>
                </a:lnTo>
                <a:lnTo>
                  <a:pt x="165" y="4465"/>
                </a:lnTo>
                <a:lnTo>
                  <a:pt x="164" y="4468"/>
                </a:lnTo>
                <a:lnTo>
                  <a:pt x="162" y="4471"/>
                </a:lnTo>
                <a:lnTo>
                  <a:pt x="160" y="4473"/>
                </a:lnTo>
                <a:lnTo>
                  <a:pt x="157" y="4476"/>
                </a:lnTo>
                <a:lnTo>
                  <a:pt x="155" y="4478"/>
                </a:lnTo>
                <a:lnTo>
                  <a:pt x="152" y="4480"/>
                </a:lnTo>
                <a:lnTo>
                  <a:pt x="40" y="4554"/>
                </a:lnTo>
                <a:lnTo>
                  <a:pt x="0" y="4499"/>
                </a:lnTo>
                <a:lnTo>
                  <a:pt x="116" y="4423"/>
                </a:lnTo>
                <a:lnTo>
                  <a:pt x="119" y="4421"/>
                </a:lnTo>
                <a:lnTo>
                  <a:pt x="122" y="4420"/>
                </a:lnTo>
                <a:lnTo>
                  <a:pt x="125" y="4419"/>
                </a:lnTo>
                <a:lnTo>
                  <a:pt x="129" y="4418"/>
                </a:lnTo>
                <a:lnTo>
                  <a:pt x="132" y="4418"/>
                </a:lnTo>
                <a:lnTo>
                  <a:pt x="135" y="4418"/>
                </a:lnTo>
                <a:lnTo>
                  <a:pt x="139" y="4418"/>
                </a:lnTo>
                <a:lnTo>
                  <a:pt x="142" y="4419"/>
                </a:lnTo>
                <a:lnTo>
                  <a:pt x="145" y="4420"/>
                </a:lnTo>
                <a:lnTo>
                  <a:pt x="148" y="4421"/>
                </a:lnTo>
                <a:lnTo>
                  <a:pt x="151" y="4422"/>
                </a:lnTo>
                <a:lnTo>
                  <a:pt x="154" y="4424"/>
                </a:lnTo>
                <a:lnTo>
                  <a:pt x="156" y="4426"/>
                </a:lnTo>
                <a:lnTo>
                  <a:pt x="159" y="4429"/>
                </a:lnTo>
                <a:lnTo>
                  <a:pt x="161" y="4431"/>
                </a:lnTo>
                <a:lnTo>
                  <a:pt x="163" y="4434"/>
                </a:lnTo>
                <a:moveTo>
                  <a:pt x="7887" y="4460"/>
                </a:moveTo>
                <a:lnTo>
                  <a:pt x="7887" y="4457"/>
                </a:lnTo>
                <a:lnTo>
                  <a:pt x="7888" y="4453"/>
                </a:lnTo>
                <a:lnTo>
                  <a:pt x="7890" y="4450"/>
                </a:lnTo>
                <a:lnTo>
                  <a:pt x="7891" y="4447"/>
                </a:lnTo>
                <a:lnTo>
                  <a:pt x="7893" y="4444"/>
                </a:lnTo>
                <a:lnTo>
                  <a:pt x="7895" y="4442"/>
                </a:lnTo>
                <a:lnTo>
                  <a:pt x="7897" y="4439"/>
                </a:lnTo>
                <a:lnTo>
                  <a:pt x="7900" y="4437"/>
                </a:lnTo>
                <a:lnTo>
                  <a:pt x="7902" y="4435"/>
                </a:lnTo>
                <a:lnTo>
                  <a:pt x="7905" y="4434"/>
                </a:lnTo>
                <a:lnTo>
                  <a:pt x="7908" y="4432"/>
                </a:lnTo>
                <a:lnTo>
                  <a:pt x="7911" y="4431"/>
                </a:lnTo>
                <a:lnTo>
                  <a:pt x="7914" y="4430"/>
                </a:lnTo>
                <a:lnTo>
                  <a:pt x="7918" y="4430"/>
                </a:lnTo>
                <a:lnTo>
                  <a:pt x="7921" y="4430"/>
                </a:lnTo>
                <a:lnTo>
                  <a:pt x="7925" y="4430"/>
                </a:lnTo>
                <a:lnTo>
                  <a:pt x="8201" y="4453"/>
                </a:lnTo>
                <a:lnTo>
                  <a:pt x="8204" y="4453"/>
                </a:lnTo>
                <a:lnTo>
                  <a:pt x="8207" y="4454"/>
                </a:lnTo>
                <a:lnTo>
                  <a:pt x="8211" y="4455"/>
                </a:lnTo>
                <a:lnTo>
                  <a:pt x="8214" y="4456"/>
                </a:lnTo>
                <a:lnTo>
                  <a:pt x="8217" y="4458"/>
                </a:lnTo>
                <a:lnTo>
                  <a:pt x="8219" y="4460"/>
                </a:lnTo>
                <a:lnTo>
                  <a:pt x="8222" y="4462"/>
                </a:lnTo>
                <a:lnTo>
                  <a:pt x="8224" y="4464"/>
                </a:lnTo>
                <a:lnTo>
                  <a:pt x="8226" y="4467"/>
                </a:lnTo>
                <a:lnTo>
                  <a:pt x="8228" y="4470"/>
                </a:lnTo>
                <a:lnTo>
                  <a:pt x="8229" y="4472"/>
                </a:lnTo>
                <a:lnTo>
                  <a:pt x="8231" y="4476"/>
                </a:lnTo>
                <a:lnTo>
                  <a:pt x="8232" y="4479"/>
                </a:lnTo>
                <a:lnTo>
                  <a:pt x="8232" y="4482"/>
                </a:lnTo>
                <a:lnTo>
                  <a:pt x="8233" y="4485"/>
                </a:lnTo>
                <a:lnTo>
                  <a:pt x="8233" y="4489"/>
                </a:lnTo>
                <a:lnTo>
                  <a:pt x="8232" y="4492"/>
                </a:lnTo>
                <a:lnTo>
                  <a:pt x="8231" y="4496"/>
                </a:lnTo>
                <a:lnTo>
                  <a:pt x="8230" y="4499"/>
                </a:lnTo>
                <a:lnTo>
                  <a:pt x="8229" y="4502"/>
                </a:lnTo>
                <a:lnTo>
                  <a:pt x="8228" y="4504"/>
                </a:lnTo>
                <a:lnTo>
                  <a:pt x="8226" y="4507"/>
                </a:lnTo>
                <a:lnTo>
                  <a:pt x="8224" y="4509"/>
                </a:lnTo>
                <a:lnTo>
                  <a:pt x="8221" y="4512"/>
                </a:lnTo>
                <a:lnTo>
                  <a:pt x="8219" y="4514"/>
                </a:lnTo>
                <a:lnTo>
                  <a:pt x="8216" y="4515"/>
                </a:lnTo>
                <a:lnTo>
                  <a:pt x="8213" y="4517"/>
                </a:lnTo>
                <a:lnTo>
                  <a:pt x="8210" y="4518"/>
                </a:lnTo>
                <a:lnTo>
                  <a:pt x="8207" y="4519"/>
                </a:lnTo>
                <a:lnTo>
                  <a:pt x="8203" y="4520"/>
                </a:lnTo>
                <a:lnTo>
                  <a:pt x="8200" y="4520"/>
                </a:lnTo>
                <a:lnTo>
                  <a:pt x="8197" y="4520"/>
                </a:lnTo>
                <a:lnTo>
                  <a:pt x="7917" y="4497"/>
                </a:lnTo>
                <a:lnTo>
                  <a:pt x="7913" y="4496"/>
                </a:lnTo>
                <a:lnTo>
                  <a:pt x="7910" y="4496"/>
                </a:lnTo>
                <a:lnTo>
                  <a:pt x="7907" y="4494"/>
                </a:lnTo>
                <a:lnTo>
                  <a:pt x="7904" y="4493"/>
                </a:lnTo>
                <a:lnTo>
                  <a:pt x="7901" y="4491"/>
                </a:lnTo>
                <a:lnTo>
                  <a:pt x="7899" y="4489"/>
                </a:lnTo>
                <a:lnTo>
                  <a:pt x="7896" y="4487"/>
                </a:lnTo>
                <a:lnTo>
                  <a:pt x="7894" y="4485"/>
                </a:lnTo>
                <a:lnTo>
                  <a:pt x="7892" y="4482"/>
                </a:lnTo>
                <a:lnTo>
                  <a:pt x="7890" y="4479"/>
                </a:lnTo>
                <a:lnTo>
                  <a:pt x="7889" y="4476"/>
                </a:lnTo>
                <a:lnTo>
                  <a:pt x="7888" y="4473"/>
                </a:lnTo>
                <a:lnTo>
                  <a:pt x="7887" y="4470"/>
                </a:lnTo>
                <a:lnTo>
                  <a:pt x="7887" y="4467"/>
                </a:lnTo>
                <a:lnTo>
                  <a:pt x="7886" y="4463"/>
                </a:lnTo>
                <a:lnTo>
                  <a:pt x="7887" y="4460"/>
                </a:lnTo>
                <a:moveTo>
                  <a:pt x="8789" y="4490"/>
                </a:moveTo>
                <a:lnTo>
                  <a:pt x="8789" y="4493"/>
                </a:lnTo>
                <a:lnTo>
                  <a:pt x="8789" y="4497"/>
                </a:lnTo>
                <a:lnTo>
                  <a:pt x="8788" y="4500"/>
                </a:lnTo>
                <a:lnTo>
                  <a:pt x="8787" y="4503"/>
                </a:lnTo>
                <a:lnTo>
                  <a:pt x="8786" y="4506"/>
                </a:lnTo>
                <a:lnTo>
                  <a:pt x="8785" y="4509"/>
                </a:lnTo>
                <a:lnTo>
                  <a:pt x="8783" y="4511"/>
                </a:lnTo>
                <a:lnTo>
                  <a:pt x="8781" y="4514"/>
                </a:lnTo>
                <a:lnTo>
                  <a:pt x="8778" y="4516"/>
                </a:lnTo>
                <a:lnTo>
                  <a:pt x="8776" y="4518"/>
                </a:lnTo>
                <a:lnTo>
                  <a:pt x="8773" y="4520"/>
                </a:lnTo>
                <a:lnTo>
                  <a:pt x="8770" y="4522"/>
                </a:lnTo>
                <a:lnTo>
                  <a:pt x="8767" y="4523"/>
                </a:lnTo>
                <a:lnTo>
                  <a:pt x="8764" y="4524"/>
                </a:lnTo>
                <a:lnTo>
                  <a:pt x="8761" y="4525"/>
                </a:lnTo>
                <a:lnTo>
                  <a:pt x="8757" y="4525"/>
                </a:lnTo>
                <a:lnTo>
                  <a:pt x="8477" y="4529"/>
                </a:lnTo>
                <a:lnTo>
                  <a:pt x="8473" y="4529"/>
                </a:lnTo>
                <a:lnTo>
                  <a:pt x="8470" y="4528"/>
                </a:lnTo>
                <a:lnTo>
                  <a:pt x="8466" y="4528"/>
                </a:lnTo>
                <a:lnTo>
                  <a:pt x="8463" y="4526"/>
                </a:lnTo>
                <a:lnTo>
                  <a:pt x="8460" y="4525"/>
                </a:lnTo>
                <a:lnTo>
                  <a:pt x="8457" y="4523"/>
                </a:lnTo>
                <a:lnTo>
                  <a:pt x="8455" y="4521"/>
                </a:lnTo>
                <a:lnTo>
                  <a:pt x="8452" y="4519"/>
                </a:lnTo>
                <a:lnTo>
                  <a:pt x="8450" y="4517"/>
                </a:lnTo>
                <a:lnTo>
                  <a:pt x="8448" y="4514"/>
                </a:lnTo>
                <a:lnTo>
                  <a:pt x="8447" y="4511"/>
                </a:lnTo>
                <a:lnTo>
                  <a:pt x="8445" y="4508"/>
                </a:lnTo>
                <a:lnTo>
                  <a:pt x="8444" y="4505"/>
                </a:lnTo>
                <a:lnTo>
                  <a:pt x="8443" y="4502"/>
                </a:lnTo>
                <a:lnTo>
                  <a:pt x="8443" y="4499"/>
                </a:lnTo>
                <a:lnTo>
                  <a:pt x="8443" y="4495"/>
                </a:lnTo>
                <a:lnTo>
                  <a:pt x="8443" y="4492"/>
                </a:lnTo>
                <a:lnTo>
                  <a:pt x="8443" y="4488"/>
                </a:lnTo>
                <a:lnTo>
                  <a:pt x="8444" y="4485"/>
                </a:lnTo>
                <a:lnTo>
                  <a:pt x="8445" y="4482"/>
                </a:lnTo>
                <a:lnTo>
                  <a:pt x="8447" y="4479"/>
                </a:lnTo>
                <a:lnTo>
                  <a:pt x="8449" y="4477"/>
                </a:lnTo>
                <a:lnTo>
                  <a:pt x="8451" y="4474"/>
                </a:lnTo>
                <a:lnTo>
                  <a:pt x="8453" y="4472"/>
                </a:lnTo>
                <a:lnTo>
                  <a:pt x="8455" y="4470"/>
                </a:lnTo>
                <a:lnTo>
                  <a:pt x="8458" y="4468"/>
                </a:lnTo>
                <a:lnTo>
                  <a:pt x="8461" y="4466"/>
                </a:lnTo>
                <a:lnTo>
                  <a:pt x="8464" y="4465"/>
                </a:lnTo>
                <a:lnTo>
                  <a:pt x="8467" y="4464"/>
                </a:lnTo>
                <a:lnTo>
                  <a:pt x="8471" y="4463"/>
                </a:lnTo>
                <a:lnTo>
                  <a:pt x="8474" y="4462"/>
                </a:lnTo>
                <a:lnTo>
                  <a:pt x="8478" y="4462"/>
                </a:lnTo>
                <a:lnTo>
                  <a:pt x="8754" y="4457"/>
                </a:lnTo>
                <a:lnTo>
                  <a:pt x="8758" y="4457"/>
                </a:lnTo>
                <a:lnTo>
                  <a:pt x="8761" y="4458"/>
                </a:lnTo>
                <a:lnTo>
                  <a:pt x="8765" y="4458"/>
                </a:lnTo>
                <a:lnTo>
                  <a:pt x="8768" y="4460"/>
                </a:lnTo>
                <a:lnTo>
                  <a:pt x="8771" y="4461"/>
                </a:lnTo>
                <a:lnTo>
                  <a:pt x="8774" y="4462"/>
                </a:lnTo>
                <a:lnTo>
                  <a:pt x="8776" y="4464"/>
                </a:lnTo>
                <a:lnTo>
                  <a:pt x="8779" y="4466"/>
                </a:lnTo>
                <a:lnTo>
                  <a:pt x="8781" y="4469"/>
                </a:lnTo>
                <a:lnTo>
                  <a:pt x="8783" y="4471"/>
                </a:lnTo>
                <a:lnTo>
                  <a:pt x="8785" y="4474"/>
                </a:lnTo>
                <a:lnTo>
                  <a:pt x="8786" y="4477"/>
                </a:lnTo>
                <a:lnTo>
                  <a:pt x="8788" y="4480"/>
                </a:lnTo>
                <a:lnTo>
                  <a:pt x="8788" y="4483"/>
                </a:lnTo>
                <a:lnTo>
                  <a:pt x="8789" y="4487"/>
                </a:lnTo>
                <a:lnTo>
                  <a:pt x="8789" y="449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items on timeline v2">
  <p:cSld name="MAIN_POINT_2_2_1"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6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878" name="Google Shape;878;p65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879" name="Google Shape;879;p65"/>
          <p:cNvSpPr txBox="1">
            <a:spLocks noGrp="1"/>
          </p:cNvSpPr>
          <p:nvPr>
            <p:ph type="body" idx="1"/>
          </p:nvPr>
        </p:nvSpPr>
        <p:spPr>
          <a:xfrm>
            <a:off x="607550" y="1871725"/>
            <a:ext cx="1722000" cy="12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cxnSp>
        <p:nvCxnSpPr>
          <p:cNvPr id="880" name="Google Shape;880;p65"/>
          <p:cNvCxnSpPr/>
          <p:nvPr/>
        </p:nvCxnSpPr>
        <p:spPr>
          <a:xfrm>
            <a:off x="567850" y="3366550"/>
            <a:ext cx="801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881" name="Google Shape;881;p65"/>
          <p:cNvSpPr/>
          <p:nvPr/>
        </p:nvSpPr>
        <p:spPr>
          <a:xfrm>
            <a:off x="4495650" y="3290200"/>
            <a:ext cx="152700" cy="15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65"/>
          <p:cNvSpPr/>
          <p:nvPr/>
        </p:nvSpPr>
        <p:spPr>
          <a:xfrm>
            <a:off x="1392200" y="3290200"/>
            <a:ext cx="152700" cy="152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65"/>
          <p:cNvSpPr/>
          <p:nvPr/>
        </p:nvSpPr>
        <p:spPr>
          <a:xfrm>
            <a:off x="7599100" y="3317625"/>
            <a:ext cx="152700" cy="152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65"/>
          <p:cNvSpPr txBox="1">
            <a:spLocks noGrp="1"/>
          </p:cNvSpPr>
          <p:nvPr>
            <p:ph type="body" idx="2"/>
          </p:nvPr>
        </p:nvSpPr>
        <p:spPr>
          <a:xfrm>
            <a:off x="3711000" y="1871725"/>
            <a:ext cx="1722000" cy="12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85" name="Google Shape;885;p65"/>
          <p:cNvSpPr txBox="1">
            <a:spLocks noGrp="1"/>
          </p:cNvSpPr>
          <p:nvPr>
            <p:ph type="body" idx="3"/>
          </p:nvPr>
        </p:nvSpPr>
        <p:spPr>
          <a:xfrm>
            <a:off x="6814450" y="1871725"/>
            <a:ext cx="1722000" cy="12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86" name="Google Shape;886;p65"/>
          <p:cNvSpPr txBox="1">
            <a:spLocks noGrp="1"/>
          </p:cNvSpPr>
          <p:nvPr>
            <p:ph type="subTitle" idx="4"/>
          </p:nvPr>
        </p:nvSpPr>
        <p:spPr>
          <a:xfrm>
            <a:off x="847550" y="3547250"/>
            <a:ext cx="12420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887" name="Google Shape;887;p65"/>
          <p:cNvSpPr txBox="1">
            <a:spLocks noGrp="1"/>
          </p:cNvSpPr>
          <p:nvPr>
            <p:ph type="subTitle" idx="5"/>
          </p:nvPr>
        </p:nvSpPr>
        <p:spPr>
          <a:xfrm>
            <a:off x="3951002" y="3547250"/>
            <a:ext cx="12420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888" name="Google Shape;888;p65"/>
          <p:cNvSpPr txBox="1">
            <a:spLocks noGrp="1"/>
          </p:cNvSpPr>
          <p:nvPr>
            <p:ph type="subTitle" idx="6"/>
          </p:nvPr>
        </p:nvSpPr>
        <p:spPr>
          <a:xfrm>
            <a:off x="7054452" y="3547250"/>
            <a:ext cx="12420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889" name="Google Shape;889;p65"/>
          <p:cNvSpPr/>
          <p:nvPr/>
        </p:nvSpPr>
        <p:spPr>
          <a:xfrm rot="-10356919" flipH="1">
            <a:off x="1901039" y="4808457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0" name="Google Shape;890;p65"/>
          <p:cNvSpPr/>
          <p:nvPr/>
        </p:nvSpPr>
        <p:spPr>
          <a:xfrm rot="-10671850" flipH="1">
            <a:off x="6357495" y="4808471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1" name="Google Shape;891;p65"/>
          <p:cNvSpPr/>
          <p:nvPr/>
        </p:nvSpPr>
        <p:spPr>
          <a:xfrm rot="10537185" flipH="1">
            <a:off x="3817861" y="4697763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2" name="Google Shape;892;p65"/>
          <p:cNvSpPr/>
          <p:nvPr/>
        </p:nvSpPr>
        <p:spPr>
          <a:xfrm rot="10800000" flipH="1">
            <a:off x="4710653" y="-6055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key metrics v2">
  <p:cSld name="TITLE_AND_BODY_1_2_1_2"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66"/>
          <p:cNvSpPr/>
          <p:nvPr/>
        </p:nvSpPr>
        <p:spPr>
          <a:xfrm rot="10800000">
            <a:off x="0" y="2566200"/>
            <a:ext cx="9144000" cy="25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95" name="Google Shape;895;p66"/>
          <p:cNvSpPr/>
          <p:nvPr/>
        </p:nvSpPr>
        <p:spPr>
          <a:xfrm>
            <a:off x="569477" y="1377275"/>
            <a:ext cx="1912800" cy="2340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6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97" name="Google Shape;897;p66"/>
          <p:cNvSpPr txBox="1">
            <a:spLocks noGrp="1"/>
          </p:cNvSpPr>
          <p:nvPr>
            <p:ph type="body" idx="1"/>
          </p:nvPr>
        </p:nvSpPr>
        <p:spPr>
          <a:xfrm>
            <a:off x="756741" y="2449762"/>
            <a:ext cx="15519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98" name="Google Shape;898;p66"/>
          <p:cNvSpPr/>
          <p:nvPr/>
        </p:nvSpPr>
        <p:spPr>
          <a:xfrm>
            <a:off x="566250" y="1958350"/>
            <a:ext cx="81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66"/>
          <p:cNvSpPr txBox="1">
            <a:spLocks noGrp="1"/>
          </p:cNvSpPr>
          <p:nvPr>
            <p:ph type="subTitle" idx="2"/>
          </p:nvPr>
        </p:nvSpPr>
        <p:spPr>
          <a:xfrm>
            <a:off x="756741" y="1937950"/>
            <a:ext cx="15519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900" name="Google Shape;900;p66"/>
          <p:cNvSpPr/>
          <p:nvPr/>
        </p:nvSpPr>
        <p:spPr>
          <a:xfrm>
            <a:off x="2601284" y="1377275"/>
            <a:ext cx="1912800" cy="2340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66"/>
          <p:cNvSpPr txBox="1">
            <a:spLocks noGrp="1"/>
          </p:cNvSpPr>
          <p:nvPr>
            <p:ph type="body" idx="3"/>
          </p:nvPr>
        </p:nvSpPr>
        <p:spPr>
          <a:xfrm>
            <a:off x="2788548" y="2449762"/>
            <a:ext cx="15519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2" name="Google Shape;902;p66"/>
          <p:cNvSpPr/>
          <p:nvPr/>
        </p:nvSpPr>
        <p:spPr>
          <a:xfrm>
            <a:off x="2598057" y="1958350"/>
            <a:ext cx="81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66"/>
          <p:cNvSpPr txBox="1">
            <a:spLocks noGrp="1"/>
          </p:cNvSpPr>
          <p:nvPr>
            <p:ph type="subTitle" idx="4"/>
          </p:nvPr>
        </p:nvSpPr>
        <p:spPr>
          <a:xfrm>
            <a:off x="2788548" y="1937950"/>
            <a:ext cx="15519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904" name="Google Shape;904;p66"/>
          <p:cNvSpPr/>
          <p:nvPr/>
        </p:nvSpPr>
        <p:spPr>
          <a:xfrm>
            <a:off x="4633091" y="1377275"/>
            <a:ext cx="1912800" cy="2340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66"/>
          <p:cNvSpPr txBox="1">
            <a:spLocks noGrp="1"/>
          </p:cNvSpPr>
          <p:nvPr>
            <p:ph type="body" idx="5"/>
          </p:nvPr>
        </p:nvSpPr>
        <p:spPr>
          <a:xfrm>
            <a:off x="4820355" y="2449762"/>
            <a:ext cx="15519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6" name="Google Shape;906;p66"/>
          <p:cNvSpPr/>
          <p:nvPr/>
        </p:nvSpPr>
        <p:spPr>
          <a:xfrm>
            <a:off x="4629864" y="1958350"/>
            <a:ext cx="81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66"/>
          <p:cNvSpPr txBox="1">
            <a:spLocks noGrp="1"/>
          </p:cNvSpPr>
          <p:nvPr>
            <p:ph type="subTitle" idx="6"/>
          </p:nvPr>
        </p:nvSpPr>
        <p:spPr>
          <a:xfrm>
            <a:off x="4820355" y="1937950"/>
            <a:ext cx="15519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908" name="Google Shape;908;p66"/>
          <p:cNvSpPr/>
          <p:nvPr/>
        </p:nvSpPr>
        <p:spPr>
          <a:xfrm>
            <a:off x="6664899" y="1377275"/>
            <a:ext cx="1912800" cy="2340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66"/>
          <p:cNvSpPr txBox="1">
            <a:spLocks noGrp="1"/>
          </p:cNvSpPr>
          <p:nvPr>
            <p:ph type="body" idx="7"/>
          </p:nvPr>
        </p:nvSpPr>
        <p:spPr>
          <a:xfrm>
            <a:off x="6852162" y="2449762"/>
            <a:ext cx="15519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10" name="Google Shape;910;p66"/>
          <p:cNvSpPr/>
          <p:nvPr/>
        </p:nvSpPr>
        <p:spPr>
          <a:xfrm>
            <a:off x="6661671" y="1958350"/>
            <a:ext cx="81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66"/>
          <p:cNvSpPr txBox="1">
            <a:spLocks noGrp="1"/>
          </p:cNvSpPr>
          <p:nvPr>
            <p:ph type="subTitle" idx="8"/>
          </p:nvPr>
        </p:nvSpPr>
        <p:spPr>
          <a:xfrm>
            <a:off x="6852162" y="1937950"/>
            <a:ext cx="15519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912" name="Google Shape;912;p66"/>
          <p:cNvSpPr/>
          <p:nvPr/>
        </p:nvSpPr>
        <p:spPr>
          <a:xfrm rot="1299010">
            <a:off x="5817521" y="-470095"/>
            <a:ext cx="4436658" cy="1163640"/>
          </a:xfrm>
          <a:custGeom>
            <a:avLst/>
            <a:gdLst/>
            <a:ahLst/>
            <a:cxnLst/>
            <a:rect l="l" t="t" r="r" b="b"/>
            <a:pathLst>
              <a:path w="17363" h="4554" extrusionOk="0">
                <a:moveTo>
                  <a:pt x="17363" y="48"/>
                </a:moveTo>
                <a:lnTo>
                  <a:pt x="17265" y="142"/>
                </a:lnTo>
                <a:lnTo>
                  <a:pt x="17262" y="144"/>
                </a:lnTo>
                <a:lnTo>
                  <a:pt x="17259" y="146"/>
                </a:lnTo>
                <a:lnTo>
                  <a:pt x="17256" y="148"/>
                </a:lnTo>
                <a:lnTo>
                  <a:pt x="17253" y="149"/>
                </a:lnTo>
                <a:lnTo>
                  <a:pt x="17250" y="150"/>
                </a:lnTo>
                <a:lnTo>
                  <a:pt x="17247" y="151"/>
                </a:lnTo>
                <a:lnTo>
                  <a:pt x="17244" y="151"/>
                </a:lnTo>
                <a:lnTo>
                  <a:pt x="17241" y="151"/>
                </a:lnTo>
                <a:lnTo>
                  <a:pt x="17237" y="151"/>
                </a:lnTo>
                <a:lnTo>
                  <a:pt x="17234" y="150"/>
                </a:lnTo>
                <a:lnTo>
                  <a:pt x="17231" y="150"/>
                </a:lnTo>
                <a:lnTo>
                  <a:pt x="17228" y="148"/>
                </a:lnTo>
                <a:lnTo>
                  <a:pt x="17225" y="147"/>
                </a:lnTo>
                <a:lnTo>
                  <a:pt x="17222" y="145"/>
                </a:lnTo>
                <a:lnTo>
                  <a:pt x="17219" y="143"/>
                </a:lnTo>
                <a:lnTo>
                  <a:pt x="17216" y="141"/>
                </a:lnTo>
                <a:lnTo>
                  <a:pt x="17214" y="138"/>
                </a:lnTo>
                <a:lnTo>
                  <a:pt x="17212" y="136"/>
                </a:lnTo>
                <a:lnTo>
                  <a:pt x="17210" y="133"/>
                </a:lnTo>
                <a:lnTo>
                  <a:pt x="17209" y="130"/>
                </a:lnTo>
                <a:lnTo>
                  <a:pt x="17208" y="127"/>
                </a:lnTo>
                <a:lnTo>
                  <a:pt x="17207" y="124"/>
                </a:lnTo>
                <a:lnTo>
                  <a:pt x="17207" y="120"/>
                </a:lnTo>
                <a:lnTo>
                  <a:pt x="17207" y="117"/>
                </a:lnTo>
                <a:lnTo>
                  <a:pt x="17207" y="114"/>
                </a:lnTo>
                <a:lnTo>
                  <a:pt x="17208" y="111"/>
                </a:lnTo>
                <a:lnTo>
                  <a:pt x="17208" y="108"/>
                </a:lnTo>
                <a:lnTo>
                  <a:pt x="17210" y="105"/>
                </a:lnTo>
                <a:lnTo>
                  <a:pt x="17211" y="102"/>
                </a:lnTo>
                <a:lnTo>
                  <a:pt x="17213" y="99"/>
                </a:lnTo>
                <a:lnTo>
                  <a:pt x="17215" y="96"/>
                </a:lnTo>
                <a:lnTo>
                  <a:pt x="17217" y="94"/>
                </a:lnTo>
                <a:lnTo>
                  <a:pt x="17315" y="0"/>
                </a:lnTo>
                <a:lnTo>
                  <a:pt x="17363" y="48"/>
                </a:lnTo>
                <a:moveTo>
                  <a:pt x="17063" y="284"/>
                </a:moveTo>
                <a:lnTo>
                  <a:pt x="17065" y="286"/>
                </a:lnTo>
                <a:lnTo>
                  <a:pt x="17067" y="289"/>
                </a:lnTo>
                <a:lnTo>
                  <a:pt x="17069" y="292"/>
                </a:lnTo>
                <a:lnTo>
                  <a:pt x="17070" y="295"/>
                </a:lnTo>
                <a:lnTo>
                  <a:pt x="17071" y="298"/>
                </a:lnTo>
                <a:lnTo>
                  <a:pt x="17072" y="301"/>
                </a:lnTo>
                <a:lnTo>
                  <a:pt x="17072" y="304"/>
                </a:lnTo>
                <a:lnTo>
                  <a:pt x="17072" y="307"/>
                </a:lnTo>
                <a:lnTo>
                  <a:pt x="17072" y="311"/>
                </a:lnTo>
                <a:lnTo>
                  <a:pt x="17071" y="314"/>
                </a:lnTo>
                <a:lnTo>
                  <a:pt x="17071" y="317"/>
                </a:lnTo>
                <a:lnTo>
                  <a:pt x="17069" y="320"/>
                </a:lnTo>
                <a:lnTo>
                  <a:pt x="17068" y="323"/>
                </a:lnTo>
                <a:lnTo>
                  <a:pt x="17066" y="326"/>
                </a:lnTo>
                <a:lnTo>
                  <a:pt x="17064" y="328"/>
                </a:lnTo>
                <a:lnTo>
                  <a:pt x="17062" y="331"/>
                </a:lnTo>
                <a:lnTo>
                  <a:pt x="16855" y="517"/>
                </a:lnTo>
                <a:lnTo>
                  <a:pt x="16852" y="519"/>
                </a:lnTo>
                <a:lnTo>
                  <a:pt x="16849" y="521"/>
                </a:lnTo>
                <a:lnTo>
                  <a:pt x="16847" y="522"/>
                </a:lnTo>
                <a:lnTo>
                  <a:pt x="16843" y="523"/>
                </a:lnTo>
                <a:lnTo>
                  <a:pt x="16840" y="524"/>
                </a:lnTo>
                <a:lnTo>
                  <a:pt x="16837" y="525"/>
                </a:lnTo>
                <a:lnTo>
                  <a:pt x="16834" y="525"/>
                </a:lnTo>
                <a:lnTo>
                  <a:pt x="16831" y="525"/>
                </a:lnTo>
                <a:lnTo>
                  <a:pt x="16827" y="525"/>
                </a:lnTo>
                <a:lnTo>
                  <a:pt x="16824" y="524"/>
                </a:lnTo>
                <a:lnTo>
                  <a:pt x="16821" y="523"/>
                </a:lnTo>
                <a:lnTo>
                  <a:pt x="16818" y="522"/>
                </a:lnTo>
                <a:lnTo>
                  <a:pt x="16815" y="520"/>
                </a:lnTo>
                <a:lnTo>
                  <a:pt x="16812" y="519"/>
                </a:lnTo>
                <a:lnTo>
                  <a:pt x="16810" y="516"/>
                </a:lnTo>
                <a:lnTo>
                  <a:pt x="16807" y="514"/>
                </a:lnTo>
                <a:lnTo>
                  <a:pt x="16805" y="511"/>
                </a:lnTo>
                <a:lnTo>
                  <a:pt x="16803" y="508"/>
                </a:lnTo>
                <a:lnTo>
                  <a:pt x="16802" y="505"/>
                </a:lnTo>
                <a:lnTo>
                  <a:pt x="16800" y="502"/>
                </a:lnTo>
                <a:lnTo>
                  <a:pt x="16800" y="499"/>
                </a:lnTo>
                <a:lnTo>
                  <a:pt x="16799" y="496"/>
                </a:lnTo>
                <a:lnTo>
                  <a:pt x="16799" y="493"/>
                </a:lnTo>
                <a:lnTo>
                  <a:pt x="16799" y="490"/>
                </a:lnTo>
                <a:lnTo>
                  <a:pt x="16799" y="486"/>
                </a:lnTo>
                <a:lnTo>
                  <a:pt x="16800" y="483"/>
                </a:lnTo>
                <a:lnTo>
                  <a:pt x="16801" y="480"/>
                </a:lnTo>
                <a:lnTo>
                  <a:pt x="16802" y="477"/>
                </a:lnTo>
                <a:lnTo>
                  <a:pt x="16804" y="474"/>
                </a:lnTo>
                <a:lnTo>
                  <a:pt x="16805" y="472"/>
                </a:lnTo>
                <a:lnTo>
                  <a:pt x="16808" y="469"/>
                </a:lnTo>
                <a:lnTo>
                  <a:pt x="16810" y="467"/>
                </a:lnTo>
                <a:lnTo>
                  <a:pt x="17015" y="282"/>
                </a:lnTo>
                <a:lnTo>
                  <a:pt x="17018" y="280"/>
                </a:lnTo>
                <a:lnTo>
                  <a:pt x="17021" y="278"/>
                </a:lnTo>
                <a:lnTo>
                  <a:pt x="17024" y="276"/>
                </a:lnTo>
                <a:lnTo>
                  <a:pt x="17027" y="275"/>
                </a:lnTo>
                <a:lnTo>
                  <a:pt x="17030" y="274"/>
                </a:lnTo>
                <a:lnTo>
                  <a:pt x="17033" y="273"/>
                </a:lnTo>
                <a:lnTo>
                  <a:pt x="17036" y="273"/>
                </a:lnTo>
                <a:lnTo>
                  <a:pt x="17040" y="273"/>
                </a:lnTo>
                <a:lnTo>
                  <a:pt x="17043" y="273"/>
                </a:lnTo>
                <a:lnTo>
                  <a:pt x="17046" y="274"/>
                </a:lnTo>
                <a:lnTo>
                  <a:pt x="17049" y="275"/>
                </a:lnTo>
                <a:lnTo>
                  <a:pt x="17052" y="276"/>
                </a:lnTo>
                <a:lnTo>
                  <a:pt x="17055" y="277"/>
                </a:lnTo>
                <a:lnTo>
                  <a:pt x="17058" y="279"/>
                </a:lnTo>
                <a:lnTo>
                  <a:pt x="17061" y="281"/>
                </a:lnTo>
                <a:lnTo>
                  <a:pt x="17063" y="284"/>
                </a:lnTo>
                <a:moveTo>
                  <a:pt x="16649" y="652"/>
                </a:moveTo>
                <a:lnTo>
                  <a:pt x="16651" y="655"/>
                </a:lnTo>
                <a:lnTo>
                  <a:pt x="16653" y="657"/>
                </a:lnTo>
                <a:lnTo>
                  <a:pt x="16655" y="660"/>
                </a:lnTo>
                <a:lnTo>
                  <a:pt x="16656" y="663"/>
                </a:lnTo>
                <a:lnTo>
                  <a:pt x="16657" y="667"/>
                </a:lnTo>
                <a:lnTo>
                  <a:pt x="16657" y="670"/>
                </a:lnTo>
                <a:lnTo>
                  <a:pt x="16658" y="673"/>
                </a:lnTo>
                <a:lnTo>
                  <a:pt x="16658" y="676"/>
                </a:lnTo>
                <a:lnTo>
                  <a:pt x="16657" y="679"/>
                </a:lnTo>
                <a:lnTo>
                  <a:pt x="16657" y="682"/>
                </a:lnTo>
                <a:lnTo>
                  <a:pt x="16656" y="685"/>
                </a:lnTo>
                <a:lnTo>
                  <a:pt x="16654" y="688"/>
                </a:lnTo>
                <a:lnTo>
                  <a:pt x="16653" y="691"/>
                </a:lnTo>
                <a:lnTo>
                  <a:pt x="16651" y="694"/>
                </a:lnTo>
                <a:lnTo>
                  <a:pt x="16649" y="696"/>
                </a:lnTo>
                <a:lnTo>
                  <a:pt x="16646" y="699"/>
                </a:lnTo>
                <a:lnTo>
                  <a:pt x="16434" y="879"/>
                </a:lnTo>
                <a:lnTo>
                  <a:pt x="16431" y="881"/>
                </a:lnTo>
                <a:lnTo>
                  <a:pt x="16428" y="883"/>
                </a:lnTo>
                <a:lnTo>
                  <a:pt x="16425" y="884"/>
                </a:lnTo>
                <a:lnTo>
                  <a:pt x="16422" y="885"/>
                </a:lnTo>
                <a:lnTo>
                  <a:pt x="16419" y="886"/>
                </a:lnTo>
                <a:lnTo>
                  <a:pt x="16416" y="887"/>
                </a:lnTo>
                <a:lnTo>
                  <a:pt x="16413" y="887"/>
                </a:lnTo>
                <a:lnTo>
                  <a:pt x="16409" y="887"/>
                </a:lnTo>
                <a:lnTo>
                  <a:pt x="16406" y="886"/>
                </a:lnTo>
                <a:lnTo>
                  <a:pt x="16403" y="885"/>
                </a:lnTo>
                <a:lnTo>
                  <a:pt x="16400" y="884"/>
                </a:lnTo>
                <a:lnTo>
                  <a:pt x="16397" y="883"/>
                </a:lnTo>
                <a:lnTo>
                  <a:pt x="16394" y="881"/>
                </a:lnTo>
                <a:lnTo>
                  <a:pt x="16391" y="879"/>
                </a:lnTo>
                <a:lnTo>
                  <a:pt x="16388" y="877"/>
                </a:lnTo>
                <a:lnTo>
                  <a:pt x="16386" y="875"/>
                </a:lnTo>
                <a:lnTo>
                  <a:pt x="16384" y="872"/>
                </a:lnTo>
                <a:lnTo>
                  <a:pt x="16382" y="869"/>
                </a:lnTo>
                <a:lnTo>
                  <a:pt x="16381" y="866"/>
                </a:lnTo>
                <a:lnTo>
                  <a:pt x="16380" y="863"/>
                </a:lnTo>
                <a:lnTo>
                  <a:pt x="16379" y="860"/>
                </a:lnTo>
                <a:lnTo>
                  <a:pt x="16378" y="857"/>
                </a:lnTo>
                <a:lnTo>
                  <a:pt x="16378" y="854"/>
                </a:lnTo>
                <a:lnTo>
                  <a:pt x="16378" y="851"/>
                </a:lnTo>
                <a:lnTo>
                  <a:pt x="16379" y="847"/>
                </a:lnTo>
                <a:lnTo>
                  <a:pt x="16379" y="844"/>
                </a:lnTo>
                <a:lnTo>
                  <a:pt x="16381" y="841"/>
                </a:lnTo>
                <a:lnTo>
                  <a:pt x="16382" y="838"/>
                </a:lnTo>
                <a:lnTo>
                  <a:pt x="16383" y="835"/>
                </a:lnTo>
                <a:lnTo>
                  <a:pt x="16385" y="833"/>
                </a:lnTo>
                <a:lnTo>
                  <a:pt x="16388" y="830"/>
                </a:lnTo>
                <a:lnTo>
                  <a:pt x="16390" y="828"/>
                </a:lnTo>
                <a:lnTo>
                  <a:pt x="16601" y="649"/>
                </a:lnTo>
                <a:lnTo>
                  <a:pt x="16604" y="647"/>
                </a:lnTo>
                <a:lnTo>
                  <a:pt x="16607" y="645"/>
                </a:lnTo>
                <a:lnTo>
                  <a:pt x="16610" y="643"/>
                </a:lnTo>
                <a:lnTo>
                  <a:pt x="16613" y="642"/>
                </a:lnTo>
                <a:lnTo>
                  <a:pt x="16616" y="641"/>
                </a:lnTo>
                <a:lnTo>
                  <a:pt x="16620" y="640"/>
                </a:lnTo>
                <a:lnTo>
                  <a:pt x="16623" y="640"/>
                </a:lnTo>
                <a:lnTo>
                  <a:pt x="16626" y="640"/>
                </a:lnTo>
                <a:lnTo>
                  <a:pt x="16629" y="641"/>
                </a:lnTo>
                <a:lnTo>
                  <a:pt x="16633" y="641"/>
                </a:lnTo>
                <a:lnTo>
                  <a:pt x="16636" y="642"/>
                </a:lnTo>
                <a:lnTo>
                  <a:pt x="16639" y="644"/>
                </a:lnTo>
                <a:lnTo>
                  <a:pt x="16641" y="645"/>
                </a:lnTo>
                <a:lnTo>
                  <a:pt x="16644" y="647"/>
                </a:lnTo>
                <a:lnTo>
                  <a:pt x="16647" y="649"/>
                </a:lnTo>
                <a:lnTo>
                  <a:pt x="16649" y="652"/>
                </a:lnTo>
                <a:moveTo>
                  <a:pt x="16224" y="1009"/>
                </a:moveTo>
                <a:lnTo>
                  <a:pt x="16226" y="1011"/>
                </a:lnTo>
                <a:lnTo>
                  <a:pt x="16228" y="1014"/>
                </a:lnTo>
                <a:lnTo>
                  <a:pt x="16229" y="1017"/>
                </a:lnTo>
                <a:lnTo>
                  <a:pt x="16230" y="1020"/>
                </a:lnTo>
                <a:lnTo>
                  <a:pt x="16231" y="1023"/>
                </a:lnTo>
                <a:lnTo>
                  <a:pt x="16232" y="1027"/>
                </a:lnTo>
                <a:lnTo>
                  <a:pt x="16232" y="1030"/>
                </a:lnTo>
                <a:lnTo>
                  <a:pt x="16232" y="1033"/>
                </a:lnTo>
                <a:lnTo>
                  <a:pt x="16231" y="1036"/>
                </a:lnTo>
                <a:lnTo>
                  <a:pt x="16231" y="1039"/>
                </a:lnTo>
                <a:lnTo>
                  <a:pt x="16230" y="1042"/>
                </a:lnTo>
                <a:lnTo>
                  <a:pt x="16228" y="1045"/>
                </a:lnTo>
                <a:lnTo>
                  <a:pt x="16227" y="1048"/>
                </a:lnTo>
                <a:lnTo>
                  <a:pt x="16225" y="1051"/>
                </a:lnTo>
                <a:lnTo>
                  <a:pt x="16223" y="1053"/>
                </a:lnTo>
                <a:lnTo>
                  <a:pt x="16220" y="1056"/>
                </a:lnTo>
                <a:lnTo>
                  <a:pt x="16003" y="1229"/>
                </a:lnTo>
                <a:lnTo>
                  <a:pt x="16000" y="1231"/>
                </a:lnTo>
                <a:lnTo>
                  <a:pt x="15997" y="1233"/>
                </a:lnTo>
                <a:lnTo>
                  <a:pt x="15994" y="1234"/>
                </a:lnTo>
                <a:lnTo>
                  <a:pt x="15991" y="1235"/>
                </a:lnTo>
                <a:lnTo>
                  <a:pt x="15988" y="1236"/>
                </a:lnTo>
                <a:lnTo>
                  <a:pt x="15984" y="1236"/>
                </a:lnTo>
                <a:lnTo>
                  <a:pt x="15981" y="1237"/>
                </a:lnTo>
                <a:lnTo>
                  <a:pt x="15978" y="1236"/>
                </a:lnTo>
                <a:lnTo>
                  <a:pt x="15975" y="1236"/>
                </a:lnTo>
                <a:lnTo>
                  <a:pt x="15972" y="1235"/>
                </a:lnTo>
                <a:lnTo>
                  <a:pt x="15969" y="1234"/>
                </a:lnTo>
                <a:lnTo>
                  <a:pt x="15966" y="1233"/>
                </a:lnTo>
                <a:lnTo>
                  <a:pt x="15963" y="1231"/>
                </a:lnTo>
                <a:lnTo>
                  <a:pt x="15960" y="1229"/>
                </a:lnTo>
                <a:lnTo>
                  <a:pt x="15957" y="1226"/>
                </a:lnTo>
                <a:lnTo>
                  <a:pt x="15955" y="1224"/>
                </a:lnTo>
                <a:lnTo>
                  <a:pt x="15953" y="1221"/>
                </a:lnTo>
                <a:lnTo>
                  <a:pt x="15951" y="1218"/>
                </a:lnTo>
                <a:lnTo>
                  <a:pt x="15950" y="1215"/>
                </a:lnTo>
                <a:lnTo>
                  <a:pt x="15949" y="1212"/>
                </a:lnTo>
                <a:lnTo>
                  <a:pt x="15948" y="1209"/>
                </a:lnTo>
                <a:lnTo>
                  <a:pt x="15948" y="1206"/>
                </a:lnTo>
                <a:lnTo>
                  <a:pt x="15948" y="1203"/>
                </a:lnTo>
                <a:lnTo>
                  <a:pt x="15948" y="1199"/>
                </a:lnTo>
                <a:lnTo>
                  <a:pt x="15948" y="1196"/>
                </a:lnTo>
                <a:lnTo>
                  <a:pt x="15949" y="1193"/>
                </a:lnTo>
                <a:lnTo>
                  <a:pt x="15950" y="1190"/>
                </a:lnTo>
                <a:lnTo>
                  <a:pt x="15952" y="1187"/>
                </a:lnTo>
                <a:lnTo>
                  <a:pt x="15953" y="1184"/>
                </a:lnTo>
                <a:lnTo>
                  <a:pt x="15955" y="1182"/>
                </a:lnTo>
                <a:lnTo>
                  <a:pt x="15958" y="1179"/>
                </a:lnTo>
                <a:lnTo>
                  <a:pt x="15960" y="1177"/>
                </a:lnTo>
                <a:lnTo>
                  <a:pt x="16176" y="1004"/>
                </a:lnTo>
                <a:lnTo>
                  <a:pt x="16179" y="1002"/>
                </a:lnTo>
                <a:lnTo>
                  <a:pt x="16182" y="1000"/>
                </a:lnTo>
                <a:lnTo>
                  <a:pt x="16185" y="999"/>
                </a:lnTo>
                <a:lnTo>
                  <a:pt x="16188" y="997"/>
                </a:lnTo>
                <a:lnTo>
                  <a:pt x="16191" y="997"/>
                </a:lnTo>
                <a:lnTo>
                  <a:pt x="16195" y="996"/>
                </a:lnTo>
                <a:lnTo>
                  <a:pt x="16198" y="996"/>
                </a:lnTo>
                <a:lnTo>
                  <a:pt x="16201" y="996"/>
                </a:lnTo>
                <a:lnTo>
                  <a:pt x="16204" y="997"/>
                </a:lnTo>
                <a:lnTo>
                  <a:pt x="16208" y="997"/>
                </a:lnTo>
                <a:lnTo>
                  <a:pt x="16211" y="999"/>
                </a:lnTo>
                <a:lnTo>
                  <a:pt x="16214" y="1000"/>
                </a:lnTo>
                <a:lnTo>
                  <a:pt x="16216" y="1002"/>
                </a:lnTo>
                <a:lnTo>
                  <a:pt x="16219" y="1004"/>
                </a:lnTo>
                <a:lnTo>
                  <a:pt x="16222" y="1006"/>
                </a:lnTo>
                <a:lnTo>
                  <a:pt x="16224" y="1009"/>
                </a:lnTo>
                <a:moveTo>
                  <a:pt x="15791" y="1353"/>
                </a:moveTo>
                <a:lnTo>
                  <a:pt x="15793" y="1355"/>
                </a:lnTo>
                <a:lnTo>
                  <a:pt x="15795" y="1358"/>
                </a:lnTo>
                <a:lnTo>
                  <a:pt x="15796" y="1361"/>
                </a:lnTo>
                <a:lnTo>
                  <a:pt x="15797" y="1364"/>
                </a:lnTo>
                <a:lnTo>
                  <a:pt x="15798" y="1367"/>
                </a:lnTo>
                <a:lnTo>
                  <a:pt x="15798" y="1371"/>
                </a:lnTo>
                <a:lnTo>
                  <a:pt x="15798" y="1374"/>
                </a:lnTo>
                <a:lnTo>
                  <a:pt x="15798" y="1377"/>
                </a:lnTo>
                <a:lnTo>
                  <a:pt x="15797" y="1380"/>
                </a:lnTo>
                <a:lnTo>
                  <a:pt x="15796" y="1383"/>
                </a:lnTo>
                <a:lnTo>
                  <a:pt x="15795" y="1386"/>
                </a:lnTo>
                <a:lnTo>
                  <a:pt x="15794" y="1389"/>
                </a:lnTo>
                <a:lnTo>
                  <a:pt x="15792" y="1392"/>
                </a:lnTo>
                <a:lnTo>
                  <a:pt x="15790" y="1395"/>
                </a:lnTo>
                <a:lnTo>
                  <a:pt x="15788" y="1397"/>
                </a:lnTo>
                <a:lnTo>
                  <a:pt x="15785" y="1400"/>
                </a:lnTo>
                <a:lnTo>
                  <a:pt x="15564" y="1568"/>
                </a:lnTo>
                <a:lnTo>
                  <a:pt x="15561" y="1570"/>
                </a:lnTo>
                <a:lnTo>
                  <a:pt x="15558" y="1571"/>
                </a:lnTo>
                <a:lnTo>
                  <a:pt x="15555" y="1572"/>
                </a:lnTo>
                <a:lnTo>
                  <a:pt x="15552" y="1573"/>
                </a:lnTo>
                <a:lnTo>
                  <a:pt x="15549" y="1574"/>
                </a:lnTo>
                <a:lnTo>
                  <a:pt x="15545" y="1574"/>
                </a:lnTo>
                <a:lnTo>
                  <a:pt x="15542" y="1574"/>
                </a:lnTo>
                <a:lnTo>
                  <a:pt x="15539" y="1574"/>
                </a:lnTo>
                <a:lnTo>
                  <a:pt x="15535" y="1574"/>
                </a:lnTo>
                <a:lnTo>
                  <a:pt x="15532" y="1573"/>
                </a:lnTo>
                <a:lnTo>
                  <a:pt x="15529" y="1572"/>
                </a:lnTo>
                <a:lnTo>
                  <a:pt x="15526" y="1570"/>
                </a:lnTo>
                <a:lnTo>
                  <a:pt x="15523" y="1569"/>
                </a:lnTo>
                <a:lnTo>
                  <a:pt x="15521" y="1567"/>
                </a:lnTo>
                <a:lnTo>
                  <a:pt x="15518" y="1564"/>
                </a:lnTo>
                <a:lnTo>
                  <a:pt x="15516" y="1562"/>
                </a:lnTo>
                <a:lnTo>
                  <a:pt x="15514" y="1559"/>
                </a:lnTo>
                <a:lnTo>
                  <a:pt x="15513" y="1556"/>
                </a:lnTo>
                <a:lnTo>
                  <a:pt x="15511" y="1553"/>
                </a:lnTo>
                <a:lnTo>
                  <a:pt x="15510" y="1550"/>
                </a:lnTo>
                <a:lnTo>
                  <a:pt x="15510" y="1547"/>
                </a:lnTo>
                <a:lnTo>
                  <a:pt x="15510" y="1543"/>
                </a:lnTo>
                <a:lnTo>
                  <a:pt x="15510" y="1540"/>
                </a:lnTo>
                <a:lnTo>
                  <a:pt x="15510" y="1537"/>
                </a:lnTo>
                <a:lnTo>
                  <a:pt x="15510" y="1533"/>
                </a:lnTo>
                <a:lnTo>
                  <a:pt x="15511" y="1530"/>
                </a:lnTo>
                <a:lnTo>
                  <a:pt x="15513" y="1527"/>
                </a:lnTo>
                <a:lnTo>
                  <a:pt x="15514" y="1524"/>
                </a:lnTo>
                <a:lnTo>
                  <a:pt x="15516" y="1521"/>
                </a:lnTo>
                <a:lnTo>
                  <a:pt x="15518" y="1519"/>
                </a:lnTo>
                <a:lnTo>
                  <a:pt x="15520" y="1516"/>
                </a:lnTo>
                <a:lnTo>
                  <a:pt x="15523" y="1514"/>
                </a:lnTo>
                <a:lnTo>
                  <a:pt x="15743" y="1347"/>
                </a:lnTo>
                <a:lnTo>
                  <a:pt x="15746" y="1345"/>
                </a:lnTo>
                <a:lnTo>
                  <a:pt x="15749" y="1343"/>
                </a:lnTo>
                <a:lnTo>
                  <a:pt x="15752" y="1342"/>
                </a:lnTo>
                <a:lnTo>
                  <a:pt x="15755" y="1341"/>
                </a:lnTo>
                <a:lnTo>
                  <a:pt x="15758" y="1340"/>
                </a:lnTo>
                <a:lnTo>
                  <a:pt x="15762" y="1340"/>
                </a:lnTo>
                <a:lnTo>
                  <a:pt x="15765" y="1340"/>
                </a:lnTo>
                <a:lnTo>
                  <a:pt x="15768" y="1340"/>
                </a:lnTo>
                <a:lnTo>
                  <a:pt x="15771" y="1340"/>
                </a:lnTo>
                <a:lnTo>
                  <a:pt x="15775" y="1341"/>
                </a:lnTo>
                <a:lnTo>
                  <a:pt x="15778" y="1342"/>
                </a:lnTo>
                <a:lnTo>
                  <a:pt x="15781" y="1344"/>
                </a:lnTo>
                <a:lnTo>
                  <a:pt x="15783" y="1346"/>
                </a:lnTo>
                <a:lnTo>
                  <a:pt x="15786" y="1348"/>
                </a:lnTo>
                <a:lnTo>
                  <a:pt x="15789" y="1350"/>
                </a:lnTo>
                <a:lnTo>
                  <a:pt x="15791" y="1353"/>
                </a:lnTo>
                <a:moveTo>
                  <a:pt x="15347" y="1686"/>
                </a:moveTo>
                <a:lnTo>
                  <a:pt x="15349" y="1689"/>
                </a:lnTo>
                <a:lnTo>
                  <a:pt x="15351" y="1692"/>
                </a:lnTo>
                <a:lnTo>
                  <a:pt x="15352" y="1695"/>
                </a:lnTo>
                <a:lnTo>
                  <a:pt x="15353" y="1698"/>
                </a:lnTo>
                <a:lnTo>
                  <a:pt x="15354" y="1701"/>
                </a:lnTo>
                <a:lnTo>
                  <a:pt x="15354" y="1704"/>
                </a:lnTo>
                <a:lnTo>
                  <a:pt x="15354" y="1707"/>
                </a:lnTo>
                <a:lnTo>
                  <a:pt x="15354" y="1711"/>
                </a:lnTo>
                <a:lnTo>
                  <a:pt x="15353" y="1714"/>
                </a:lnTo>
                <a:lnTo>
                  <a:pt x="15353" y="1717"/>
                </a:lnTo>
                <a:lnTo>
                  <a:pt x="15351" y="1720"/>
                </a:lnTo>
                <a:lnTo>
                  <a:pt x="15350" y="1723"/>
                </a:lnTo>
                <a:lnTo>
                  <a:pt x="15348" y="1725"/>
                </a:lnTo>
                <a:lnTo>
                  <a:pt x="15346" y="1728"/>
                </a:lnTo>
                <a:lnTo>
                  <a:pt x="15343" y="1730"/>
                </a:lnTo>
                <a:lnTo>
                  <a:pt x="15340" y="1733"/>
                </a:lnTo>
                <a:lnTo>
                  <a:pt x="15115" y="1896"/>
                </a:lnTo>
                <a:lnTo>
                  <a:pt x="15112" y="1897"/>
                </a:lnTo>
                <a:lnTo>
                  <a:pt x="15109" y="1899"/>
                </a:lnTo>
                <a:lnTo>
                  <a:pt x="15106" y="1900"/>
                </a:lnTo>
                <a:lnTo>
                  <a:pt x="15102" y="1901"/>
                </a:lnTo>
                <a:lnTo>
                  <a:pt x="15099" y="1902"/>
                </a:lnTo>
                <a:lnTo>
                  <a:pt x="15096" y="1902"/>
                </a:lnTo>
                <a:lnTo>
                  <a:pt x="15093" y="1902"/>
                </a:lnTo>
                <a:lnTo>
                  <a:pt x="15089" y="1902"/>
                </a:lnTo>
                <a:lnTo>
                  <a:pt x="15086" y="1901"/>
                </a:lnTo>
                <a:lnTo>
                  <a:pt x="15083" y="1900"/>
                </a:lnTo>
                <a:lnTo>
                  <a:pt x="15080" y="1899"/>
                </a:lnTo>
                <a:lnTo>
                  <a:pt x="15077" y="1897"/>
                </a:lnTo>
                <a:lnTo>
                  <a:pt x="15074" y="1895"/>
                </a:lnTo>
                <a:lnTo>
                  <a:pt x="15072" y="1893"/>
                </a:lnTo>
                <a:lnTo>
                  <a:pt x="15069" y="1890"/>
                </a:lnTo>
                <a:lnTo>
                  <a:pt x="15067" y="1888"/>
                </a:lnTo>
                <a:lnTo>
                  <a:pt x="15065" y="1885"/>
                </a:lnTo>
                <a:lnTo>
                  <a:pt x="15064" y="1882"/>
                </a:lnTo>
                <a:lnTo>
                  <a:pt x="15062" y="1879"/>
                </a:lnTo>
                <a:lnTo>
                  <a:pt x="15061" y="1875"/>
                </a:lnTo>
                <a:lnTo>
                  <a:pt x="15061" y="1872"/>
                </a:lnTo>
                <a:lnTo>
                  <a:pt x="15061" y="1869"/>
                </a:lnTo>
                <a:lnTo>
                  <a:pt x="15061" y="1866"/>
                </a:lnTo>
                <a:lnTo>
                  <a:pt x="15061" y="1863"/>
                </a:lnTo>
                <a:lnTo>
                  <a:pt x="15062" y="1860"/>
                </a:lnTo>
                <a:lnTo>
                  <a:pt x="15063" y="1857"/>
                </a:lnTo>
                <a:lnTo>
                  <a:pt x="15064" y="1854"/>
                </a:lnTo>
                <a:lnTo>
                  <a:pt x="15066" y="1851"/>
                </a:lnTo>
                <a:lnTo>
                  <a:pt x="15068" y="1848"/>
                </a:lnTo>
                <a:lnTo>
                  <a:pt x="15070" y="1846"/>
                </a:lnTo>
                <a:lnTo>
                  <a:pt x="15072" y="1844"/>
                </a:lnTo>
                <a:lnTo>
                  <a:pt x="15075" y="1842"/>
                </a:lnTo>
                <a:lnTo>
                  <a:pt x="15300" y="1679"/>
                </a:lnTo>
                <a:lnTo>
                  <a:pt x="15303" y="1677"/>
                </a:lnTo>
                <a:lnTo>
                  <a:pt x="15306" y="1675"/>
                </a:lnTo>
                <a:lnTo>
                  <a:pt x="15309" y="1674"/>
                </a:lnTo>
                <a:lnTo>
                  <a:pt x="15312" y="1673"/>
                </a:lnTo>
                <a:lnTo>
                  <a:pt x="15315" y="1672"/>
                </a:lnTo>
                <a:lnTo>
                  <a:pt x="15319" y="1672"/>
                </a:lnTo>
                <a:lnTo>
                  <a:pt x="15322" y="1672"/>
                </a:lnTo>
                <a:lnTo>
                  <a:pt x="15325" y="1672"/>
                </a:lnTo>
                <a:lnTo>
                  <a:pt x="15328" y="1673"/>
                </a:lnTo>
                <a:lnTo>
                  <a:pt x="15331" y="1674"/>
                </a:lnTo>
                <a:lnTo>
                  <a:pt x="15334" y="1675"/>
                </a:lnTo>
                <a:lnTo>
                  <a:pt x="15337" y="1677"/>
                </a:lnTo>
                <a:lnTo>
                  <a:pt x="15340" y="1678"/>
                </a:lnTo>
                <a:lnTo>
                  <a:pt x="15343" y="1681"/>
                </a:lnTo>
                <a:lnTo>
                  <a:pt x="15345" y="1683"/>
                </a:lnTo>
                <a:lnTo>
                  <a:pt x="15347" y="1686"/>
                </a:lnTo>
                <a:moveTo>
                  <a:pt x="14896" y="2008"/>
                </a:moveTo>
                <a:lnTo>
                  <a:pt x="14898" y="2010"/>
                </a:lnTo>
                <a:lnTo>
                  <a:pt x="14900" y="2013"/>
                </a:lnTo>
                <a:lnTo>
                  <a:pt x="14901" y="2017"/>
                </a:lnTo>
                <a:lnTo>
                  <a:pt x="14902" y="2020"/>
                </a:lnTo>
                <a:lnTo>
                  <a:pt x="14902" y="2023"/>
                </a:lnTo>
                <a:lnTo>
                  <a:pt x="14902" y="2026"/>
                </a:lnTo>
                <a:lnTo>
                  <a:pt x="14902" y="2029"/>
                </a:lnTo>
                <a:lnTo>
                  <a:pt x="14902" y="2033"/>
                </a:lnTo>
                <a:lnTo>
                  <a:pt x="14901" y="2036"/>
                </a:lnTo>
                <a:lnTo>
                  <a:pt x="14900" y="2039"/>
                </a:lnTo>
                <a:lnTo>
                  <a:pt x="14899" y="2042"/>
                </a:lnTo>
                <a:lnTo>
                  <a:pt x="14897" y="2045"/>
                </a:lnTo>
                <a:lnTo>
                  <a:pt x="14895" y="2047"/>
                </a:lnTo>
                <a:lnTo>
                  <a:pt x="14893" y="2050"/>
                </a:lnTo>
                <a:lnTo>
                  <a:pt x="14891" y="2052"/>
                </a:lnTo>
                <a:lnTo>
                  <a:pt x="14888" y="2055"/>
                </a:lnTo>
                <a:lnTo>
                  <a:pt x="14658" y="2212"/>
                </a:lnTo>
                <a:lnTo>
                  <a:pt x="14655" y="2213"/>
                </a:lnTo>
                <a:lnTo>
                  <a:pt x="14652" y="2215"/>
                </a:lnTo>
                <a:lnTo>
                  <a:pt x="14649" y="2216"/>
                </a:lnTo>
                <a:lnTo>
                  <a:pt x="14646" y="2216"/>
                </a:lnTo>
                <a:lnTo>
                  <a:pt x="14643" y="2217"/>
                </a:lnTo>
                <a:lnTo>
                  <a:pt x="14639" y="2217"/>
                </a:lnTo>
                <a:lnTo>
                  <a:pt x="14636" y="2217"/>
                </a:lnTo>
                <a:lnTo>
                  <a:pt x="14633" y="2216"/>
                </a:lnTo>
                <a:lnTo>
                  <a:pt x="14630" y="2216"/>
                </a:lnTo>
                <a:lnTo>
                  <a:pt x="14626" y="2215"/>
                </a:lnTo>
                <a:lnTo>
                  <a:pt x="14623" y="2213"/>
                </a:lnTo>
                <a:lnTo>
                  <a:pt x="14621" y="2212"/>
                </a:lnTo>
                <a:lnTo>
                  <a:pt x="14618" y="2210"/>
                </a:lnTo>
                <a:lnTo>
                  <a:pt x="14615" y="2208"/>
                </a:lnTo>
                <a:lnTo>
                  <a:pt x="14613" y="2205"/>
                </a:lnTo>
                <a:lnTo>
                  <a:pt x="14611" y="2203"/>
                </a:lnTo>
                <a:lnTo>
                  <a:pt x="14609" y="2199"/>
                </a:lnTo>
                <a:lnTo>
                  <a:pt x="14608" y="2196"/>
                </a:lnTo>
                <a:lnTo>
                  <a:pt x="14607" y="2193"/>
                </a:lnTo>
                <a:lnTo>
                  <a:pt x="14606" y="2190"/>
                </a:lnTo>
                <a:lnTo>
                  <a:pt x="14605" y="2187"/>
                </a:lnTo>
                <a:lnTo>
                  <a:pt x="14605" y="2183"/>
                </a:lnTo>
                <a:lnTo>
                  <a:pt x="14605" y="2180"/>
                </a:lnTo>
                <a:lnTo>
                  <a:pt x="14606" y="2177"/>
                </a:lnTo>
                <a:lnTo>
                  <a:pt x="14606" y="2174"/>
                </a:lnTo>
                <a:lnTo>
                  <a:pt x="14607" y="2171"/>
                </a:lnTo>
                <a:lnTo>
                  <a:pt x="14609" y="2168"/>
                </a:lnTo>
                <a:lnTo>
                  <a:pt x="14610" y="2165"/>
                </a:lnTo>
                <a:lnTo>
                  <a:pt x="14612" y="2162"/>
                </a:lnTo>
                <a:lnTo>
                  <a:pt x="14615" y="2160"/>
                </a:lnTo>
                <a:lnTo>
                  <a:pt x="14617" y="2158"/>
                </a:lnTo>
                <a:lnTo>
                  <a:pt x="14620" y="2156"/>
                </a:lnTo>
                <a:lnTo>
                  <a:pt x="14848" y="2000"/>
                </a:lnTo>
                <a:lnTo>
                  <a:pt x="14851" y="1998"/>
                </a:lnTo>
                <a:lnTo>
                  <a:pt x="14854" y="1996"/>
                </a:lnTo>
                <a:lnTo>
                  <a:pt x="14858" y="1995"/>
                </a:lnTo>
                <a:lnTo>
                  <a:pt x="14861" y="1994"/>
                </a:lnTo>
                <a:lnTo>
                  <a:pt x="14864" y="1994"/>
                </a:lnTo>
                <a:lnTo>
                  <a:pt x="14867" y="1993"/>
                </a:lnTo>
                <a:lnTo>
                  <a:pt x="14871" y="1993"/>
                </a:lnTo>
                <a:lnTo>
                  <a:pt x="14874" y="1994"/>
                </a:lnTo>
                <a:lnTo>
                  <a:pt x="14877" y="1995"/>
                </a:lnTo>
                <a:lnTo>
                  <a:pt x="14880" y="1996"/>
                </a:lnTo>
                <a:lnTo>
                  <a:pt x="14883" y="1997"/>
                </a:lnTo>
                <a:lnTo>
                  <a:pt x="14886" y="1998"/>
                </a:lnTo>
                <a:lnTo>
                  <a:pt x="14889" y="2000"/>
                </a:lnTo>
                <a:lnTo>
                  <a:pt x="14892" y="2002"/>
                </a:lnTo>
                <a:lnTo>
                  <a:pt x="14894" y="2005"/>
                </a:lnTo>
                <a:lnTo>
                  <a:pt x="14896" y="2008"/>
                </a:lnTo>
                <a:moveTo>
                  <a:pt x="14436" y="2318"/>
                </a:moveTo>
                <a:lnTo>
                  <a:pt x="14438" y="2321"/>
                </a:lnTo>
                <a:lnTo>
                  <a:pt x="14439" y="2324"/>
                </a:lnTo>
                <a:lnTo>
                  <a:pt x="14440" y="2327"/>
                </a:lnTo>
                <a:lnTo>
                  <a:pt x="14441" y="2331"/>
                </a:lnTo>
                <a:lnTo>
                  <a:pt x="14442" y="2334"/>
                </a:lnTo>
                <a:lnTo>
                  <a:pt x="14442" y="2337"/>
                </a:lnTo>
                <a:lnTo>
                  <a:pt x="14441" y="2340"/>
                </a:lnTo>
                <a:lnTo>
                  <a:pt x="14441" y="2343"/>
                </a:lnTo>
                <a:lnTo>
                  <a:pt x="14440" y="2346"/>
                </a:lnTo>
                <a:lnTo>
                  <a:pt x="14439" y="2349"/>
                </a:lnTo>
                <a:lnTo>
                  <a:pt x="14438" y="2352"/>
                </a:lnTo>
                <a:lnTo>
                  <a:pt x="14436" y="2355"/>
                </a:lnTo>
                <a:lnTo>
                  <a:pt x="14434" y="2358"/>
                </a:lnTo>
                <a:lnTo>
                  <a:pt x="14432" y="2360"/>
                </a:lnTo>
                <a:lnTo>
                  <a:pt x="14429" y="2362"/>
                </a:lnTo>
                <a:lnTo>
                  <a:pt x="14426" y="2364"/>
                </a:lnTo>
                <a:lnTo>
                  <a:pt x="14192" y="2514"/>
                </a:lnTo>
                <a:lnTo>
                  <a:pt x="14189" y="2516"/>
                </a:lnTo>
                <a:lnTo>
                  <a:pt x="14186" y="2518"/>
                </a:lnTo>
                <a:lnTo>
                  <a:pt x="14183" y="2519"/>
                </a:lnTo>
                <a:lnTo>
                  <a:pt x="14179" y="2519"/>
                </a:lnTo>
                <a:lnTo>
                  <a:pt x="14176" y="2520"/>
                </a:lnTo>
                <a:lnTo>
                  <a:pt x="14173" y="2520"/>
                </a:lnTo>
                <a:lnTo>
                  <a:pt x="14170" y="2520"/>
                </a:lnTo>
                <a:lnTo>
                  <a:pt x="14166" y="2519"/>
                </a:lnTo>
                <a:lnTo>
                  <a:pt x="14163" y="2518"/>
                </a:lnTo>
                <a:lnTo>
                  <a:pt x="14160" y="2517"/>
                </a:lnTo>
                <a:lnTo>
                  <a:pt x="14157" y="2516"/>
                </a:lnTo>
                <a:lnTo>
                  <a:pt x="14154" y="2514"/>
                </a:lnTo>
                <a:lnTo>
                  <a:pt x="14152" y="2512"/>
                </a:lnTo>
                <a:lnTo>
                  <a:pt x="14149" y="2510"/>
                </a:lnTo>
                <a:lnTo>
                  <a:pt x="14147" y="2507"/>
                </a:lnTo>
                <a:lnTo>
                  <a:pt x="14145" y="2504"/>
                </a:lnTo>
                <a:lnTo>
                  <a:pt x="14143" y="2501"/>
                </a:lnTo>
                <a:lnTo>
                  <a:pt x="14142" y="2498"/>
                </a:lnTo>
                <a:lnTo>
                  <a:pt x="14141" y="2495"/>
                </a:lnTo>
                <a:lnTo>
                  <a:pt x="14140" y="2492"/>
                </a:lnTo>
                <a:lnTo>
                  <a:pt x="14140" y="2489"/>
                </a:lnTo>
                <a:lnTo>
                  <a:pt x="14140" y="2486"/>
                </a:lnTo>
                <a:lnTo>
                  <a:pt x="14140" y="2483"/>
                </a:lnTo>
                <a:lnTo>
                  <a:pt x="14140" y="2479"/>
                </a:lnTo>
                <a:lnTo>
                  <a:pt x="14141" y="2476"/>
                </a:lnTo>
                <a:lnTo>
                  <a:pt x="14142" y="2473"/>
                </a:lnTo>
                <a:lnTo>
                  <a:pt x="14144" y="2470"/>
                </a:lnTo>
                <a:lnTo>
                  <a:pt x="14145" y="2468"/>
                </a:lnTo>
                <a:lnTo>
                  <a:pt x="14147" y="2465"/>
                </a:lnTo>
                <a:lnTo>
                  <a:pt x="14150" y="2463"/>
                </a:lnTo>
                <a:lnTo>
                  <a:pt x="14152" y="2460"/>
                </a:lnTo>
                <a:lnTo>
                  <a:pt x="14155" y="2458"/>
                </a:lnTo>
                <a:lnTo>
                  <a:pt x="14388" y="2308"/>
                </a:lnTo>
                <a:lnTo>
                  <a:pt x="14391" y="2307"/>
                </a:lnTo>
                <a:lnTo>
                  <a:pt x="14394" y="2305"/>
                </a:lnTo>
                <a:lnTo>
                  <a:pt x="14398" y="2304"/>
                </a:lnTo>
                <a:lnTo>
                  <a:pt x="14401" y="2304"/>
                </a:lnTo>
                <a:lnTo>
                  <a:pt x="14404" y="2303"/>
                </a:lnTo>
                <a:lnTo>
                  <a:pt x="14407" y="2303"/>
                </a:lnTo>
                <a:lnTo>
                  <a:pt x="14411" y="2303"/>
                </a:lnTo>
                <a:lnTo>
                  <a:pt x="14414" y="2304"/>
                </a:lnTo>
                <a:lnTo>
                  <a:pt x="14417" y="2305"/>
                </a:lnTo>
                <a:lnTo>
                  <a:pt x="14420" y="2306"/>
                </a:lnTo>
                <a:lnTo>
                  <a:pt x="14423" y="2307"/>
                </a:lnTo>
                <a:lnTo>
                  <a:pt x="14426" y="2309"/>
                </a:lnTo>
                <a:lnTo>
                  <a:pt x="14429" y="2311"/>
                </a:lnTo>
                <a:lnTo>
                  <a:pt x="14432" y="2313"/>
                </a:lnTo>
                <a:lnTo>
                  <a:pt x="14434" y="2316"/>
                </a:lnTo>
                <a:lnTo>
                  <a:pt x="14436" y="2318"/>
                </a:lnTo>
                <a:moveTo>
                  <a:pt x="13967" y="2615"/>
                </a:moveTo>
                <a:lnTo>
                  <a:pt x="13969" y="2618"/>
                </a:lnTo>
                <a:lnTo>
                  <a:pt x="13970" y="2622"/>
                </a:lnTo>
                <a:lnTo>
                  <a:pt x="13971" y="2625"/>
                </a:lnTo>
                <a:lnTo>
                  <a:pt x="13972" y="2628"/>
                </a:lnTo>
                <a:lnTo>
                  <a:pt x="13972" y="2631"/>
                </a:lnTo>
                <a:lnTo>
                  <a:pt x="13972" y="2634"/>
                </a:lnTo>
                <a:lnTo>
                  <a:pt x="13972" y="2638"/>
                </a:lnTo>
                <a:lnTo>
                  <a:pt x="13971" y="2641"/>
                </a:lnTo>
                <a:lnTo>
                  <a:pt x="13971" y="2644"/>
                </a:lnTo>
                <a:lnTo>
                  <a:pt x="13969" y="2647"/>
                </a:lnTo>
                <a:lnTo>
                  <a:pt x="13968" y="2650"/>
                </a:lnTo>
                <a:lnTo>
                  <a:pt x="13966" y="2652"/>
                </a:lnTo>
                <a:lnTo>
                  <a:pt x="13964" y="2655"/>
                </a:lnTo>
                <a:lnTo>
                  <a:pt x="13962" y="2657"/>
                </a:lnTo>
                <a:lnTo>
                  <a:pt x="13959" y="2659"/>
                </a:lnTo>
                <a:lnTo>
                  <a:pt x="13956" y="2661"/>
                </a:lnTo>
                <a:lnTo>
                  <a:pt x="13718" y="2805"/>
                </a:lnTo>
                <a:lnTo>
                  <a:pt x="13715" y="2807"/>
                </a:lnTo>
                <a:lnTo>
                  <a:pt x="13712" y="2808"/>
                </a:lnTo>
                <a:lnTo>
                  <a:pt x="13709" y="2809"/>
                </a:lnTo>
                <a:lnTo>
                  <a:pt x="13706" y="2810"/>
                </a:lnTo>
                <a:lnTo>
                  <a:pt x="13702" y="2810"/>
                </a:lnTo>
                <a:lnTo>
                  <a:pt x="13699" y="2810"/>
                </a:lnTo>
                <a:lnTo>
                  <a:pt x="13696" y="2809"/>
                </a:lnTo>
                <a:lnTo>
                  <a:pt x="13692" y="2809"/>
                </a:lnTo>
                <a:lnTo>
                  <a:pt x="13689" y="2808"/>
                </a:lnTo>
                <a:lnTo>
                  <a:pt x="13686" y="2807"/>
                </a:lnTo>
                <a:lnTo>
                  <a:pt x="13683" y="2805"/>
                </a:lnTo>
                <a:lnTo>
                  <a:pt x="13681" y="2803"/>
                </a:lnTo>
                <a:lnTo>
                  <a:pt x="13678" y="2801"/>
                </a:lnTo>
                <a:lnTo>
                  <a:pt x="13675" y="2799"/>
                </a:lnTo>
                <a:lnTo>
                  <a:pt x="13673" y="2796"/>
                </a:lnTo>
                <a:lnTo>
                  <a:pt x="13671" y="2793"/>
                </a:lnTo>
                <a:lnTo>
                  <a:pt x="13670" y="2790"/>
                </a:lnTo>
                <a:lnTo>
                  <a:pt x="13668" y="2787"/>
                </a:lnTo>
                <a:lnTo>
                  <a:pt x="13667" y="2784"/>
                </a:lnTo>
                <a:lnTo>
                  <a:pt x="13667" y="2781"/>
                </a:lnTo>
                <a:lnTo>
                  <a:pt x="13666" y="2778"/>
                </a:lnTo>
                <a:lnTo>
                  <a:pt x="13666" y="2774"/>
                </a:lnTo>
                <a:lnTo>
                  <a:pt x="13667" y="2771"/>
                </a:lnTo>
                <a:lnTo>
                  <a:pt x="13667" y="2768"/>
                </a:lnTo>
                <a:lnTo>
                  <a:pt x="13668" y="2765"/>
                </a:lnTo>
                <a:lnTo>
                  <a:pt x="13670" y="2762"/>
                </a:lnTo>
                <a:lnTo>
                  <a:pt x="13671" y="2759"/>
                </a:lnTo>
                <a:lnTo>
                  <a:pt x="13673" y="2757"/>
                </a:lnTo>
                <a:lnTo>
                  <a:pt x="13675" y="2754"/>
                </a:lnTo>
                <a:lnTo>
                  <a:pt x="13678" y="2752"/>
                </a:lnTo>
                <a:lnTo>
                  <a:pt x="13680" y="2749"/>
                </a:lnTo>
                <a:lnTo>
                  <a:pt x="13683" y="2747"/>
                </a:lnTo>
                <a:lnTo>
                  <a:pt x="13920" y="2604"/>
                </a:lnTo>
                <a:lnTo>
                  <a:pt x="13923" y="2603"/>
                </a:lnTo>
                <a:lnTo>
                  <a:pt x="13926" y="2601"/>
                </a:lnTo>
                <a:lnTo>
                  <a:pt x="13930" y="2600"/>
                </a:lnTo>
                <a:lnTo>
                  <a:pt x="13933" y="2600"/>
                </a:lnTo>
                <a:lnTo>
                  <a:pt x="13936" y="2599"/>
                </a:lnTo>
                <a:lnTo>
                  <a:pt x="13939" y="2599"/>
                </a:lnTo>
                <a:lnTo>
                  <a:pt x="13943" y="2600"/>
                </a:lnTo>
                <a:lnTo>
                  <a:pt x="13946" y="2600"/>
                </a:lnTo>
                <a:lnTo>
                  <a:pt x="13949" y="2601"/>
                </a:lnTo>
                <a:lnTo>
                  <a:pt x="13952" y="2602"/>
                </a:lnTo>
                <a:lnTo>
                  <a:pt x="13955" y="2604"/>
                </a:lnTo>
                <a:lnTo>
                  <a:pt x="13958" y="2606"/>
                </a:lnTo>
                <a:lnTo>
                  <a:pt x="13961" y="2608"/>
                </a:lnTo>
                <a:lnTo>
                  <a:pt x="13963" y="2610"/>
                </a:lnTo>
                <a:lnTo>
                  <a:pt x="13965" y="2613"/>
                </a:lnTo>
                <a:lnTo>
                  <a:pt x="13967" y="2615"/>
                </a:lnTo>
                <a:moveTo>
                  <a:pt x="13490" y="2899"/>
                </a:moveTo>
                <a:lnTo>
                  <a:pt x="13492" y="2902"/>
                </a:lnTo>
                <a:lnTo>
                  <a:pt x="13493" y="2906"/>
                </a:lnTo>
                <a:lnTo>
                  <a:pt x="13494" y="2909"/>
                </a:lnTo>
                <a:lnTo>
                  <a:pt x="13494" y="2912"/>
                </a:lnTo>
                <a:lnTo>
                  <a:pt x="13495" y="2915"/>
                </a:lnTo>
                <a:lnTo>
                  <a:pt x="13495" y="2919"/>
                </a:lnTo>
                <a:lnTo>
                  <a:pt x="13494" y="2922"/>
                </a:lnTo>
                <a:lnTo>
                  <a:pt x="13493" y="2925"/>
                </a:lnTo>
                <a:lnTo>
                  <a:pt x="13492" y="2928"/>
                </a:lnTo>
                <a:lnTo>
                  <a:pt x="13491" y="2931"/>
                </a:lnTo>
                <a:lnTo>
                  <a:pt x="13490" y="2934"/>
                </a:lnTo>
                <a:lnTo>
                  <a:pt x="13488" y="2937"/>
                </a:lnTo>
                <a:lnTo>
                  <a:pt x="13486" y="2939"/>
                </a:lnTo>
                <a:lnTo>
                  <a:pt x="13483" y="2941"/>
                </a:lnTo>
                <a:lnTo>
                  <a:pt x="13480" y="2944"/>
                </a:lnTo>
                <a:lnTo>
                  <a:pt x="13477" y="2945"/>
                </a:lnTo>
                <a:lnTo>
                  <a:pt x="13235" y="3081"/>
                </a:lnTo>
                <a:lnTo>
                  <a:pt x="13232" y="3083"/>
                </a:lnTo>
                <a:lnTo>
                  <a:pt x="13229" y="3084"/>
                </a:lnTo>
                <a:lnTo>
                  <a:pt x="13225" y="3085"/>
                </a:lnTo>
                <a:lnTo>
                  <a:pt x="13222" y="3085"/>
                </a:lnTo>
                <a:lnTo>
                  <a:pt x="13219" y="3086"/>
                </a:lnTo>
                <a:lnTo>
                  <a:pt x="13215" y="3085"/>
                </a:lnTo>
                <a:lnTo>
                  <a:pt x="13212" y="3085"/>
                </a:lnTo>
                <a:lnTo>
                  <a:pt x="13209" y="3084"/>
                </a:lnTo>
                <a:lnTo>
                  <a:pt x="13206" y="3083"/>
                </a:lnTo>
                <a:lnTo>
                  <a:pt x="13203" y="3082"/>
                </a:lnTo>
                <a:lnTo>
                  <a:pt x="13200" y="3080"/>
                </a:lnTo>
                <a:lnTo>
                  <a:pt x="13197" y="3078"/>
                </a:lnTo>
                <a:lnTo>
                  <a:pt x="13195" y="3076"/>
                </a:lnTo>
                <a:lnTo>
                  <a:pt x="13192" y="3074"/>
                </a:lnTo>
                <a:lnTo>
                  <a:pt x="13190" y="3071"/>
                </a:lnTo>
                <a:lnTo>
                  <a:pt x="13188" y="3068"/>
                </a:lnTo>
                <a:lnTo>
                  <a:pt x="13187" y="3065"/>
                </a:lnTo>
                <a:lnTo>
                  <a:pt x="13185" y="3062"/>
                </a:lnTo>
                <a:lnTo>
                  <a:pt x="13185" y="3059"/>
                </a:lnTo>
                <a:lnTo>
                  <a:pt x="13184" y="3056"/>
                </a:lnTo>
                <a:lnTo>
                  <a:pt x="13184" y="3052"/>
                </a:lnTo>
                <a:lnTo>
                  <a:pt x="13184" y="3049"/>
                </a:lnTo>
                <a:lnTo>
                  <a:pt x="13184" y="3046"/>
                </a:lnTo>
                <a:lnTo>
                  <a:pt x="13185" y="3043"/>
                </a:lnTo>
                <a:lnTo>
                  <a:pt x="13186" y="3040"/>
                </a:lnTo>
                <a:lnTo>
                  <a:pt x="13188" y="3037"/>
                </a:lnTo>
                <a:lnTo>
                  <a:pt x="13190" y="3034"/>
                </a:lnTo>
                <a:lnTo>
                  <a:pt x="13192" y="3031"/>
                </a:lnTo>
                <a:lnTo>
                  <a:pt x="13194" y="3029"/>
                </a:lnTo>
                <a:lnTo>
                  <a:pt x="13196" y="3026"/>
                </a:lnTo>
                <a:lnTo>
                  <a:pt x="13199" y="3024"/>
                </a:lnTo>
                <a:lnTo>
                  <a:pt x="13202" y="3022"/>
                </a:lnTo>
                <a:lnTo>
                  <a:pt x="13443" y="2887"/>
                </a:lnTo>
                <a:lnTo>
                  <a:pt x="13446" y="2886"/>
                </a:lnTo>
                <a:lnTo>
                  <a:pt x="13449" y="2884"/>
                </a:lnTo>
                <a:lnTo>
                  <a:pt x="13453" y="2883"/>
                </a:lnTo>
                <a:lnTo>
                  <a:pt x="13456" y="2883"/>
                </a:lnTo>
                <a:lnTo>
                  <a:pt x="13459" y="2882"/>
                </a:lnTo>
                <a:lnTo>
                  <a:pt x="13462" y="2883"/>
                </a:lnTo>
                <a:lnTo>
                  <a:pt x="13466" y="2883"/>
                </a:lnTo>
                <a:lnTo>
                  <a:pt x="13469" y="2884"/>
                </a:lnTo>
                <a:lnTo>
                  <a:pt x="13472" y="2885"/>
                </a:lnTo>
                <a:lnTo>
                  <a:pt x="13475" y="2886"/>
                </a:lnTo>
                <a:lnTo>
                  <a:pt x="13478" y="2887"/>
                </a:lnTo>
                <a:lnTo>
                  <a:pt x="13481" y="2889"/>
                </a:lnTo>
                <a:lnTo>
                  <a:pt x="13484" y="2891"/>
                </a:lnTo>
                <a:lnTo>
                  <a:pt x="13486" y="2894"/>
                </a:lnTo>
                <a:lnTo>
                  <a:pt x="13488" y="2896"/>
                </a:lnTo>
                <a:lnTo>
                  <a:pt x="13490" y="2899"/>
                </a:lnTo>
                <a:moveTo>
                  <a:pt x="13004" y="3168"/>
                </a:moveTo>
                <a:lnTo>
                  <a:pt x="13006" y="3171"/>
                </a:lnTo>
                <a:lnTo>
                  <a:pt x="13007" y="3175"/>
                </a:lnTo>
                <a:lnTo>
                  <a:pt x="13008" y="3178"/>
                </a:lnTo>
                <a:lnTo>
                  <a:pt x="13008" y="3181"/>
                </a:lnTo>
                <a:lnTo>
                  <a:pt x="13008" y="3184"/>
                </a:lnTo>
                <a:lnTo>
                  <a:pt x="13008" y="3187"/>
                </a:lnTo>
                <a:lnTo>
                  <a:pt x="13008" y="3191"/>
                </a:lnTo>
                <a:lnTo>
                  <a:pt x="13007" y="3194"/>
                </a:lnTo>
                <a:lnTo>
                  <a:pt x="13006" y="3197"/>
                </a:lnTo>
                <a:lnTo>
                  <a:pt x="13005" y="3200"/>
                </a:lnTo>
                <a:lnTo>
                  <a:pt x="13003" y="3203"/>
                </a:lnTo>
                <a:lnTo>
                  <a:pt x="13001" y="3205"/>
                </a:lnTo>
                <a:lnTo>
                  <a:pt x="12999" y="3208"/>
                </a:lnTo>
                <a:lnTo>
                  <a:pt x="12996" y="3210"/>
                </a:lnTo>
                <a:lnTo>
                  <a:pt x="12993" y="3212"/>
                </a:lnTo>
                <a:lnTo>
                  <a:pt x="12990" y="3213"/>
                </a:lnTo>
                <a:lnTo>
                  <a:pt x="12743" y="3341"/>
                </a:lnTo>
                <a:lnTo>
                  <a:pt x="12740" y="3343"/>
                </a:lnTo>
                <a:lnTo>
                  <a:pt x="12737" y="3344"/>
                </a:lnTo>
                <a:lnTo>
                  <a:pt x="12733" y="3345"/>
                </a:lnTo>
                <a:lnTo>
                  <a:pt x="12730" y="3345"/>
                </a:lnTo>
                <a:lnTo>
                  <a:pt x="12727" y="3345"/>
                </a:lnTo>
                <a:lnTo>
                  <a:pt x="12723" y="3345"/>
                </a:lnTo>
                <a:lnTo>
                  <a:pt x="12720" y="3344"/>
                </a:lnTo>
                <a:lnTo>
                  <a:pt x="12717" y="3344"/>
                </a:lnTo>
                <a:lnTo>
                  <a:pt x="12714" y="3343"/>
                </a:lnTo>
                <a:lnTo>
                  <a:pt x="12711" y="3341"/>
                </a:lnTo>
                <a:lnTo>
                  <a:pt x="12708" y="3339"/>
                </a:lnTo>
                <a:lnTo>
                  <a:pt x="12705" y="3337"/>
                </a:lnTo>
                <a:lnTo>
                  <a:pt x="12703" y="3335"/>
                </a:lnTo>
                <a:lnTo>
                  <a:pt x="12701" y="3333"/>
                </a:lnTo>
                <a:lnTo>
                  <a:pt x="12699" y="3330"/>
                </a:lnTo>
                <a:lnTo>
                  <a:pt x="12697" y="3327"/>
                </a:lnTo>
                <a:lnTo>
                  <a:pt x="12696" y="3324"/>
                </a:lnTo>
                <a:lnTo>
                  <a:pt x="12695" y="3321"/>
                </a:lnTo>
                <a:lnTo>
                  <a:pt x="12694" y="3317"/>
                </a:lnTo>
                <a:lnTo>
                  <a:pt x="12693" y="3314"/>
                </a:lnTo>
                <a:lnTo>
                  <a:pt x="12693" y="3311"/>
                </a:lnTo>
                <a:lnTo>
                  <a:pt x="12694" y="3308"/>
                </a:lnTo>
                <a:lnTo>
                  <a:pt x="12694" y="3304"/>
                </a:lnTo>
                <a:lnTo>
                  <a:pt x="12695" y="3301"/>
                </a:lnTo>
                <a:lnTo>
                  <a:pt x="12696" y="3298"/>
                </a:lnTo>
                <a:lnTo>
                  <a:pt x="12698" y="3296"/>
                </a:lnTo>
                <a:lnTo>
                  <a:pt x="12699" y="3293"/>
                </a:lnTo>
                <a:lnTo>
                  <a:pt x="12701" y="3290"/>
                </a:lnTo>
                <a:lnTo>
                  <a:pt x="12704" y="3288"/>
                </a:lnTo>
                <a:lnTo>
                  <a:pt x="12706" y="3286"/>
                </a:lnTo>
                <a:lnTo>
                  <a:pt x="12709" y="3284"/>
                </a:lnTo>
                <a:lnTo>
                  <a:pt x="12712" y="3282"/>
                </a:lnTo>
                <a:lnTo>
                  <a:pt x="12958" y="3154"/>
                </a:lnTo>
                <a:lnTo>
                  <a:pt x="12961" y="3153"/>
                </a:lnTo>
                <a:lnTo>
                  <a:pt x="12964" y="3152"/>
                </a:lnTo>
                <a:lnTo>
                  <a:pt x="12968" y="3151"/>
                </a:lnTo>
                <a:lnTo>
                  <a:pt x="12971" y="3150"/>
                </a:lnTo>
                <a:lnTo>
                  <a:pt x="12974" y="3150"/>
                </a:lnTo>
                <a:lnTo>
                  <a:pt x="12977" y="3150"/>
                </a:lnTo>
                <a:lnTo>
                  <a:pt x="12981" y="3151"/>
                </a:lnTo>
                <a:lnTo>
                  <a:pt x="12984" y="3152"/>
                </a:lnTo>
                <a:lnTo>
                  <a:pt x="12987" y="3153"/>
                </a:lnTo>
                <a:lnTo>
                  <a:pt x="12990" y="3154"/>
                </a:lnTo>
                <a:lnTo>
                  <a:pt x="12993" y="3156"/>
                </a:lnTo>
                <a:lnTo>
                  <a:pt x="12996" y="3158"/>
                </a:lnTo>
                <a:lnTo>
                  <a:pt x="12998" y="3160"/>
                </a:lnTo>
                <a:lnTo>
                  <a:pt x="13000" y="3162"/>
                </a:lnTo>
                <a:lnTo>
                  <a:pt x="13002" y="3165"/>
                </a:lnTo>
                <a:lnTo>
                  <a:pt x="13004" y="3168"/>
                </a:lnTo>
                <a:moveTo>
                  <a:pt x="12509" y="3420"/>
                </a:moveTo>
                <a:lnTo>
                  <a:pt x="12511" y="3423"/>
                </a:lnTo>
                <a:lnTo>
                  <a:pt x="12512" y="3427"/>
                </a:lnTo>
                <a:lnTo>
                  <a:pt x="12512" y="3430"/>
                </a:lnTo>
                <a:lnTo>
                  <a:pt x="12513" y="3433"/>
                </a:lnTo>
                <a:lnTo>
                  <a:pt x="12513" y="3437"/>
                </a:lnTo>
                <a:lnTo>
                  <a:pt x="12512" y="3440"/>
                </a:lnTo>
                <a:lnTo>
                  <a:pt x="12512" y="3443"/>
                </a:lnTo>
                <a:lnTo>
                  <a:pt x="12511" y="3446"/>
                </a:lnTo>
                <a:lnTo>
                  <a:pt x="12509" y="3449"/>
                </a:lnTo>
                <a:lnTo>
                  <a:pt x="12508" y="3452"/>
                </a:lnTo>
                <a:lnTo>
                  <a:pt x="12506" y="3455"/>
                </a:lnTo>
                <a:lnTo>
                  <a:pt x="12504" y="3457"/>
                </a:lnTo>
                <a:lnTo>
                  <a:pt x="12502" y="3460"/>
                </a:lnTo>
                <a:lnTo>
                  <a:pt x="12499" y="3462"/>
                </a:lnTo>
                <a:lnTo>
                  <a:pt x="12496" y="3464"/>
                </a:lnTo>
                <a:lnTo>
                  <a:pt x="12493" y="3465"/>
                </a:lnTo>
                <a:lnTo>
                  <a:pt x="12241" y="3584"/>
                </a:lnTo>
                <a:lnTo>
                  <a:pt x="12238" y="3586"/>
                </a:lnTo>
                <a:lnTo>
                  <a:pt x="12235" y="3587"/>
                </a:lnTo>
                <a:lnTo>
                  <a:pt x="12232" y="3587"/>
                </a:lnTo>
                <a:lnTo>
                  <a:pt x="12228" y="3587"/>
                </a:lnTo>
                <a:lnTo>
                  <a:pt x="12225" y="3587"/>
                </a:lnTo>
                <a:lnTo>
                  <a:pt x="12222" y="3587"/>
                </a:lnTo>
                <a:lnTo>
                  <a:pt x="12219" y="3587"/>
                </a:lnTo>
                <a:lnTo>
                  <a:pt x="12215" y="3586"/>
                </a:lnTo>
                <a:lnTo>
                  <a:pt x="12212" y="3584"/>
                </a:lnTo>
                <a:lnTo>
                  <a:pt x="12210" y="3583"/>
                </a:lnTo>
                <a:lnTo>
                  <a:pt x="12207" y="3581"/>
                </a:lnTo>
                <a:lnTo>
                  <a:pt x="12204" y="3579"/>
                </a:lnTo>
                <a:lnTo>
                  <a:pt x="12202" y="3577"/>
                </a:lnTo>
                <a:lnTo>
                  <a:pt x="12200" y="3574"/>
                </a:lnTo>
                <a:lnTo>
                  <a:pt x="12198" y="3571"/>
                </a:lnTo>
                <a:lnTo>
                  <a:pt x="12196" y="3568"/>
                </a:lnTo>
                <a:lnTo>
                  <a:pt x="12195" y="3565"/>
                </a:lnTo>
                <a:lnTo>
                  <a:pt x="12194" y="3562"/>
                </a:lnTo>
                <a:lnTo>
                  <a:pt x="12193" y="3558"/>
                </a:lnTo>
                <a:lnTo>
                  <a:pt x="12193" y="3555"/>
                </a:lnTo>
                <a:lnTo>
                  <a:pt x="12193" y="3552"/>
                </a:lnTo>
                <a:lnTo>
                  <a:pt x="12193" y="3549"/>
                </a:lnTo>
                <a:lnTo>
                  <a:pt x="12194" y="3545"/>
                </a:lnTo>
                <a:lnTo>
                  <a:pt x="12195" y="3542"/>
                </a:lnTo>
                <a:lnTo>
                  <a:pt x="12196" y="3539"/>
                </a:lnTo>
                <a:lnTo>
                  <a:pt x="12198" y="3536"/>
                </a:lnTo>
                <a:lnTo>
                  <a:pt x="12199" y="3534"/>
                </a:lnTo>
                <a:lnTo>
                  <a:pt x="12202" y="3531"/>
                </a:lnTo>
                <a:lnTo>
                  <a:pt x="12204" y="3529"/>
                </a:lnTo>
                <a:lnTo>
                  <a:pt x="12206" y="3527"/>
                </a:lnTo>
                <a:lnTo>
                  <a:pt x="12209" y="3525"/>
                </a:lnTo>
                <a:lnTo>
                  <a:pt x="12212" y="3523"/>
                </a:lnTo>
                <a:lnTo>
                  <a:pt x="12463" y="3405"/>
                </a:lnTo>
                <a:lnTo>
                  <a:pt x="12467" y="3404"/>
                </a:lnTo>
                <a:lnTo>
                  <a:pt x="12470" y="3403"/>
                </a:lnTo>
                <a:lnTo>
                  <a:pt x="12473" y="3402"/>
                </a:lnTo>
                <a:lnTo>
                  <a:pt x="12476" y="3402"/>
                </a:lnTo>
                <a:lnTo>
                  <a:pt x="12480" y="3402"/>
                </a:lnTo>
                <a:lnTo>
                  <a:pt x="12483" y="3402"/>
                </a:lnTo>
                <a:lnTo>
                  <a:pt x="12486" y="3403"/>
                </a:lnTo>
                <a:lnTo>
                  <a:pt x="12489" y="3404"/>
                </a:lnTo>
                <a:lnTo>
                  <a:pt x="12492" y="3405"/>
                </a:lnTo>
                <a:lnTo>
                  <a:pt x="12495" y="3406"/>
                </a:lnTo>
                <a:lnTo>
                  <a:pt x="12498" y="3408"/>
                </a:lnTo>
                <a:lnTo>
                  <a:pt x="12501" y="3410"/>
                </a:lnTo>
                <a:lnTo>
                  <a:pt x="12503" y="3412"/>
                </a:lnTo>
                <a:lnTo>
                  <a:pt x="12505" y="3415"/>
                </a:lnTo>
                <a:lnTo>
                  <a:pt x="12507" y="3417"/>
                </a:lnTo>
                <a:lnTo>
                  <a:pt x="12509" y="3420"/>
                </a:lnTo>
                <a:moveTo>
                  <a:pt x="12005" y="3654"/>
                </a:moveTo>
                <a:lnTo>
                  <a:pt x="12006" y="3657"/>
                </a:lnTo>
                <a:lnTo>
                  <a:pt x="12007" y="3661"/>
                </a:lnTo>
                <a:lnTo>
                  <a:pt x="12008" y="3664"/>
                </a:lnTo>
                <a:lnTo>
                  <a:pt x="12008" y="3667"/>
                </a:lnTo>
                <a:lnTo>
                  <a:pt x="12008" y="3671"/>
                </a:lnTo>
                <a:lnTo>
                  <a:pt x="12007" y="3674"/>
                </a:lnTo>
                <a:lnTo>
                  <a:pt x="12006" y="3677"/>
                </a:lnTo>
                <a:lnTo>
                  <a:pt x="12005" y="3680"/>
                </a:lnTo>
                <a:lnTo>
                  <a:pt x="12004" y="3683"/>
                </a:lnTo>
                <a:lnTo>
                  <a:pt x="12002" y="3686"/>
                </a:lnTo>
                <a:lnTo>
                  <a:pt x="12000" y="3689"/>
                </a:lnTo>
                <a:lnTo>
                  <a:pt x="11998" y="3691"/>
                </a:lnTo>
                <a:lnTo>
                  <a:pt x="11996" y="3694"/>
                </a:lnTo>
                <a:lnTo>
                  <a:pt x="11993" y="3696"/>
                </a:lnTo>
                <a:lnTo>
                  <a:pt x="11990" y="3698"/>
                </a:lnTo>
                <a:lnTo>
                  <a:pt x="11987" y="3699"/>
                </a:lnTo>
                <a:lnTo>
                  <a:pt x="11731" y="3807"/>
                </a:lnTo>
                <a:lnTo>
                  <a:pt x="11728" y="3808"/>
                </a:lnTo>
                <a:lnTo>
                  <a:pt x="11725" y="3809"/>
                </a:lnTo>
                <a:lnTo>
                  <a:pt x="11721" y="3810"/>
                </a:lnTo>
                <a:lnTo>
                  <a:pt x="11718" y="3810"/>
                </a:lnTo>
                <a:lnTo>
                  <a:pt x="11714" y="3810"/>
                </a:lnTo>
                <a:lnTo>
                  <a:pt x="11711" y="3810"/>
                </a:lnTo>
                <a:lnTo>
                  <a:pt x="11708" y="3809"/>
                </a:lnTo>
                <a:lnTo>
                  <a:pt x="11705" y="3808"/>
                </a:lnTo>
                <a:lnTo>
                  <a:pt x="11702" y="3807"/>
                </a:lnTo>
                <a:lnTo>
                  <a:pt x="11699" y="3805"/>
                </a:lnTo>
                <a:lnTo>
                  <a:pt x="11696" y="3803"/>
                </a:lnTo>
                <a:lnTo>
                  <a:pt x="11694" y="3801"/>
                </a:lnTo>
                <a:lnTo>
                  <a:pt x="11692" y="3798"/>
                </a:lnTo>
                <a:lnTo>
                  <a:pt x="11690" y="3795"/>
                </a:lnTo>
                <a:lnTo>
                  <a:pt x="11688" y="3792"/>
                </a:lnTo>
                <a:lnTo>
                  <a:pt x="11686" y="3789"/>
                </a:lnTo>
                <a:lnTo>
                  <a:pt x="11685" y="3786"/>
                </a:lnTo>
                <a:lnTo>
                  <a:pt x="11684" y="3783"/>
                </a:lnTo>
                <a:lnTo>
                  <a:pt x="11684" y="3779"/>
                </a:lnTo>
                <a:lnTo>
                  <a:pt x="11684" y="3776"/>
                </a:lnTo>
                <a:lnTo>
                  <a:pt x="11684" y="3773"/>
                </a:lnTo>
                <a:lnTo>
                  <a:pt x="11684" y="3770"/>
                </a:lnTo>
                <a:lnTo>
                  <a:pt x="11685" y="3767"/>
                </a:lnTo>
                <a:lnTo>
                  <a:pt x="11686" y="3764"/>
                </a:lnTo>
                <a:lnTo>
                  <a:pt x="11688" y="3761"/>
                </a:lnTo>
                <a:lnTo>
                  <a:pt x="11689" y="3758"/>
                </a:lnTo>
                <a:lnTo>
                  <a:pt x="11691" y="3756"/>
                </a:lnTo>
                <a:lnTo>
                  <a:pt x="11693" y="3753"/>
                </a:lnTo>
                <a:lnTo>
                  <a:pt x="11696" y="3751"/>
                </a:lnTo>
                <a:lnTo>
                  <a:pt x="11698" y="3749"/>
                </a:lnTo>
                <a:lnTo>
                  <a:pt x="11701" y="3747"/>
                </a:lnTo>
                <a:lnTo>
                  <a:pt x="11704" y="3745"/>
                </a:lnTo>
                <a:lnTo>
                  <a:pt x="11959" y="3637"/>
                </a:lnTo>
                <a:lnTo>
                  <a:pt x="11963" y="3636"/>
                </a:lnTo>
                <a:lnTo>
                  <a:pt x="11966" y="3635"/>
                </a:lnTo>
                <a:lnTo>
                  <a:pt x="11970" y="3635"/>
                </a:lnTo>
                <a:lnTo>
                  <a:pt x="11973" y="3635"/>
                </a:lnTo>
                <a:lnTo>
                  <a:pt x="11976" y="3635"/>
                </a:lnTo>
                <a:lnTo>
                  <a:pt x="11980" y="3635"/>
                </a:lnTo>
                <a:lnTo>
                  <a:pt x="11983" y="3636"/>
                </a:lnTo>
                <a:lnTo>
                  <a:pt x="11986" y="3637"/>
                </a:lnTo>
                <a:lnTo>
                  <a:pt x="11989" y="3638"/>
                </a:lnTo>
                <a:lnTo>
                  <a:pt x="11992" y="3640"/>
                </a:lnTo>
                <a:lnTo>
                  <a:pt x="11995" y="3641"/>
                </a:lnTo>
                <a:lnTo>
                  <a:pt x="11997" y="3643"/>
                </a:lnTo>
                <a:lnTo>
                  <a:pt x="12000" y="3646"/>
                </a:lnTo>
                <a:lnTo>
                  <a:pt x="12002" y="3648"/>
                </a:lnTo>
                <a:lnTo>
                  <a:pt x="12004" y="3651"/>
                </a:lnTo>
                <a:lnTo>
                  <a:pt x="12005" y="3654"/>
                </a:lnTo>
                <a:moveTo>
                  <a:pt x="3554" y="3669"/>
                </a:moveTo>
                <a:lnTo>
                  <a:pt x="3554" y="3666"/>
                </a:lnTo>
                <a:lnTo>
                  <a:pt x="3554" y="3662"/>
                </a:lnTo>
                <a:lnTo>
                  <a:pt x="3555" y="3659"/>
                </a:lnTo>
                <a:lnTo>
                  <a:pt x="3556" y="3656"/>
                </a:lnTo>
                <a:lnTo>
                  <a:pt x="3558" y="3653"/>
                </a:lnTo>
                <a:lnTo>
                  <a:pt x="3560" y="3650"/>
                </a:lnTo>
                <a:lnTo>
                  <a:pt x="3561" y="3647"/>
                </a:lnTo>
                <a:lnTo>
                  <a:pt x="3564" y="3645"/>
                </a:lnTo>
                <a:lnTo>
                  <a:pt x="3566" y="3643"/>
                </a:lnTo>
                <a:lnTo>
                  <a:pt x="3569" y="3641"/>
                </a:lnTo>
                <a:lnTo>
                  <a:pt x="3571" y="3639"/>
                </a:lnTo>
                <a:lnTo>
                  <a:pt x="3574" y="3638"/>
                </a:lnTo>
                <a:lnTo>
                  <a:pt x="3578" y="3637"/>
                </a:lnTo>
                <a:lnTo>
                  <a:pt x="3581" y="3636"/>
                </a:lnTo>
                <a:lnTo>
                  <a:pt x="3584" y="3635"/>
                </a:lnTo>
                <a:lnTo>
                  <a:pt x="3588" y="3635"/>
                </a:lnTo>
                <a:lnTo>
                  <a:pt x="3865" y="3642"/>
                </a:lnTo>
                <a:lnTo>
                  <a:pt x="3868" y="3642"/>
                </a:lnTo>
                <a:lnTo>
                  <a:pt x="3872" y="3643"/>
                </a:lnTo>
                <a:lnTo>
                  <a:pt x="3875" y="3644"/>
                </a:lnTo>
                <a:lnTo>
                  <a:pt x="3878" y="3645"/>
                </a:lnTo>
                <a:lnTo>
                  <a:pt x="3881" y="3646"/>
                </a:lnTo>
                <a:lnTo>
                  <a:pt x="3884" y="3648"/>
                </a:lnTo>
                <a:lnTo>
                  <a:pt x="3886" y="3650"/>
                </a:lnTo>
                <a:lnTo>
                  <a:pt x="3889" y="3652"/>
                </a:lnTo>
                <a:lnTo>
                  <a:pt x="3891" y="3655"/>
                </a:lnTo>
                <a:lnTo>
                  <a:pt x="3893" y="3658"/>
                </a:lnTo>
                <a:lnTo>
                  <a:pt x="3894" y="3660"/>
                </a:lnTo>
                <a:lnTo>
                  <a:pt x="3896" y="3663"/>
                </a:lnTo>
                <a:lnTo>
                  <a:pt x="3897" y="3666"/>
                </a:lnTo>
                <a:lnTo>
                  <a:pt x="3897" y="3670"/>
                </a:lnTo>
                <a:lnTo>
                  <a:pt x="3898" y="3673"/>
                </a:lnTo>
                <a:lnTo>
                  <a:pt x="3898" y="3676"/>
                </a:lnTo>
                <a:lnTo>
                  <a:pt x="3897" y="3680"/>
                </a:lnTo>
                <a:lnTo>
                  <a:pt x="3897" y="3683"/>
                </a:lnTo>
                <a:lnTo>
                  <a:pt x="3896" y="3686"/>
                </a:lnTo>
                <a:lnTo>
                  <a:pt x="3894" y="3689"/>
                </a:lnTo>
                <a:lnTo>
                  <a:pt x="3893" y="3692"/>
                </a:lnTo>
                <a:lnTo>
                  <a:pt x="3891" y="3695"/>
                </a:lnTo>
                <a:lnTo>
                  <a:pt x="3889" y="3698"/>
                </a:lnTo>
                <a:lnTo>
                  <a:pt x="3887" y="3700"/>
                </a:lnTo>
                <a:lnTo>
                  <a:pt x="3884" y="3702"/>
                </a:lnTo>
                <a:lnTo>
                  <a:pt x="3881" y="3704"/>
                </a:lnTo>
                <a:lnTo>
                  <a:pt x="3878" y="3705"/>
                </a:lnTo>
                <a:lnTo>
                  <a:pt x="3875" y="3707"/>
                </a:lnTo>
                <a:lnTo>
                  <a:pt x="3872" y="3708"/>
                </a:lnTo>
                <a:lnTo>
                  <a:pt x="3869" y="3709"/>
                </a:lnTo>
                <a:lnTo>
                  <a:pt x="3865" y="3709"/>
                </a:lnTo>
                <a:lnTo>
                  <a:pt x="3862" y="3709"/>
                </a:lnTo>
                <a:lnTo>
                  <a:pt x="3588" y="3703"/>
                </a:lnTo>
                <a:lnTo>
                  <a:pt x="3584" y="3703"/>
                </a:lnTo>
                <a:lnTo>
                  <a:pt x="3581" y="3702"/>
                </a:lnTo>
                <a:lnTo>
                  <a:pt x="3578" y="3701"/>
                </a:lnTo>
                <a:lnTo>
                  <a:pt x="3574" y="3700"/>
                </a:lnTo>
                <a:lnTo>
                  <a:pt x="3571" y="3698"/>
                </a:lnTo>
                <a:lnTo>
                  <a:pt x="3569" y="3697"/>
                </a:lnTo>
                <a:lnTo>
                  <a:pt x="3566" y="3695"/>
                </a:lnTo>
                <a:lnTo>
                  <a:pt x="3564" y="3693"/>
                </a:lnTo>
                <a:lnTo>
                  <a:pt x="3561" y="3690"/>
                </a:lnTo>
                <a:lnTo>
                  <a:pt x="3560" y="3688"/>
                </a:lnTo>
                <a:lnTo>
                  <a:pt x="3558" y="3685"/>
                </a:lnTo>
                <a:lnTo>
                  <a:pt x="3556" y="3682"/>
                </a:lnTo>
                <a:lnTo>
                  <a:pt x="3555" y="3679"/>
                </a:lnTo>
                <a:lnTo>
                  <a:pt x="3554" y="3676"/>
                </a:lnTo>
                <a:lnTo>
                  <a:pt x="3554" y="3673"/>
                </a:lnTo>
                <a:lnTo>
                  <a:pt x="3554" y="3669"/>
                </a:lnTo>
                <a:moveTo>
                  <a:pt x="3346" y="3670"/>
                </a:moveTo>
                <a:lnTo>
                  <a:pt x="3346" y="3674"/>
                </a:lnTo>
                <a:lnTo>
                  <a:pt x="3345" y="3677"/>
                </a:lnTo>
                <a:lnTo>
                  <a:pt x="3345" y="3680"/>
                </a:lnTo>
                <a:lnTo>
                  <a:pt x="3344" y="3684"/>
                </a:lnTo>
                <a:lnTo>
                  <a:pt x="3342" y="3687"/>
                </a:lnTo>
                <a:lnTo>
                  <a:pt x="3341" y="3689"/>
                </a:lnTo>
                <a:lnTo>
                  <a:pt x="3339" y="3692"/>
                </a:lnTo>
                <a:lnTo>
                  <a:pt x="3337" y="3694"/>
                </a:lnTo>
                <a:lnTo>
                  <a:pt x="3334" y="3697"/>
                </a:lnTo>
                <a:lnTo>
                  <a:pt x="3332" y="3699"/>
                </a:lnTo>
                <a:lnTo>
                  <a:pt x="3329" y="3700"/>
                </a:lnTo>
                <a:lnTo>
                  <a:pt x="3326" y="3702"/>
                </a:lnTo>
                <a:lnTo>
                  <a:pt x="3323" y="3703"/>
                </a:lnTo>
                <a:lnTo>
                  <a:pt x="3320" y="3704"/>
                </a:lnTo>
                <a:lnTo>
                  <a:pt x="3316" y="3705"/>
                </a:lnTo>
                <a:lnTo>
                  <a:pt x="3313" y="3705"/>
                </a:lnTo>
                <a:lnTo>
                  <a:pt x="3038" y="3715"/>
                </a:lnTo>
                <a:lnTo>
                  <a:pt x="3034" y="3715"/>
                </a:lnTo>
                <a:lnTo>
                  <a:pt x="3031" y="3715"/>
                </a:lnTo>
                <a:lnTo>
                  <a:pt x="3028" y="3714"/>
                </a:lnTo>
                <a:lnTo>
                  <a:pt x="3024" y="3713"/>
                </a:lnTo>
                <a:lnTo>
                  <a:pt x="3021" y="3712"/>
                </a:lnTo>
                <a:lnTo>
                  <a:pt x="3018" y="3711"/>
                </a:lnTo>
                <a:lnTo>
                  <a:pt x="3016" y="3709"/>
                </a:lnTo>
                <a:lnTo>
                  <a:pt x="3013" y="3707"/>
                </a:lnTo>
                <a:lnTo>
                  <a:pt x="3011" y="3704"/>
                </a:lnTo>
                <a:lnTo>
                  <a:pt x="3009" y="3702"/>
                </a:lnTo>
                <a:lnTo>
                  <a:pt x="3007" y="3699"/>
                </a:lnTo>
                <a:lnTo>
                  <a:pt x="3005" y="3696"/>
                </a:lnTo>
                <a:lnTo>
                  <a:pt x="3004" y="3693"/>
                </a:lnTo>
                <a:lnTo>
                  <a:pt x="3003" y="3690"/>
                </a:lnTo>
                <a:lnTo>
                  <a:pt x="3002" y="3687"/>
                </a:lnTo>
                <a:lnTo>
                  <a:pt x="3002" y="3683"/>
                </a:lnTo>
                <a:lnTo>
                  <a:pt x="3002" y="3680"/>
                </a:lnTo>
                <a:lnTo>
                  <a:pt x="3002" y="3677"/>
                </a:lnTo>
                <a:lnTo>
                  <a:pt x="3003" y="3673"/>
                </a:lnTo>
                <a:lnTo>
                  <a:pt x="3004" y="3670"/>
                </a:lnTo>
                <a:lnTo>
                  <a:pt x="3005" y="3667"/>
                </a:lnTo>
                <a:lnTo>
                  <a:pt x="3007" y="3664"/>
                </a:lnTo>
                <a:lnTo>
                  <a:pt x="3009" y="3662"/>
                </a:lnTo>
                <a:lnTo>
                  <a:pt x="3011" y="3659"/>
                </a:lnTo>
                <a:lnTo>
                  <a:pt x="3013" y="3657"/>
                </a:lnTo>
                <a:lnTo>
                  <a:pt x="3016" y="3655"/>
                </a:lnTo>
                <a:lnTo>
                  <a:pt x="3019" y="3653"/>
                </a:lnTo>
                <a:lnTo>
                  <a:pt x="3022" y="3652"/>
                </a:lnTo>
                <a:lnTo>
                  <a:pt x="3025" y="3650"/>
                </a:lnTo>
                <a:lnTo>
                  <a:pt x="3028" y="3649"/>
                </a:lnTo>
                <a:lnTo>
                  <a:pt x="3031" y="3649"/>
                </a:lnTo>
                <a:lnTo>
                  <a:pt x="3035" y="3648"/>
                </a:lnTo>
                <a:lnTo>
                  <a:pt x="3311" y="3637"/>
                </a:lnTo>
                <a:lnTo>
                  <a:pt x="3314" y="3637"/>
                </a:lnTo>
                <a:lnTo>
                  <a:pt x="3318" y="3638"/>
                </a:lnTo>
                <a:lnTo>
                  <a:pt x="3321" y="3639"/>
                </a:lnTo>
                <a:lnTo>
                  <a:pt x="3324" y="3640"/>
                </a:lnTo>
                <a:lnTo>
                  <a:pt x="3327" y="3641"/>
                </a:lnTo>
                <a:lnTo>
                  <a:pt x="3330" y="3643"/>
                </a:lnTo>
                <a:lnTo>
                  <a:pt x="3333" y="3645"/>
                </a:lnTo>
                <a:lnTo>
                  <a:pt x="3335" y="3647"/>
                </a:lnTo>
                <a:lnTo>
                  <a:pt x="3338" y="3649"/>
                </a:lnTo>
                <a:lnTo>
                  <a:pt x="3340" y="3652"/>
                </a:lnTo>
                <a:lnTo>
                  <a:pt x="3342" y="3655"/>
                </a:lnTo>
                <a:lnTo>
                  <a:pt x="3343" y="3657"/>
                </a:lnTo>
                <a:lnTo>
                  <a:pt x="3344" y="3660"/>
                </a:lnTo>
                <a:lnTo>
                  <a:pt x="3345" y="3664"/>
                </a:lnTo>
                <a:lnTo>
                  <a:pt x="3346" y="3667"/>
                </a:lnTo>
                <a:lnTo>
                  <a:pt x="3346" y="3670"/>
                </a:lnTo>
                <a:moveTo>
                  <a:pt x="4105" y="3687"/>
                </a:moveTo>
                <a:lnTo>
                  <a:pt x="4105" y="3684"/>
                </a:lnTo>
                <a:lnTo>
                  <a:pt x="4106" y="3680"/>
                </a:lnTo>
                <a:lnTo>
                  <a:pt x="4107" y="3677"/>
                </a:lnTo>
                <a:lnTo>
                  <a:pt x="4108" y="3674"/>
                </a:lnTo>
                <a:lnTo>
                  <a:pt x="4110" y="3671"/>
                </a:lnTo>
                <a:lnTo>
                  <a:pt x="4112" y="3669"/>
                </a:lnTo>
                <a:lnTo>
                  <a:pt x="4114" y="3666"/>
                </a:lnTo>
                <a:lnTo>
                  <a:pt x="4117" y="3664"/>
                </a:lnTo>
                <a:lnTo>
                  <a:pt x="4119" y="3662"/>
                </a:lnTo>
                <a:lnTo>
                  <a:pt x="4122" y="3660"/>
                </a:lnTo>
                <a:lnTo>
                  <a:pt x="4125" y="3659"/>
                </a:lnTo>
                <a:lnTo>
                  <a:pt x="4128" y="3658"/>
                </a:lnTo>
                <a:lnTo>
                  <a:pt x="4131" y="3657"/>
                </a:lnTo>
                <a:lnTo>
                  <a:pt x="4135" y="3656"/>
                </a:lnTo>
                <a:lnTo>
                  <a:pt x="4138" y="3656"/>
                </a:lnTo>
                <a:lnTo>
                  <a:pt x="4142" y="3656"/>
                </a:lnTo>
                <a:lnTo>
                  <a:pt x="4417" y="3677"/>
                </a:lnTo>
                <a:lnTo>
                  <a:pt x="4420" y="3678"/>
                </a:lnTo>
                <a:lnTo>
                  <a:pt x="4424" y="3679"/>
                </a:lnTo>
                <a:lnTo>
                  <a:pt x="4427" y="3680"/>
                </a:lnTo>
                <a:lnTo>
                  <a:pt x="4430" y="3681"/>
                </a:lnTo>
                <a:lnTo>
                  <a:pt x="4433" y="3683"/>
                </a:lnTo>
                <a:lnTo>
                  <a:pt x="4435" y="3685"/>
                </a:lnTo>
                <a:lnTo>
                  <a:pt x="4438" y="3687"/>
                </a:lnTo>
                <a:lnTo>
                  <a:pt x="4440" y="3689"/>
                </a:lnTo>
                <a:lnTo>
                  <a:pt x="4442" y="3692"/>
                </a:lnTo>
                <a:lnTo>
                  <a:pt x="4444" y="3695"/>
                </a:lnTo>
                <a:lnTo>
                  <a:pt x="4445" y="3698"/>
                </a:lnTo>
                <a:lnTo>
                  <a:pt x="4446" y="3701"/>
                </a:lnTo>
                <a:lnTo>
                  <a:pt x="4447" y="3704"/>
                </a:lnTo>
                <a:lnTo>
                  <a:pt x="4448" y="3707"/>
                </a:lnTo>
                <a:lnTo>
                  <a:pt x="4448" y="3711"/>
                </a:lnTo>
                <a:lnTo>
                  <a:pt x="4448" y="3714"/>
                </a:lnTo>
                <a:lnTo>
                  <a:pt x="4447" y="3718"/>
                </a:lnTo>
                <a:lnTo>
                  <a:pt x="4446" y="3721"/>
                </a:lnTo>
                <a:lnTo>
                  <a:pt x="4445" y="3724"/>
                </a:lnTo>
                <a:lnTo>
                  <a:pt x="4444" y="3727"/>
                </a:lnTo>
                <a:lnTo>
                  <a:pt x="4442" y="3730"/>
                </a:lnTo>
                <a:lnTo>
                  <a:pt x="4440" y="3732"/>
                </a:lnTo>
                <a:lnTo>
                  <a:pt x="4438" y="3735"/>
                </a:lnTo>
                <a:lnTo>
                  <a:pt x="4436" y="3737"/>
                </a:lnTo>
                <a:lnTo>
                  <a:pt x="4433" y="3739"/>
                </a:lnTo>
                <a:lnTo>
                  <a:pt x="4430" y="3740"/>
                </a:lnTo>
                <a:lnTo>
                  <a:pt x="4427" y="3742"/>
                </a:lnTo>
                <a:lnTo>
                  <a:pt x="4424" y="3743"/>
                </a:lnTo>
                <a:lnTo>
                  <a:pt x="4421" y="3744"/>
                </a:lnTo>
                <a:lnTo>
                  <a:pt x="4418" y="3744"/>
                </a:lnTo>
                <a:lnTo>
                  <a:pt x="4414" y="3744"/>
                </a:lnTo>
                <a:lnTo>
                  <a:pt x="4411" y="3744"/>
                </a:lnTo>
                <a:lnTo>
                  <a:pt x="4137" y="3723"/>
                </a:lnTo>
                <a:lnTo>
                  <a:pt x="4133" y="3723"/>
                </a:lnTo>
                <a:lnTo>
                  <a:pt x="4130" y="3722"/>
                </a:lnTo>
                <a:lnTo>
                  <a:pt x="4127" y="3721"/>
                </a:lnTo>
                <a:lnTo>
                  <a:pt x="4124" y="3719"/>
                </a:lnTo>
                <a:lnTo>
                  <a:pt x="4121" y="3718"/>
                </a:lnTo>
                <a:lnTo>
                  <a:pt x="4118" y="3716"/>
                </a:lnTo>
                <a:lnTo>
                  <a:pt x="4116" y="3714"/>
                </a:lnTo>
                <a:lnTo>
                  <a:pt x="4113" y="3711"/>
                </a:lnTo>
                <a:lnTo>
                  <a:pt x="4111" y="3709"/>
                </a:lnTo>
                <a:lnTo>
                  <a:pt x="4109" y="3706"/>
                </a:lnTo>
                <a:lnTo>
                  <a:pt x="4108" y="3703"/>
                </a:lnTo>
                <a:lnTo>
                  <a:pt x="4107" y="3700"/>
                </a:lnTo>
                <a:lnTo>
                  <a:pt x="4106" y="3697"/>
                </a:lnTo>
                <a:lnTo>
                  <a:pt x="4105" y="3694"/>
                </a:lnTo>
                <a:lnTo>
                  <a:pt x="4105" y="3691"/>
                </a:lnTo>
                <a:lnTo>
                  <a:pt x="4105" y="3687"/>
                </a:lnTo>
                <a:moveTo>
                  <a:pt x="2795" y="3697"/>
                </a:moveTo>
                <a:lnTo>
                  <a:pt x="2795" y="3701"/>
                </a:lnTo>
                <a:lnTo>
                  <a:pt x="2795" y="3704"/>
                </a:lnTo>
                <a:lnTo>
                  <a:pt x="2794" y="3707"/>
                </a:lnTo>
                <a:lnTo>
                  <a:pt x="2794" y="3711"/>
                </a:lnTo>
                <a:lnTo>
                  <a:pt x="2792" y="3714"/>
                </a:lnTo>
                <a:lnTo>
                  <a:pt x="2791" y="3717"/>
                </a:lnTo>
                <a:lnTo>
                  <a:pt x="2789" y="3719"/>
                </a:lnTo>
                <a:lnTo>
                  <a:pt x="2787" y="3722"/>
                </a:lnTo>
                <a:lnTo>
                  <a:pt x="2785" y="3724"/>
                </a:lnTo>
                <a:lnTo>
                  <a:pt x="2783" y="3727"/>
                </a:lnTo>
                <a:lnTo>
                  <a:pt x="2780" y="3729"/>
                </a:lnTo>
                <a:lnTo>
                  <a:pt x="2777" y="3730"/>
                </a:lnTo>
                <a:lnTo>
                  <a:pt x="2774" y="3732"/>
                </a:lnTo>
                <a:lnTo>
                  <a:pt x="2771" y="3733"/>
                </a:lnTo>
                <a:lnTo>
                  <a:pt x="2767" y="3734"/>
                </a:lnTo>
                <a:lnTo>
                  <a:pt x="2764" y="3734"/>
                </a:lnTo>
                <a:lnTo>
                  <a:pt x="2491" y="3761"/>
                </a:lnTo>
                <a:lnTo>
                  <a:pt x="2487" y="3761"/>
                </a:lnTo>
                <a:lnTo>
                  <a:pt x="2484" y="3761"/>
                </a:lnTo>
                <a:lnTo>
                  <a:pt x="2481" y="3761"/>
                </a:lnTo>
                <a:lnTo>
                  <a:pt x="2478" y="3760"/>
                </a:lnTo>
                <a:lnTo>
                  <a:pt x="2475" y="3759"/>
                </a:lnTo>
                <a:lnTo>
                  <a:pt x="2472" y="3758"/>
                </a:lnTo>
                <a:lnTo>
                  <a:pt x="2469" y="3756"/>
                </a:lnTo>
                <a:lnTo>
                  <a:pt x="2466" y="3754"/>
                </a:lnTo>
                <a:lnTo>
                  <a:pt x="2464" y="3752"/>
                </a:lnTo>
                <a:lnTo>
                  <a:pt x="2461" y="3750"/>
                </a:lnTo>
                <a:lnTo>
                  <a:pt x="2459" y="3748"/>
                </a:lnTo>
                <a:lnTo>
                  <a:pt x="2457" y="3745"/>
                </a:lnTo>
                <a:lnTo>
                  <a:pt x="2456" y="3742"/>
                </a:lnTo>
                <a:lnTo>
                  <a:pt x="2454" y="3739"/>
                </a:lnTo>
                <a:lnTo>
                  <a:pt x="2453" y="3736"/>
                </a:lnTo>
                <a:lnTo>
                  <a:pt x="2453" y="3732"/>
                </a:lnTo>
                <a:lnTo>
                  <a:pt x="2453" y="3729"/>
                </a:lnTo>
                <a:lnTo>
                  <a:pt x="2453" y="3725"/>
                </a:lnTo>
                <a:lnTo>
                  <a:pt x="2453" y="3722"/>
                </a:lnTo>
                <a:lnTo>
                  <a:pt x="2454" y="3719"/>
                </a:lnTo>
                <a:lnTo>
                  <a:pt x="2455" y="3716"/>
                </a:lnTo>
                <a:lnTo>
                  <a:pt x="2457" y="3713"/>
                </a:lnTo>
                <a:lnTo>
                  <a:pt x="2458" y="3710"/>
                </a:lnTo>
                <a:lnTo>
                  <a:pt x="2460" y="3707"/>
                </a:lnTo>
                <a:lnTo>
                  <a:pt x="2462" y="3705"/>
                </a:lnTo>
                <a:lnTo>
                  <a:pt x="2465" y="3703"/>
                </a:lnTo>
                <a:lnTo>
                  <a:pt x="2467" y="3701"/>
                </a:lnTo>
                <a:lnTo>
                  <a:pt x="2470" y="3699"/>
                </a:lnTo>
                <a:lnTo>
                  <a:pt x="2473" y="3697"/>
                </a:lnTo>
                <a:lnTo>
                  <a:pt x="2476" y="3696"/>
                </a:lnTo>
                <a:lnTo>
                  <a:pt x="2480" y="3695"/>
                </a:lnTo>
                <a:lnTo>
                  <a:pt x="2483" y="3694"/>
                </a:lnTo>
                <a:lnTo>
                  <a:pt x="2758" y="3667"/>
                </a:lnTo>
                <a:lnTo>
                  <a:pt x="2761" y="3667"/>
                </a:lnTo>
                <a:lnTo>
                  <a:pt x="2765" y="3667"/>
                </a:lnTo>
                <a:lnTo>
                  <a:pt x="2768" y="3668"/>
                </a:lnTo>
                <a:lnTo>
                  <a:pt x="2771" y="3669"/>
                </a:lnTo>
                <a:lnTo>
                  <a:pt x="2775" y="3670"/>
                </a:lnTo>
                <a:lnTo>
                  <a:pt x="2778" y="3671"/>
                </a:lnTo>
                <a:lnTo>
                  <a:pt x="2780" y="3673"/>
                </a:lnTo>
                <a:lnTo>
                  <a:pt x="2783" y="3675"/>
                </a:lnTo>
                <a:lnTo>
                  <a:pt x="2786" y="3677"/>
                </a:lnTo>
                <a:lnTo>
                  <a:pt x="2788" y="3679"/>
                </a:lnTo>
                <a:lnTo>
                  <a:pt x="2790" y="3682"/>
                </a:lnTo>
                <a:lnTo>
                  <a:pt x="2791" y="3685"/>
                </a:lnTo>
                <a:lnTo>
                  <a:pt x="2793" y="3688"/>
                </a:lnTo>
                <a:lnTo>
                  <a:pt x="2794" y="3691"/>
                </a:lnTo>
                <a:lnTo>
                  <a:pt x="2794" y="3694"/>
                </a:lnTo>
                <a:lnTo>
                  <a:pt x="2795" y="3697"/>
                </a:lnTo>
                <a:moveTo>
                  <a:pt x="4655" y="3736"/>
                </a:moveTo>
                <a:lnTo>
                  <a:pt x="4655" y="3733"/>
                </a:lnTo>
                <a:lnTo>
                  <a:pt x="4656" y="3729"/>
                </a:lnTo>
                <a:lnTo>
                  <a:pt x="4657" y="3726"/>
                </a:lnTo>
                <a:lnTo>
                  <a:pt x="4659" y="3723"/>
                </a:lnTo>
                <a:lnTo>
                  <a:pt x="4661" y="3720"/>
                </a:lnTo>
                <a:lnTo>
                  <a:pt x="4663" y="3718"/>
                </a:lnTo>
                <a:lnTo>
                  <a:pt x="4665" y="3715"/>
                </a:lnTo>
                <a:lnTo>
                  <a:pt x="4667" y="3713"/>
                </a:lnTo>
                <a:lnTo>
                  <a:pt x="4670" y="3711"/>
                </a:lnTo>
                <a:lnTo>
                  <a:pt x="4673" y="3710"/>
                </a:lnTo>
                <a:lnTo>
                  <a:pt x="4676" y="3708"/>
                </a:lnTo>
                <a:lnTo>
                  <a:pt x="4679" y="3707"/>
                </a:lnTo>
                <a:lnTo>
                  <a:pt x="4682" y="3707"/>
                </a:lnTo>
                <a:lnTo>
                  <a:pt x="4686" y="3706"/>
                </a:lnTo>
                <a:lnTo>
                  <a:pt x="4689" y="3706"/>
                </a:lnTo>
                <a:lnTo>
                  <a:pt x="4693" y="3706"/>
                </a:lnTo>
                <a:lnTo>
                  <a:pt x="4967" y="3743"/>
                </a:lnTo>
                <a:lnTo>
                  <a:pt x="4970" y="3744"/>
                </a:lnTo>
                <a:lnTo>
                  <a:pt x="4973" y="3745"/>
                </a:lnTo>
                <a:lnTo>
                  <a:pt x="4976" y="3746"/>
                </a:lnTo>
                <a:lnTo>
                  <a:pt x="4979" y="3748"/>
                </a:lnTo>
                <a:lnTo>
                  <a:pt x="4982" y="3750"/>
                </a:lnTo>
                <a:lnTo>
                  <a:pt x="4984" y="3752"/>
                </a:lnTo>
                <a:lnTo>
                  <a:pt x="4987" y="3754"/>
                </a:lnTo>
                <a:lnTo>
                  <a:pt x="4989" y="3757"/>
                </a:lnTo>
                <a:lnTo>
                  <a:pt x="4991" y="3759"/>
                </a:lnTo>
                <a:lnTo>
                  <a:pt x="4992" y="3762"/>
                </a:lnTo>
                <a:lnTo>
                  <a:pt x="4993" y="3765"/>
                </a:lnTo>
                <a:lnTo>
                  <a:pt x="4995" y="3768"/>
                </a:lnTo>
                <a:lnTo>
                  <a:pt x="4995" y="3771"/>
                </a:lnTo>
                <a:lnTo>
                  <a:pt x="4996" y="3774"/>
                </a:lnTo>
                <a:lnTo>
                  <a:pt x="4996" y="3778"/>
                </a:lnTo>
                <a:lnTo>
                  <a:pt x="4996" y="3781"/>
                </a:lnTo>
                <a:lnTo>
                  <a:pt x="4995" y="3784"/>
                </a:lnTo>
                <a:lnTo>
                  <a:pt x="4994" y="3788"/>
                </a:lnTo>
                <a:lnTo>
                  <a:pt x="4993" y="3791"/>
                </a:lnTo>
                <a:lnTo>
                  <a:pt x="4991" y="3794"/>
                </a:lnTo>
                <a:lnTo>
                  <a:pt x="4989" y="3796"/>
                </a:lnTo>
                <a:lnTo>
                  <a:pt x="4987" y="3799"/>
                </a:lnTo>
                <a:lnTo>
                  <a:pt x="4984" y="3801"/>
                </a:lnTo>
                <a:lnTo>
                  <a:pt x="4982" y="3803"/>
                </a:lnTo>
                <a:lnTo>
                  <a:pt x="4979" y="3805"/>
                </a:lnTo>
                <a:lnTo>
                  <a:pt x="4976" y="3806"/>
                </a:lnTo>
                <a:lnTo>
                  <a:pt x="4973" y="3808"/>
                </a:lnTo>
                <a:lnTo>
                  <a:pt x="4970" y="3809"/>
                </a:lnTo>
                <a:lnTo>
                  <a:pt x="4967" y="3809"/>
                </a:lnTo>
                <a:lnTo>
                  <a:pt x="4963" y="3810"/>
                </a:lnTo>
                <a:lnTo>
                  <a:pt x="4960" y="3810"/>
                </a:lnTo>
                <a:lnTo>
                  <a:pt x="4957" y="3809"/>
                </a:lnTo>
                <a:lnTo>
                  <a:pt x="4684" y="3773"/>
                </a:lnTo>
                <a:lnTo>
                  <a:pt x="4680" y="3773"/>
                </a:lnTo>
                <a:lnTo>
                  <a:pt x="4677" y="3772"/>
                </a:lnTo>
                <a:lnTo>
                  <a:pt x="4674" y="3771"/>
                </a:lnTo>
                <a:lnTo>
                  <a:pt x="4671" y="3769"/>
                </a:lnTo>
                <a:lnTo>
                  <a:pt x="4668" y="3767"/>
                </a:lnTo>
                <a:lnTo>
                  <a:pt x="4666" y="3765"/>
                </a:lnTo>
                <a:lnTo>
                  <a:pt x="4663" y="3763"/>
                </a:lnTo>
                <a:lnTo>
                  <a:pt x="4661" y="3761"/>
                </a:lnTo>
                <a:lnTo>
                  <a:pt x="4659" y="3758"/>
                </a:lnTo>
                <a:lnTo>
                  <a:pt x="4658" y="3755"/>
                </a:lnTo>
                <a:lnTo>
                  <a:pt x="4657" y="3752"/>
                </a:lnTo>
                <a:lnTo>
                  <a:pt x="4655" y="3749"/>
                </a:lnTo>
                <a:lnTo>
                  <a:pt x="4655" y="3746"/>
                </a:lnTo>
                <a:lnTo>
                  <a:pt x="4654" y="3743"/>
                </a:lnTo>
                <a:lnTo>
                  <a:pt x="4654" y="3740"/>
                </a:lnTo>
                <a:lnTo>
                  <a:pt x="4655" y="3736"/>
                </a:lnTo>
                <a:moveTo>
                  <a:pt x="2248" y="3759"/>
                </a:moveTo>
                <a:lnTo>
                  <a:pt x="2248" y="3763"/>
                </a:lnTo>
                <a:lnTo>
                  <a:pt x="2248" y="3766"/>
                </a:lnTo>
                <a:lnTo>
                  <a:pt x="2248" y="3770"/>
                </a:lnTo>
                <a:lnTo>
                  <a:pt x="2247" y="3773"/>
                </a:lnTo>
                <a:lnTo>
                  <a:pt x="2246" y="3776"/>
                </a:lnTo>
                <a:lnTo>
                  <a:pt x="2245" y="3779"/>
                </a:lnTo>
                <a:lnTo>
                  <a:pt x="2243" y="3782"/>
                </a:lnTo>
                <a:lnTo>
                  <a:pt x="2241" y="3785"/>
                </a:lnTo>
                <a:lnTo>
                  <a:pt x="2239" y="3787"/>
                </a:lnTo>
                <a:lnTo>
                  <a:pt x="2237" y="3790"/>
                </a:lnTo>
                <a:lnTo>
                  <a:pt x="2234" y="3792"/>
                </a:lnTo>
                <a:lnTo>
                  <a:pt x="2232" y="3793"/>
                </a:lnTo>
                <a:lnTo>
                  <a:pt x="2229" y="3795"/>
                </a:lnTo>
                <a:lnTo>
                  <a:pt x="2226" y="3796"/>
                </a:lnTo>
                <a:lnTo>
                  <a:pt x="2222" y="3797"/>
                </a:lnTo>
                <a:lnTo>
                  <a:pt x="2219" y="3798"/>
                </a:lnTo>
                <a:lnTo>
                  <a:pt x="1948" y="3844"/>
                </a:lnTo>
                <a:lnTo>
                  <a:pt x="1945" y="3845"/>
                </a:lnTo>
                <a:lnTo>
                  <a:pt x="1941" y="3845"/>
                </a:lnTo>
                <a:lnTo>
                  <a:pt x="1938" y="3844"/>
                </a:lnTo>
                <a:lnTo>
                  <a:pt x="1935" y="3844"/>
                </a:lnTo>
                <a:lnTo>
                  <a:pt x="1931" y="3843"/>
                </a:lnTo>
                <a:lnTo>
                  <a:pt x="1928" y="3842"/>
                </a:lnTo>
                <a:lnTo>
                  <a:pt x="1925" y="3840"/>
                </a:lnTo>
                <a:lnTo>
                  <a:pt x="1923" y="3839"/>
                </a:lnTo>
                <a:lnTo>
                  <a:pt x="1920" y="3837"/>
                </a:lnTo>
                <a:lnTo>
                  <a:pt x="1918" y="3834"/>
                </a:lnTo>
                <a:lnTo>
                  <a:pt x="1915" y="3832"/>
                </a:lnTo>
                <a:lnTo>
                  <a:pt x="1913" y="3829"/>
                </a:lnTo>
                <a:lnTo>
                  <a:pt x="1912" y="3827"/>
                </a:lnTo>
                <a:lnTo>
                  <a:pt x="1910" y="3824"/>
                </a:lnTo>
                <a:lnTo>
                  <a:pt x="1909" y="3820"/>
                </a:lnTo>
                <a:lnTo>
                  <a:pt x="1908" y="3817"/>
                </a:lnTo>
                <a:lnTo>
                  <a:pt x="1908" y="3814"/>
                </a:lnTo>
                <a:lnTo>
                  <a:pt x="1907" y="3810"/>
                </a:lnTo>
                <a:lnTo>
                  <a:pt x="1908" y="3807"/>
                </a:lnTo>
                <a:lnTo>
                  <a:pt x="1908" y="3804"/>
                </a:lnTo>
                <a:lnTo>
                  <a:pt x="1909" y="3801"/>
                </a:lnTo>
                <a:lnTo>
                  <a:pt x="1910" y="3798"/>
                </a:lnTo>
                <a:lnTo>
                  <a:pt x="1912" y="3795"/>
                </a:lnTo>
                <a:lnTo>
                  <a:pt x="1914" y="3792"/>
                </a:lnTo>
                <a:lnTo>
                  <a:pt x="1915" y="3789"/>
                </a:lnTo>
                <a:lnTo>
                  <a:pt x="1918" y="3787"/>
                </a:lnTo>
                <a:lnTo>
                  <a:pt x="1920" y="3785"/>
                </a:lnTo>
                <a:lnTo>
                  <a:pt x="1923" y="3783"/>
                </a:lnTo>
                <a:lnTo>
                  <a:pt x="1925" y="3781"/>
                </a:lnTo>
                <a:lnTo>
                  <a:pt x="1928" y="3780"/>
                </a:lnTo>
                <a:lnTo>
                  <a:pt x="1932" y="3779"/>
                </a:lnTo>
                <a:lnTo>
                  <a:pt x="1935" y="3778"/>
                </a:lnTo>
                <a:lnTo>
                  <a:pt x="2209" y="3731"/>
                </a:lnTo>
                <a:lnTo>
                  <a:pt x="2212" y="3731"/>
                </a:lnTo>
                <a:lnTo>
                  <a:pt x="2216" y="3731"/>
                </a:lnTo>
                <a:lnTo>
                  <a:pt x="2219" y="3731"/>
                </a:lnTo>
                <a:lnTo>
                  <a:pt x="2222" y="3732"/>
                </a:lnTo>
                <a:lnTo>
                  <a:pt x="2225" y="3733"/>
                </a:lnTo>
                <a:lnTo>
                  <a:pt x="2228" y="3734"/>
                </a:lnTo>
                <a:lnTo>
                  <a:pt x="2231" y="3736"/>
                </a:lnTo>
                <a:lnTo>
                  <a:pt x="2234" y="3738"/>
                </a:lnTo>
                <a:lnTo>
                  <a:pt x="2237" y="3740"/>
                </a:lnTo>
                <a:lnTo>
                  <a:pt x="2239" y="3742"/>
                </a:lnTo>
                <a:lnTo>
                  <a:pt x="2241" y="3744"/>
                </a:lnTo>
                <a:lnTo>
                  <a:pt x="2243" y="3747"/>
                </a:lnTo>
                <a:lnTo>
                  <a:pt x="2245" y="3750"/>
                </a:lnTo>
                <a:lnTo>
                  <a:pt x="2246" y="3753"/>
                </a:lnTo>
                <a:lnTo>
                  <a:pt x="2247" y="3756"/>
                </a:lnTo>
                <a:lnTo>
                  <a:pt x="2248" y="3759"/>
                </a:lnTo>
                <a:moveTo>
                  <a:pt x="5200" y="3814"/>
                </a:moveTo>
                <a:lnTo>
                  <a:pt x="5201" y="3811"/>
                </a:lnTo>
                <a:lnTo>
                  <a:pt x="5202" y="3807"/>
                </a:lnTo>
                <a:lnTo>
                  <a:pt x="5203" y="3804"/>
                </a:lnTo>
                <a:lnTo>
                  <a:pt x="5205" y="3801"/>
                </a:lnTo>
                <a:lnTo>
                  <a:pt x="5207" y="3799"/>
                </a:lnTo>
                <a:lnTo>
                  <a:pt x="5209" y="3796"/>
                </a:lnTo>
                <a:lnTo>
                  <a:pt x="5211" y="3794"/>
                </a:lnTo>
                <a:lnTo>
                  <a:pt x="5214" y="3792"/>
                </a:lnTo>
                <a:lnTo>
                  <a:pt x="5217" y="3790"/>
                </a:lnTo>
                <a:lnTo>
                  <a:pt x="5220" y="3789"/>
                </a:lnTo>
                <a:lnTo>
                  <a:pt x="5223" y="3788"/>
                </a:lnTo>
                <a:lnTo>
                  <a:pt x="5226" y="3787"/>
                </a:lnTo>
                <a:lnTo>
                  <a:pt x="5229" y="3786"/>
                </a:lnTo>
                <a:lnTo>
                  <a:pt x="5233" y="3786"/>
                </a:lnTo>
                <a:lnTo>
                  <a:pt x="5236" y="3786"/>
                </a:lnTo>
                <a:lnTo>
                  <a:pt x="5240" y="3786"/>
                </a:lnTo>
                <a:lnTo>
                  <a:pt x="5512" y="3836"/>
                </a:lnTo>
                <a:lnTo>
                  <a:pt x="5515" y="3837"/>
                </a:lnTo>
                <a:lnTo>
                  <a:pt x="5518" y="3838"/>
                </a:lnTo>
                <a:lnTo>
                  <a:pt x="5521" y="3840"/>
                </a:lnTo>
                <a:lnTo>
                  <a:pt x="5524" y="3842"/>
                </a:lnTo>
                <a:lnTo>
                  <a:pt x="5527" y="3844"/>
                </a:lnTo>
                <a:lnTo>
                  <a:pt x="5529" y="3846"/>
                </a:lnTo>
                <a:lnTo>
                  <a:pt x="5531" y="3848"/>
                </a:lnTo>
                <a:lnTo>
                  <a:pt x="5533" y="3851"/>
                </a:lnTo>
                <a:lnTo>
                  <a:pt x="5535" y="3854"/>
                </a:lnTo>
                <a:lnTo>
                  <a:pt x="5536" y="3857"/>
                </a:lnTo>
                <a:lnTo>
                  <a:pt x="5537" y="3860"/>
                </a:lnTo>
                <a:lnTo>
                  <a:pt x="5538" y="3863"/>
                </a:lnTo>
                <a:lnTo>
                  <a:pt x="5539" y="3866"/>
                </a:lnTo>
                <a:lnTo>
                  <a:pt x="5539" y="3869"/>
                </a:lnTo>
                <a:lnTo>
                  <a:pt x="5539" y="3873"/>
                </a:lnTo>
                <a:lnTo>
                  <a:pt x="5539" y="3876"/>
                </a:lnTo>
                <a:lnTo>
                  <a:pt x="5538" y="3879"/>
                </a:lnTo>
                <a:lnTo>
                  <a:pt x="5537" y="3883"/>
                </a:lnTo>
                <a:lnTo>
                  <a:pt x="5535" y="3886"/>
                </a:lnTo>
                <a:lnTo>
                  <a:pt x="5533" y="3888"/>
                </a:lnTo>
                <a:lnTo>
                  <a:pt x="5531" y="3891"/>
                </a:lnTo>
                <a:lnTo>
                  <a:pt x="5529" y="3893"/>
                </a:lnTo>
                <a:lnTo>
                  <a:pt x="5526" y="3895"/>
                </a:lnTo>
                <a:lnTo>
                  <a:pt x="5524" y="3897"/>
                </a:lnTo>
                <a:lnTo>
                  <a:pt x="5521" y="3899"/>
                </a:lnTo>
                <a:lnTo>
                  <a:pt x="5518" y="3900"/>
                </a:lnTo>
                <a:lnTo>
                  <a:pt x="5515" y="3902"/>
                </a:lnTo>
                <a:lnTo>
                  <a:pt x="5512" y="3902"/>
                </a:lnTo>
                <a:lnTo>
                  <a:pt x="5508" y="3903"/>
                </a:lnTo>
                <a:lnTo>
                  <a:pt x="5505" y="3903"/>
                </a:lnTo>
                <a:lnTo>
                  <a:pt x="5501" y="3903"/>
                </a:lnTo>
                <a:lnTo>
                  <a:pt x="5498" y="3902"/>
                </a:lnTo>
                <a:lnTo>
                  <a:pt x="5228" y="3852"/>
                </a:lnTo>
                <a:lnTo>
                  <a:pt x="5224" y="3851"/>
                </a:lnTo>
                <a:lnTo>
                  <a:pt x="5221" y="3850"/>
                </a:lnTo>
                <a:lnTo>
                  <a:pt x="5218" y="3849"/>
                </a:lnTo>
                <a:lnTo>
                  <a:pt x="5215" y="3847"/>
                </a:lnTo>
                <a:lnTo>
                  <a:pt x="5213" y="3846"/>
                </a:lnTo>
                <a:lnTo>
                  <a:pt x="5210" y="3844"/>
                </a:lnTo>
                <a:lnTo>
                  <a:pt x="5208" y="3841"/>
                </a:lnTo>
                <a:lnTo>
                  <a:pt x="5206" y="3839"/>
                </a:lnTo>
                <a:lnTo>
                  <a:pt x="5204" y="3836"/>
                </a:lnTo>
                <a:lnTo>
                  <a:pt x="5202" y="3833"/>
                </a:lnTo>
                <a:lnTo>
                  <a:pt x="5201" y="3830"/>
                </a:lnTo>
                <a:lnTo>
                  <a:pt x="5200" y="3827"/>
                </a:lnTo>
                <a:lnTo>
                  <a:pt x="5200" y="3824"/>
                </a:lnTo>
                <a:lnTo>
                  <a:pt x="5199" y="3821"/>
                </a:lnTo>
                <a:lnTo>
                  <a:pt x="5199" y="3818"/>
                </a:lnTo>
                <a:lnTo>
                  <a:pt x="5200" y="3814"/>
                </a:lnTo>
                <a:moveTo>
                  <a:pt x="1705" y="3859"/>
                </a:moveTo>
                <a:lnTo>
                  <a:pt x="1706" y="3863"/>
                </a:lnTo>
                <a:lnTo>
                  <a:pt x="1706" y="3866"/>
                </a:lnTo>
                <a:lnTo>
                  <a:pt x="1706" y="3869"/>
                </a:lnTo>
                <a:lnTo>
                  <a:pt x="1706" y="3872"/>
                </a:lnTo>
                <a:lnTo>
                  <a:pt x="1705" y="3876"/>
                </a:lnTo>
                <a:lnTo>
                  <a:pt x="1704" y="3879"/>
                </a:lnTo>
                <a:lnTo>
                  <a:pt x="1703" y="3882"/>
                </a:lnTo>
                <a:lnTo>
                  <a:pt x="1701" y="3885"/>
                </a:lnTo>
                <a:lnTo>
                  <a:pt x="1699" y="3887"/>
                </a:lnTo>
                <a:lnTo>
                  <a:pt x="1697" y="3890"/>
                </a:lnTo>
                <a:lnTo>
                  <a:pt x="1695" y="3892"/>
                </a:lnTo>
                <a:lnTo>
                  <a:pt x="1692" y="3894"/>
                </a:lnTo>
                <a:lnTo>
                  <a:pt x="1689" y="3896"/>
                </a:lnTo>
                <a:lnTo>
                  <a:pt x="1686" y="3898"/>
                </a:lnTo>
                <a:lnTo>
                  <a:pt x="1683" y="3899"/>
                </a:lnTo>
                <a:lnTo>
                  <a:pt x="1680" y="3900"/>
                </a:lnTo>
                <a:lnTo>
                  <a:pt x="1413" y="3966"/>
                </a:lnTo>
                <a:lnTo>
                  <a:pt x="1410" y="3967"/>
                </a:lnTo>
                <a:lnTo>
                  <a:pt x="1406" y="3967"/>
                </a:lnTo>
                <a:lnTo>
                  <a:pt x="1403" y="3967"/>
                </a:lnTo>
                <a:lnTo>
                  <a:pt x="1399" y="3967"/>
                </a:lnTo>
                <a:lnTo>
                  <a:pt x="1396" y="3966"/>
                </a:lnTo>
                <a:lnTo>
                  <a:pt x="1393" y="3965"/>
                </a:lnTo>
                <a:lnTo>
                  <a:pt x="1390" y="3964"/>
                </a:lnTo>
                <a:lnTo>
                  <a:pt x="1387" y="3963"/>
                </a:lnTo>
                <a:lnTo>
                  <a:pt x="1384" y="3961"/>
                </a:lnTo>
                <a:lnTo>
                  <a:pt x="1382" y="3959"/>
                </a:lnTo>
                <a:lnTo>
                  <a:pt x="1379" y="3957"/>
                </a:lnTo>
                <a:lnTo>
                  <a:pt x="1377" y="3954"/>
                </a:lnTo>
                <a:lnTo>
                  <a:pt x="1375" y="3951"/>
                </a:lnTo>
                <a:lnTo>
                  <a:pt x="1373" y="3949"/>
                </a:lnTo>
                <a:lnTo>
                  <a:pt x="1372" y="3945"/>
                </a:lnTo>
                <a:lnTo>
                  <a:pt x="1371" y="3942"/>
                </a:lnTo>
                <a:lnTo>
                  <a:pt x="1370" y="3939"/>
                </a:lnTo>
                <a:lnTo>
                  <a:pt x="1370" y="3935"/>
                </a:lnTo>
                <a:lnTo>
                  <a:pt x="1370" y="3932"/>
                </a:lnTo>
                <a:lnTo>
                  <a:pt x="1370" y="3929"/>
                </a:lnTo>
                <a:lnTo>
                  <a:pt x="1371" y="3926"/>
                </a:lnTo>
                <a:lnTo>
                  <a:pt x="1372" y="3923"/>
                </a:lnTo>
                <a:lnTo>
                  <a:pt x="1373" y="3920"/>
                </a:lnTo>
                <a:lnTo>
                  <a:pt x="1374" y="3917"/>
                </a:lnTo>
                <a:lnTo>
                  <a:pt x="1376" y="3914"/>
                </a:lnTo>
                <a:lnTo>
                  <a:pt x="1378" y="3912"/>
                </a:lnTo>
                <a:lnTo>
                  <a:pt x="1380" y="3909"/>
                </a:lnTo>
                <a:lnTo>
                  <a:pt x="1383" y="3907"/>
                </a:lnTo>
                <a:lnTo>
                  <a:pt x="1386" y="3905"/>
                </a:lnTo>
                <a:lnTo>
                  <a:pt x="1389" y="3904"/>
                </a:lnTo>
                <a:lnTo>
                  <a:pt x="1392" y="3902"/>
                </a:lnTo>
                <a:lnTo>
                  <a:pt x="1395" y="3901"/>
                </a:lnTo>
                <a:lnTo>
                  <a:pt x="1664" y="3834"/>
                </a:lnTo>
                <a:lnTo>
                  <a:pt x="1667" y="3834"/>
                </a:lnTo>
                <a:lnTo>
                  <a:pt x="1671" y="3833"/>
                </a:lnTo>
                <a:lnTo>
                  <a:pt x="1674" y="3833"/>
                </a:lnTo>
                <a:lnTo>
                  <a:pt x="1678" y="3834"/>
                </a:lnTo>
                <a:lnTo>
                  <a:pt x="1681" y="3835"/>
                </a:lnTo>
                <a:lnTo>
                  <a:pt x="1684" y="3836"/>
                </a:lnTo>
                <a:lnTo>
                  <a:pt x="1687" y="3837"/>
                </a:lnTo>
                <a:lnTo>
                  <a:pt x="1690" y="3838"/>
                </a:lnTo>
                <a:lnTo>
                  <a:pt x="1693" y="3840"/>
                </a:lnTo>
                <a:lnTo>
                  <a:pt x="1695" y="3842"/>
                </a:lnTo>
                <a:lnTo>
                  <a:pt x="1697" y="3845"/>
                </a:lnTo>
                <a:lnTo>
                  <a:pt x="1699" y="3847"/>
                </a:lnTo>
                <a:lnTo>
                  <a:pt x="1701" y="3850"/>
                </a:lnTo>
                <a:lnTo>
                  <a:pt x="1703" y="3853"/>
                </a:lnTo>
                <a:lnTo>
                  <a:pt x="1704" y="3856"/>
                </a:lnTo>
                <a:lnTo>
                  <a:pt x="1705" y="3859"/>
                </a:lnTo>
                <a:moveTo>
                  <a:pt x="11491" y="3867"/>
                </a:moveTo>
                <a:lnTo>
                  <a:pt x="11492" y="3871"/>
                </a:lnTo>
                <a:lnTo>
                  <a:pt x="11493" y="3874"/>
                </a:lnTo>
                <a:lnTo>
                  <a:pt x="11493" y="3877"/>
                </a:lnTo>
                <a:lnTo>
                  <a:pt x="11493" y="3881"/>
                </a:lnTo>
                <a:lnTo>
                  <a:pt x="11493" y="3884"/>
                </a:lnTo>
                <a:lnTo>
                  <a:pt x="11492" y="3887"/>
                </a:lnTo>
                <a:lnTo>
                  <a:pt x="11492" y="3890"/>
                </a:lnTo>
                <a:lnTo>
                  <a:pt x="11490" y="3893"/>
                </a:lnTo>
                <a:lnTo>
                  <a:pt x="11489" y="3896"/>
                </a:lnTo>
                <a:lnTo>
                  <a:pt x="11487" y="3899"/>
                </a:lnTo>
                <a:lnTo>
                  <a:pt x="11485" y="3901"/>
                </a:lnTo>
                <a:lnTo>
                  <a:pt x="11483" y="3904"/>
                </a:lnTo>
                <a:lnTo>
                  <a:pt x="11480" y="3906"/>
                </a:lnTo>
                <a:lnTo>
                  <a:pt x="11478" y="3908"/>
                </a:lnTo>
                <a:lnTo>
                  <a:pt x="11475" y="3910"/>
                </a:lnTo>
                <a:lnTo>
                  <a:pt x="11471" y="3911"/>
                </a:lnTo>
                <a:lnTo>
                  <a:pt x="11210" y="4008"/>
                </a:lnTo>
                <a:lnTo>
                  <a:pt x="11207" y="4009"/>
                </a:lnTo>
                <a:lnTo>
                  <a:pt x="11204" y="4010"/>
                </a:lnTo>
                <a:lnTo>
                  <a:pt x="11200" y="4010"/>
                </a:lnTo>
                <a:lnTo>
                  <a:pt x="11197" y="4010"/>
                </a:lnTo>
                <a:lnTo>
                  <a:pt x="11194" y="4010"/>
                </a:lnTo>
                <a:lnTo>
                  <a:pt x="11190" y="4009"/>
                </a:lnTo>
                <a:lnTo>
                  <a:pt x="11187" y="4008"/>
                </a:lnTo>
                <a:lnTo>
                  <a:pt x="11184" y="4007"/>
                </a:lnTo>
                <a:lnTo>
                  <a:pt x="11181" y="4005"/>
                </a:lnTo>
                <a:lnTo>
                  <a:pt x="11179" y="4004"/>
                </a:lnTo>
                <a:lnTo>
                  <a:pt x="11176" y="4002"/>
                </a:lnTo>
                <a:lnTo>
                  <a:pt x="11174" y="3999"/>
                </a:lnTo>
                <a:lnTo>
                  <a:pt x="11171" y="3997"/>
                </a:lnTo>
                <a:lnTo>
                  <a:pt x="11170" y="3994"/>
                </a:lnTo>
                <a:lnTo>
                  <a:pt x="11168" y="3991"/>
                </a:lnTo>
                <a:lnTo>
                  <a:pt x="11166" y="3988"/>
                </a:lnTo>
                <a:lnTo>
                  <a:pt x="11165" y="3985"/>
                </a:lnTo>
                <a:lnTo>
                  <a:pt x="11165" y="3982"/>
                </a:lnTo>
                <a:lnTo>
                  <a:pt x="11165" y="3978"/>
                </a:lnTo>
                <a:lnTo>
                  <a:pt x="11165" y="3975"/>
                </a:lnTo>
                <a:lnTo>
                  <a:pt x="11165" y="3972"/>
                </a:lnTo>
                <a:lnTo>
                  <a:pt x="11166" y="3969"/>
                </a:lnTo>
                <a:lnTo>
                  <a:pt x="11167" y="3966"/>
                </a:lnTo>
                <a:lnTo>
                  <a:pt x="11168" y="3963"/>
                </a:lnTo>
                <a:lnTo>
                  <a:pt x="11169" y="3960"/>
                </a:lnTo>
                <a:lnTo>
                  <a:pt x="11171" y="3957"/>
                </a:lnTo>
                <a:lnTo>
                  <a:pt x="11173" y="3954"/>
                </a:lnTo>
                <a:lnTo>
                  <a:pt x="11176" y="3952"/>
                </a:lnTo>
                <a:lnTo>
                  <a:pt x="11178" y="3950"/>
                </a:lnTo>
                <a:lnTo>
                  <a:pt x="11181" y="3948"/>
                </a:lnTo>
                <a:lnTo>
                  <a:pt x="11184" y="3946"/>
                </a:lnTo>
                <a:lnTo>
                  <a:pt x="11187" y="3945"/>
                </a:lnTo>
                <a:lnTo>
                  <a:pt x="11446" y="3848"/>
                </a:lnTo>
                <a:lnTo>
                  <a:pt x="11450" y="3847"/>
                </a:lnTo>
                <a:lnTo>
                  <a:pt x="11453" y="3846"/>
                </a:lnTo>
                <a:lnTo>
                  <a:pt x="11457" y="3846"/>
                </a:lnTo>
                <a:lnTo>
                  <a:pt x="11460" y="3846"/>
                </a:lnTo>
                <a:lnTo>
                  <a:pt x="11463" y="3846"/>
                </a:lnTo>
                <a:lnTo>
                  <a:pt x="11467" y="3847"/>
                </a:lnTo>
                <a:lnTo>
                  <a:pt x="11470" y="3847"/>
                </a:lnTo>
                <a:lnTo>
                  <a:pt x="11473" y="3849"/>
                </a:lnTo>
                <a:lnTo>
                  <a:pt x="11476" y="3850"/>
                </a:lnTo>
                <a:lnTo>
                  <a:pt x="11479" y="3852"/>
                </a:lnTo>
                <a:lnTo>
                  <a:pt x="11481" y="3854"/>
                </a:lnTo>
                <a:lnTo>
                  <a:pt x="11484" y="3856"/>
                </a:lnTo>
                <a:lnTo>
                  <a:pt x="11486" y="3858"/>
                </a:lnTo>
                <a:lnTo>
                  <a:pt x="11488" y="3861"/>
                </a:lnTo>
                <a:lnTo>
                  <a:pt x="11490" y="3864"/>
                </a:lnTo>
                <a:lnTo>
                  <a:pt x="11491" y="3867"/>
                </a:lnTo>
                <a:moveTo>
                  <a:pt x="5742" y="3919"/>
                </a:moveTo>
                <a:lnTo>
                  <a:pt x="5743" y="3916"/>
                </a:lnTo>
                <a:lnTo>
                  <a:pt x="5744" y="3913"/>
                </a:lnTo>
                <a:lnTo>
                  <a:pt x="5745" y="3910"/>
                </a:lnTo>
                <a:lnTo>
                  <a:pt x="5747" y="3907"/>
                </a:lnTo>
                <a:lnTo>
                  <a:pt x="5749" y="3904"/>
                </a:lnTo>
                <a:lnTo>
                  <a:pt x="5751" y="3902"/>
                </a:lnTo>
                <a:lnTo>
                  <a:pt x="5754" y="3900"/>
                </a:lnTo>
                <a:lnTo>
                  <a:pt x="5757" y="3898"/>
                </a:lnTo>
                <a:lnTo>
                  <a:pt x="5759" y="3896"/>
                </a:lnTo>
                <a:lnTo>
                  <a:pt x="5762" y="3895"/>
                </a:lnTo>
                <a:lnTo>
                  <a:pt x="5766" y="3894"/>
                </a:lnTo>
                <a:lnTo>
                  <a:pt x="5769" y="3893"/>
                </a:lnTo>
                <a:lnTo>
                  <a:pt x="5772" y="3893"/>
                </a:lnTo>
                <a:lnTo>
                  <a:pt x="5776" y="3892"/>
                </a:lnTo>
                <a:lnTo>
                  <a:pt x="5779" y="3893"/>
                </a:lnTo>
                <a:lnTo>
                  <a:pt x="5783" y="3893"/>
                </a:lnTo>
                <a:lnTo>
                  <a:pt x="6052" y="3957"/>
                </a:lnTo>
                <a:lnTo>
                  <a:pt x="6055" y="3958"/>
                </a:lnTo>
                <a:lnTo>
                  <a:pt x="6058" y="3959"/>
                </a:lnTo>
                <a:lnTo>
                  <a:pt x="6061" y="3961"/>
                </a:lnTo>
                <a:lnTo>
                  <a:pt x="6064" y="3963"/>
                </a:lnTo>
                <a:lnTo>
                  <a:pt x="6066" y="3965"/>
                </a:lnTo>
                <a:lnTo>
                  <a:pt x="6069" y="3967"/>
                </a:lnTo>
                <a:lnTo>
                  <a:pt x="6071" y="3969"/>
                </a:lnTo>
                <a:lnTo>
                  <a:pt x="6072" y="3972"/>
                </a:lnTo>
                <a:lnTo>
                  <a:pt x="6074" y="3975"/>
                </a:lnTo>
                <a:lnTo>
                  <a:pt x="6075" y="3978"/>
                </a:lnTo>
                <a:lnTo>
                  <a:pt x="6076" y="3981"/>
                </a:lnTo>
                <a:lnTo>
                  <a:pt x="6077" y="3984"/>
                </a:lnTo>
                <a:lnTo>
                  <a:pt x="6077" y="3987"/>
                </a:lnTo>
                <a:lnTo>
                  <a:pt x="6077" y="3990"/>
                </a:lnTo>
                <a:lnTo>
                  <a:pt x="6077" y="3994"/>
                </a:lnTo>
                <a:lnTo>
                  <a:pt x="6077" y="3997"/>
                </a:lnTo>
                <a:lnTo>
                  <a:pt x="6076" y="4000"/>
                </a:lnTo>
                <a:lnTo>
                  <a:pt x="6074" y="4004"/>
                </a:lnTo>
                <a:lnTo>
                  <a:pt x="6073" y="4006"/>
                </a:lnTo>
                <a:lnTo>
                  <a:pt x="6071" y="4009"/>
                </a:lnTo>
                <a:lnTo>
                  <a:pt x="6069" y="4012"/>
                </a:lnTo>
                <a:lnTo>
                  <a:pt x="6066" y="4014"/>
                </a:lnTo>
                <a:lnTo>
                  <a:pt x="6064" y="4016"/>
                </a:lnTo>
                <a:lnTo>
                  <a:pt x="6061" y="4018"/>
                </a:lnTo>
                <a:lnTo>
                  <a:pt x="6058" y="4019"/>
                </a:lnTo>
                <a:lnTo>
                  <a:pt x="6055" y="4021"/>
                </a:lnTo>
                <a:lnTo>
                  <a:pt x="6052" y="4022"/>
                </a:lnTo>
                <a:lnTo>
                  <a:pt x="6049" y="4022"/>
                </a:lnTo>
                <a:lnTo>
                  <a:pt x="6045" y="4023"/>
                </a:lnTo>
                <a:lnTo>
                  <a:pt x="6042" y="4023"/>
                </a:lnTo>
                <a:lnTo>
                  <a:pt x="6038" y="4023"/>
                </a:lnTo>
                <a:lnTo>
                  <a:pt x="6035" y="4022"/>
                </a:lnTo>
                <a:lnTo>
                  <a:pt x="5768" y="3959"/>
                </a:lnTo>
                <a:lnTo>
                  <a:pt x="5764" y="3958"/>
                </a:lnTo>
                <a:lnTo>
                  <a:pt x="5761" y="3957"/>
                </a:lnTo>
                <a:lnTo>
                  <a:pt x="5758" y="3956"/>
                </a:lnTo>
                <a:lnTo>
                  <a:pt x="5755" y="3954"/>
                </a:lnTo>
                <a:lnTo>
                  <a:pt x="5752" y="3952"/>
                </a:lnTo>
                <a:lnTo>
                  <a:pt x="5750" y="3949"/>
                </a:lnTo>
                <a:lnTo>
                  <a:pt x="5748" y="3947"/>
                </a:lnTo>
                <a:lnTo>
                  <a:pt x="5746" y="3944"/>
                </a:lnTo>
                <a:lnTo>
                  <a:pt x="5744" y="3942"/>
                </a:lnTo>
                <a:lnTo>
                  <a:pt x="5743" y="3939"/>
                </a:lnTo>
                <a:lnTo>
                  <a:pt x="5742" y="3936"/>
                </a:lnTo>
                <a:lnTo>
                  <a:pt x="5741" y="3932"/>
                </a:lnTo>
                <a:lnTo>
                  <a:pt x="5741" y="3929"/>
                </a:lnTo>
                <a:lnTo>
                  <a:pt x="5741" y="3926"/>
                </a:lnTo>
                <a:lnTo>
                  <a:pt x="5741" y="3923"/>
                </a:lnTo>
                <a:lnTo>
                  <a:pt x="5742" y="3919"/>
                </a:lnTo>
                <a:moveTo>
                  <a:pt x="1173" y="4000"/>
                </a:moveTo>
                <a:lnTo>
                  <a:pt x="1174" y="4004"/>
                </a:lnTo>
                <a:lnTo>
                  <a:pt x="1174" y="4007"/>
                </a:lnTo>
                <a:lnTo>
                  <a:pt x="1174" y="4010"/>
                </a:lnTo>
                <a:lnTo>
                  <a:pt x="1174" y="4014"/>
                </a:lnTo>
                <a:lnTo>
                  <a:pt x="1173" y="4017"/>
                </a:lnTo>
                <a:lnTo>
                  <a:pt x="1173" y="4020"/>
                </a:lnTo>
                <a:lnTo>
                  <a:pt x="1171" y="4023"/>
                </a:lnTo>
                <a:lnTo>
                  <a:pt x="1170" y="4026"/>
                </a:lnTo>
                <a:lnTo>
                  <a:pt x="1168" y="4029"/>
                </a:lnTo>
                <a:lnTo>
                  <a:pt x="1166" y="4032"/>
                </a:lnTo>
                <a:lnTo>
                  <a:pt x="1164" y="4034"/>
                </a:lnTo>
                <a:lnTo>
                  <a:pt x="1162" y="4036"/>
                </a:lnTo>
                <a:lnTo>
                  <a:pt x="1159" y="4038"/>
                </a:lnTo>
                <a:lnTo>
                  <a:pt x="1156" y="4040"/>
                </a:lnTo>
                <a:lnTo>
                  <a:pt x="1153" y="4042"/>
                </a:lnTo>
                <a:lnTo>
                  <a:pt x="1150" y="4043"/>
                </a:lnTo>
                <a:lnTo>
                  <a:pt x="891" y="4131"/>
                </a:lnTo>
                <a:lnTo>
                  <a:pt x="888" y="4132"/>
                </a:lnTo>
                <a:lnTo>
                  <a:pt x="884" y="4133"/>
                </a:lnTo>
                <a:lnTo>
                  <a:pt x="881" y="4133"/>
                </a:lnTo>
                <a:lnTo>
                  <a:pt x="877" y="4133"/>
                </a:lnTo>
                <a:lnTo>
                  <a:pt x="874" y="4133"/>
                </a:lnTo>
                <a:lnTo>
                  <a:pt x="871" y="4133"/>
                </a:lnTo>
                <a:lnTo>
                  <a:pt x="868" y="4132"/>
                </a:lnTo>
                <a:lnTo>
                  <a:pt x="865" y="4130"/>
                </a:lnTo>
                <a:lnTo>
                  <a:pt x="862" y="4129"/>
                </a:lnTo>
                <a:lnTo>
                  <a:pt x="859" y="4127"/>
                </a:lnTo>
                <a:lnTo>
                  <a:pt x="857" y="4125"/>
                </a:lnTo>
                <a:lnTo>
                  <a:pt x="854" y="4123"/>
                </a:lnTo>
                <a:lnTo>
                  <a:pt x="852" y="4120"/>
                </a:lnTo>
                <a:lnTo>
                  <a:pt x="850" y="4117"/>
                </a:lnTo>
                <a:lnTo>
                  <a:pt x="848" y="4114"/>
                </a:lnTo>
                <a:lnTo>
                  <a:pt x="847" y="4111"/>
                </a:lnTo>
                <a:lnTo>
                  <a:pt x="846" y="4108"/>
                </a:lnTo>
                <a:lnTo>
                  <a:pt x="845" y="4105"/>
                </a:lnTo>
                <a:lnTo>
                  <a:pt x="845" y="4101"/>
                </a:lnTo>
                <a:lnTo>
                  <a:pt x="845" y="4098"/>
                </a:lnTo>
                <a:lnTo>
                  <a:pt x="845" y="4095"/>
                </a:lnTo>
                <a:lnTo>
                  <a:pt x="845" y="4092"/>
                </a:lnTo>
                <a:lnTo>
                  <a:pt x="846" y="4089"/>
                </a:lnTo>
                <a:lnTo>
                  <a:pt x="848" y="4086"/>
                </a:lnTo>
                <a:lnTo>
                  <a:pt x="849" y="4083"/>
                </a:lnTo>
                <a:lnTo>
                  <a:pt x="851" y="4080"/>
                </a:lnTo>
                <a:lnTo>
                  <a:pt x="853" y="4078"/>
                </a:lnTo>
                <a:lnTo>
                  <a:pt x="855" y="4075"/>
                </a:lnTo>
                <a:lnTo>
                  <a:pt x="858" y="4073"/>
                </a:lnTo>
                <a:lnTo>
                  <a:pt x="861" y="4071"/>
                </a:lnTo>
                <a:lnTo>
                  <a:pt x="864" y="4070"/>
                </a:lnTo>
                <a:lnTo>
                  <a:pt x="867" y="4068"/>
                </a:lnTo>
                <a:lnTo>
                  <a:pt x="1130" y="3978"/>
                </a:lnTo>
                <a:lnTo>
                  <a:pt x="1133" y="3977"/>
                </a:lnTo>
                <a:lnTo>
                  <a:pt x="1137" y="3977"/>
                </a:lnTo>
                <a:lnTo>
                  <a:pt x="1140" y="3977"/>
                </a:lnTo>
                <a:lnTo>
                  <a:pt x="1143" y="3977"/>
                </a:lnTo>
                <a:lnTo>
                  <a:pt x="1147" y="3978"/>
                </a:lnTo>
                <a:lnTo>
                  <a:pt x="1150" y="3978"/>
                </a:lnTo>
                <a:lnTo>
                  <a:pt x="1153" y="3980"/>
                </a:lnTo>
                <a:lnTo>
                  <a:pt x="1156" y="3981"/>
                </a:lnTo>
                <a:lnTo>
                  <a:pt x="1159" y="3983"/>
                </a:lnTo>
                <a:lnTo>
                  <a:pt x="1161" y="3984"/>
                </a:lnTo>
                <a:lnTo>
                  <a:pt x="1164" y="3986"/>
                </a:lnTo>
                <a:lnTo>
                  <a:pt x="1166" y="3989"/>
                </a:lnTo>
                <a:lnTo>
                  <a:pt x="1168" y="3991"/>
                </a:lnTo>
                <a:lnTo>
                  <a:pt x="1170" y="3994"/>
                </a:lnTo>
                <a:lnTo>
                  <a:pt x="1172" y="3997"/>
                </a:lnTo>
                <a:lnTo>
                  <a:pt x="1173" y="4000"/>
                </a:lnTo>
                <a:moveTo>
                  <a:pt x="6278" y="4050"/>
                </a:moveTo>
                <a:lnTo>
                  <a:pt x="6279" y="4047"/>
                </a:lnTo>
                <a:lnTo>
                  <a:pt x="6280" y="4044"/>
                </a:lnTo>
                <a:lnTo>
                  <a:pt x="6282" y="4041"/>
                </a:lnTo>
                <a:lnTo>
                  <a:pt x="6284" y="4038"/>
                </a:lnTo>
                <a:lnTo>
                  <a:pt x="6286" y="4036"/>
                </a:lnTo>
                <a:lnTo>
                  <a:pt x="6288" y="4033"/>
                </a:lnTo>
                <a:lnTo>
                  <a:pt x="6291" y="4031"/>
                </a:lnTo>
                <a:lnTo>
                  <a:pt x="6294" y="4029"/>
                </a:lnTo>
                <a:lnTo>
                  <a:pt x="6297" y="4028"/>
                </a:lnTo>
                <a:lnTo>
                  <a:pt x="6300" y="4027"/>
                </a:lnTo>
                <a:lnTo>
                  <a:pt x="6303" y="4026"/>
                </a:lnTo>
                <a:lnTo>
                  <a:pt x="6306" y="4025"/>
                </a:lnTo>
                <a:lnTo>
                  <a:pt x="6310" y="4025"/>
                </a:lnTo>
                <a:lnTo>
                  <a:pt x="6313" y="4025"/>
                </a:lnTo>
                <a:lnTo>
                  <a:pt x="6316" y="4025"/>
                </a:lnTo>
                <a:lnTo>
                  <a:pt x="6320" y="4026"/>
                </a:lnTo>
                <a:lnTo>
                  <a:pt x="6585" y="4102"/>
                </a:lnTo>
                <a:lnTo>
                  <a:pt x="6588" y="4103"/>
                </a:lnTo>
                <a:lnTo>
                  <a:pt x="6591" y="4105"/>
                </a:lnTo>
                <a:lnTo>
                  <a:pt x="6594" y="4106"/>
                </a:lnTo>
                <a:lnTo>
                  <a:pt x="6597" y="4108"/>
                </a:lnTo>
                <a:lnTo>
                  <a:pt x="6599" y="4110"/>
                </a:lnTo>
                <a:lnTo>
                  <a:pt x="6601" y="4113"/>
                </a:lnTo>
                <a:lnTo>
                  <a:pt x="6603" y="4115"/>
                </a:lnTo>
                <a:lnTo>
                  <a:pt x="6605" y="4118"/>
                </a:lnTo>
                <a:lnTo>
                  <a:pt x="6607" y="4121"/>
                </a:lnTo>
                <a:lnTo>
                  <a:pt x="6608" y="4124"/>
                </a:lnTo>
                <a:lnTo>
                  <a:pt x="6609" y="4127"/>
                </a:lnTo>
                <a:lnTo>
                  <a:pt x="6609" y="4130"/>
                </a:lnTo>
                <a:lnTo>
                  <a:pt x="6609" y="4133"/>
                </a:lnTo>
                <a:lnTo>
                  <a:pt x="6609" y="4137"/>
                </a:lnTo>
                <a:lnTo>
                  <a:pt x="6609" y="4140"/>
                </a:lnTo>
                <a:lnTo>
                  <a:pt x="6608" y="4143"/>
                </a:lnTo>
                <a:lnTo>
                  <a:pt x="6607" y="4146"/>
                </a:lnTo>
                <a:lnTo>
                  <a:pt x="6605" y="4149"/>
                </a:lnTo>
                <a:lnTo>
                  <a:pt x="6603" y="4152"/>
                </a:lnTo>
                <a:lnTo>
                  <a:pt x="6601" y="4155"/>
                </a:lnTo>
                <a:lnTo>
                  <a:pt x="6599" y="4157"/>
                </a:lnTo>
                <a:lnTo>
                  <a:pt x="6597" y="4160"/>
                </a:lnTo>
                <a:lnTo>
                  <a:pt x="6594" y="4162"/>
                </a:lnTo>
                <a:lnTo>
                  <a:pt x="6591" y="4163"/>
                </a:lnTo>
                <a:lnTo>
                  <a:pt x="6589" y="4165"/>
                </a:lnTo>
                <a:lnTo>
                  <a:pt x="6586" y="4166"/>
                </a:lnTo>
                <a:lnTo>
                  <a:pt x="6582" y="4167"/>
                </a:lnTo>
                <a:lnTo>
                  <a:pt x="6579" y="4167"/>
                </a:lnTo>
                <a:lnTo>
                  <a:pt x="6576" y="4167"/>
                </a:lnTo>
                <a:lnTo>
                  <a:pt x="6572" y="4167"/>
                </a:lnTo>
                <a:lnTo>
                  <a:pt x="6569" y="4167"/>
                </a:lnTo>
                <a:lnTo>
                  <a:pt x="6566" y="4166"/>
                </a:lnTo>
                <a:lnTo>
                  <a:pt x="6302" y="4091"/>
                </a:lnTo>
                <a:lnTo>
                  <a:pt x="6298" y="4090"/>
                </a:lnTo>
                <a:lnTo>
                  <a:pt x="6295" y="4089"/>
                </a:lnTo>
                <a:lnTo>
                  <a:pt x="6292" y="4087"/>
                </a:lnTo>
                <a:lnTo>
                  <a:pt x="6290" y="4085"/>
                </a:lnTo>
                <a:lnTo>
                  <a:pt x="6287" y="4083"/>
                </a:lnTo>
                <a:lnTo>
                  <a:pt x="6285" y="4081"/>
                </a:lnTo>
                <a:lnTo>
                  <a:pt x="6283" y="4078"/>
                </a:lnTo>
                <a:lnTo>
                  <a:pt x="6281" y="4075"/>
                </a:lnTo>
                <a:lnTo>
                  <a:pt x="6280" y="4073"/>
                </a:lnTo>
                <a:lnTo>
                  <a:pt x="6278" y="4070"/>
                </a:lnTo>
                <a:lnTo>
                  <a:pt x="6277" y="4067"/>
                </a:lnTo>
                <a:lnTo>
                  <a:pt x="6277" y="4063"/>
                </a:lnTo>
                <a:lnTo>
                  <a:pt x="6276" y="4060"/>
                </a:lnTo>
                <a:lnTo>
                  <a:pt x="6276" y="4057"/>
                </a:lnTo>
                <a:lnTo>
                  <a:pt x="6277" y="4053"/>
                </a:lnTo>
                <a:lnTo>
                  <a:pt x="6278" y="4050"/>
                </a:lnTo>
                <a:moveTo>
                  <a:pt x="10968" y="4056"/>
                </a:moveTo>
                <a:lnTo>
                  <a:pt x="10969" y="4059"/>
                </a:lnTo>
                <a:lnTo>
                  <a:pt x="10970" y="4063"/>
                </a:lnTo>
                <a:lnTo>
                  <a:pt x="10970" y="4066"/>
                </a:lnTo>
                <a:lnTo>
                  <a:pt x="10970" y="4070"/>
                </a:lnTo>
                <a:lnTo>
                  <a:pt x="10970" y="4073"/>
                </a:lnTo>
                <a:lnTo>
                  <a:pt x="10969" y="4076"/>
                </a:lnTo>
                <a:lnTo>
                  <a:pt x="10968" y="4079"/>
                </a:lnTo>
                <a:lnTo>
                  <a:pt x="10966" y="4082"/>
                </a:lnTo>
                <a:lnTo>
                  <a:pt x="10965" y="4085"/>
                </a:lnTo>
                <a:lnTo>
                  <a:pt x="10963" y="4088"/>
                </a:lnTo>
                <a:lnTo>
                  <a:pt x="10961" y="4090"/>
                </a:lnTo>
                <a:lnTo>
                  <a:pt x="10958" y="4092"/>
                </a:lnTo>
                <a:lnTo>
                  <a:pt x="10956" y="4094"/>
                </a:lnTo>
                <a:lnTo>
                  <a:pt x="10953" y="4096"/>
                </a:lnTo>
                <a:lnTo>
                  <a:pt x="10950" y="4098"/>
                </a:lnTo>
                <a:lnTo>
                  <a:pt x="10946" y="4099"/>
                </a:lnTo>
                <a:lnTo>
                  <a:pt x="10680" y="4183"/>
                </a:lnTo>
                <a:lnTo>
                  <a:pt x="10677" y="4184"/>
                </a:lnTo>
                <a:lnTo>
                  <a:pt x="10674" y="4184"/>
                </a:lnTo>
                <a:lnTo>
                  <a:pt x="10670" y="4184"/>
                </a:lnTo>
                <a:lnTo>
                  <a:pt x="10667" y="4184"/>
                </a:lnTo>
                <a:lnTo>
                  <a:pt x="10663" y="4184"/>
                </a:lnTo>
                <a:lnTo>
                  <a:pt x="10660" y="4183"/>
                </a:lnTo>
                <a:lnTo>
                  <a:pt x="10657" y="4182"/>
                </a:lnTo>
                <a:lnTo>
                  <a:pt x="10654" y="4180"/>
                </a:lnTo>
                <a:lnTo>
                  <a:pt x="10651" y="4179"/>
                </a:lnTo>
                <a:lnTo>
                  <a:pt x="10648" y="4177"/>
                </a:lnTo>
                <a:lnTo>
                  <a:pt x="10646" y="4175"/>
                </a:lnTo>
                <a:lnTo>
                  <a:pt x="10644" y="4172"/>
                </a:lnTo>
                <a:lnTo>
                  <a:pt x="10642" y="4170"/>
                </a:lnTo>
                <a:lnTo>
                  <a:pt x="10640" y="4167"/>
                </a:lnTo>
                <a:lnTo>
                  <a:pt x="10638" y="4164"/>
                </a:lnTo>
                <a:lnTo>
                  <a:pt x="10637" y="4161"/>
                </a:lnTo>
                <a:lnTo>
                  <a:pt x="10636" y="4158"/>
                </a:lnTo>
                <a:lnTo>
                  <a:pt x="10636" y="4154"/>
                </a:lnTo>
                <a:lnTo>
                  <a:pt x="10636" y="4151"/>
                </a:lnTo>
                <a:lnTo>
                  <a:pt x="10636" y="4148"/>
                </a:lnTo>
                <a:lnTo>
                  <a:pt x="10636" y="4144"/>
                </a:lnTo>
                <a:lnTo>
                  <a:pt x="10637" y="4141"/>
                </a:lnTo>
                <a:lnTo>
                  <a:pt x="10638" y="4138"/>
                </a:lnTo>
                <a:lnTo>
                  <a:pt x="10640" y="4135"/>
                </a:lnTo>
                <a:lnTo>
                  <a:pt x="10642" y="4132"/>
                </a:lnTo>
                <a:lnTo>
                  <a:pt x="10644" y="4130"/>
                </a:lnTo>
                <a:lnTo>
                  <a:pt x="10646" y="4127"/>
                </a:lnTo>
                <a:lnTo>
                  <a:pt x="10648" y="4125"/>
                </a:lnTo>
                <a:lnTo>
                  <a:pt x="10651" y="4123"/>
                </a:lnTo>
                <a:lnTo>
                  <a:pt x="10654" y="4122"/>
                </a:lnTo>
                <a:lnTo>
                  <a:pt x="10657" y="4120"/>
                </a:lnTo>
                <a:lnTo>
                  <a:pt x="10660" y="4119"/>
                </a:lnTo>
                <a:lnTo>
                  <a:pt x="10925" y="4035"/>
                </a:lnTo>
                <a:lnTo>
                  <a:pt x="10929" y="4034"/>
                </a:lnTo>
                <a:lnTo>
                  <a:pt x="10932" y="4034"/>
                </a:lnTo>
                <a:lnTo>
                  <a:pt x="10935" y="4033"/>
                </a:lnTo>
                <a:lnTo>
                  <a:pt x="10938" y="4033"/>
                </a:lnTo>
                <a:lnTo>
                  <a:pt x="10942" y="4034"/>
                </a:lnTo>
                <a:lnTo>
                  <a:pt x="10945" y="4035"/>
                </a:lnTo>
                <a:lnTo>
                  <a:pt x="10948" y="4036"/>
                </a:lnTo>
                <a:lnTo>
                  <a:pt x="10951" y="4037"/>
                </a:lnTo>
                <a:lnTo>
                  <a:pt x="10954" y="4039"/>
                </a:lnTo>
                <a:lnTo>
                  <a:pt x="10957" y="4040"/>
                </a:lnTo>
                <a:lnTo>
                  <a:pt x="10959" y="4043"/>
                </a:lnTo>
                <a:lnTo>
                  <a:pt x="10962" y="4045"/>
                </a:lnTo>
                <a:lnTo>
                  <a:pt x="10964" y="4047"/>
                </a:lnTo>
                <a:lnTo>
                  <a:pt x="10965" y="4050"/>
                </a:lnTo>
                <a:lnTo>
                  <a:pt x="10967" y="4053"/>
                </a:lnTo>
                <a:lnTo>
                  <a:pt x="10968" y="4056"/>
                </a:lnTo>
                <a:moveTo>
                  <a:pt x="655" y="4188"/>
                </a:moveTo>
                <a:lnTo>
                  <a:pt x="656" y="4191"/>
                </a:lnTo>
                <a:lnTo>
                  <a:pt x="657" y="4195"/>
                </a:lnTo>
                <a:lnTo>
                  <a:pt x="657" y="4198"/>
                </a:lnTo>
                <a:lnTo>
                  <a:pt x="657" y="4201"/>
                </a:lnTo>
                <a:lnTo>
                  <a:pt x="657" y="4204"/>
                </a:lnTo>
                <a:lnTo>
                  <a:pt x="657" y="4208"/>
                </a:lnTo>
                <a:lnTo>
                  <a:pt x="656" y="4211"/>
                </a:lnTo>
                <a:lnTo>
                  <a:pt x="655" y="4214"/>
                </a:lnTo>
                <a:lnTo>
                  <a:pt x="654" y="4217"/>
                </a:lnTo>
                <a:lnTo>
                  <a:pt x="652" y="4220"/>
                </a:lnTo>
                <a:lnTo>
                  <a:pt x="650" y="4222"/>
                </a:lnTo>
                <a:lnTo>
                  <a:pt x="648" y="4225"/>
                </a:lnTo>
                <a:lnTo>
                  <a:pt x="646" y="4227"/>
                </a:lnTo>
                <a:lnTo>
                  <a:pt x="643" y="4229"/>
                </a:lnTo>
                <a:lnTo>
                  <a:pt x="640" y="4231"/>
                </a:lnTo>
                <a:lnTo>
                  <a:pt x="637" y="4232"/>
                </a:lnTo>
                <a:lnTo>
                  <a:pt x="390" y="4348"/>
                </a:lnTo>
                <a:lnTo>
                  <a:pt x="387" y="4349"/>
                </a:lnTo>
                <a:lnTo>
                  <a:pt x="383" y="4350"/>
                </a:lnTo>
                <a:lnTo>
                  <a:pt x="380" y="4351"/>
                </a:lnTo>
                <a:lnTo>
                  <a:pt x="377" y="4351"/>
                </a:lnTo>
                <a:lnTo>
                  <a:pt x="373" y="4352"/>
                </a:lnTo>
                <a:lnTo>
                  <a:pt x="370" y="4351"/>
                </a:lnTo>
                <a:lnTo>
                  <a:pt x="367" y="4351"/>
                </a:lnTo>
                <a:lnTo>
                  <a:pt x="364" y="4350"/>
                </a:lnTo>
                <a:lnTo>
                  <a:pt x="361" y="4349"/>
                </a:lnTo>
                <a:lnTo>
                  <a:pt x="358" y="4347"/>
                </a:lnTo>
                <a:lnTo>
                  <a:pt x="355" y="4346"/>
                </a:lnTo>
                <a:lnTo>
                  <a:pt x="352" y="4344"/>
                </a:lnTo>
                <a:lnTo>
                  <a:pt x="350" y="4341"/>
                </a:lnTo>
                <a:lnTo>
                  <a:pt x="348" y="4339"/>
                </a:lnTo>
                <a:lnTo>
                  <a:pt x="346" y="4336"/>
                </a:lnTo>
                <a:lnTo>
                  <a:pt x="344" y="4333"/>
                </a:lnTo>
                <a:lnTo>
                  <a:pt x="342" y="4330"/>
                </a:lnTo>
                <a:lnTo>
                  <a:pt x="341" y="4327"/>
                </a:lnTo>
                <a:lnTo>
                  <a:pt x="341" y="4324"/>
                </a:lnTo>
                <a:lnTo>
                  <a:pt x="340" y="4320"/>
                </a:lnTo>
                <a:lnTo>
                  <a:pt x="340" y="4317"/>
                </a:lnTo>
                <a:lnTo>
                  <a:pt x="340" y="4314"/>
                </a:lnTo>
                <a:lnTo>
                  <a:pt x="341" y="4311"/>
                </a:lnTo>
                <a:lnTo>
                  <a:pt x="342" y="4308"/>
                </a:lnTo>
                <a:lnTo>
                  <a:pt x="343" y="4305"/>
                </a:lnTo>
                <a:lnTo>
                  <a:pt x="344" y="4302"/>
                </a:lnTo>
                <a:lnTo>
                  <a:pt x="346" y="4299"/>
                </a:lnTo>
                <a:lnTo>
                  <a:pt x="348" y="4296"/>
                </a:lnTo>
                <a:lnTo>
                  <a:pt x="350" y="4294"/>
                </a:lnTo>
                <a:lnTo>
                  <a:pt x="352" y="4292"/>
                </a:lnTo>
                <a:lnTo>
                  <a:pt x="355" y="4290"/>
                </a:lnTo>
                <a:lnTo>
                  <a:pt x="358" y="4288"/>
                </a:lnTo>
                <a:lnTo>
                  <a:pt x="610" y="4170"/>
                </a:lnTo>
                <a:lnTo>
                  <a:pt x="613" y="4169"/>
                </a:lnTo>
                <a:lnTo>
                  <a:pt x="616" y="4168"/>
                </a:lnTo>
                <a:lnTo>
                  <a:pt x="620" y="4168"/>
                </a:lnTo>
                <a:lnTo>
                  <a:pt x="623" y="4168"/>
                </a:lnTo>
                <a:lnTo>
                  <a:pt x="626" y="4168"/>
                </a:lnTo>
                <a:lnTo>
                  <a:pt x="630" y="4168"/>
                </a:lnTo>
                <a:lnTo>
                  <a:pt x="633" y="4169"/>
                </a:lnTo>
                <a:lnTo>
                  <a:pt x="636" y="4170"/>
                </a:lnTo>
                <a:lnTo>
                  <a:pt x="639" y="4171"/>
                </a:lnTo>
                <a:lnTo>
                  <a:pt x="642" y="4173"/>
                </a:lnTo>
                <a:lnTo>
                  <a:pt x="644" y="4175"/>
                </a:lnTo>
                <a:lnTo>
                  <a:pt x="647" y="4177"/>
                </a:lnTo>
                <a:lnTo>
                  <a:pt x="649" y="4180"/>
                </a:lnTo>
                <a:lnTo>
                  <a:pt x="651" y="4182"/>
                </a:lnTo>
                <a:lnTo>
                  <a:pt x="653" y="4185"/>
                </a:lnTo>
                <a:lnTo>
                  <a:pt x="655" y="4188"/>
                </a:lnTo>
                <a:moveTo>
                  <a:pt x="6806" y="4204"/>
                </a:moveTo>
                <a:lnTo>
                  <a:pt x="6807" y="4201"/>
                </a:lnTo>
                <a:lnTo>
                  <a:pt x="6808" y="4198"/>
                </a:lnTo>
                <a:lnTo>
                  <a:pt x="6810" y="4195"/>
                </a:lnTo>
                <a:lnTo>
                  <a:pt x="6812" y="4193"/>
                </a:lnTo>
                <a:lnTo>
                  <a:pt x="6815" y="4190"/>
                </a:lnTo>
                <a:lnTo>
                  <a:pt x="6817" y="4188"/>
                </a:lnTo>
                <a:lnTo>
                  <a:pt x="6820" y="4187"/>
                </a:lnTo>
                <a:lnTo>
                  <a:pt x="6823" y="4185"/>
                </a:lnTo>
                <a:lnTo>
                  <a:pt x="6826" y="4184"/>
                </a:lnTo>
                <a:lnTo>
                  <a:pt x="6829" y="4183"/>
                </a:lnTo>
                <a:lnTo>
                  <a:pt x="6832" y="4182"/>
                </a:lnTo>
                <a:lnTo>
                  <a:pt x="6835" y="4181"/>
                </a:lnTo>
                <a:lnTo>
                  <a:pt x="6838" y="4181"/>
                </a:lnTo>
                <a:lnTo>
                  <a:pt x="6842" y="4182"/>
                </a:lnTo>
                <a:lnTo>
                  <a:pt x="6845" y="4182"/>
                </a:lnTo>
                <a:lnTo>
                  <a:pt x="6849" y="4183"/>
                </a:lnTo>
                <a:lnTo>
                  <a:pt x="6981" y="4226"/>
                </a:lnTo>
                <a:lnTo>
                  <a:pt x="7113" y="4267"/>
                </a:lnTo>
                <a:lnTo>
                  <a:pt x="7116" y="4268"/>
                </a:lnTo>
                <a:lnTo>
                  <a:pt x="7119" y="4270"/>
                </a:lnTo>
                <a:lnTo>
                  <a:pt x="7122" y="4272"/>
                </a:lnTo>
                <a:lnTo>
                  <a:pt x="7124" y="4274"/>
                </a:lnTo>
                <a:lnTo>
                  <a:pt x="7127" y="4276"/>
                </a:lnTo>
                <a:lnTo>
                  <a:pt x="7129" y="4278"/>
                </a:lnTo>
                <a:lnTo>
                  <a:pt x="7131" y="4281"/>
                </a:lnTo>
                <a:lnTo>
                  <a:pt x="7133" y="4284"/>
                </a:lnTo>
                <a:lnTo>
                  <a:pt x="7134" y="4286"/>
                </a:lnTo>
                <a:lnTo>
                  <a:pt x="7135" y="4289"/>
                </a:lnTo>
                <a:lnTo>
                  <a:pt x="7136" y="4293"/>
                </a:lnTo>
                <a:lnTo>
                  <a:pt x="7137" y="4296"/>
                </a:lnTo>
                <a:lnTo>
                  <a:pt x="7137" y="4299"/>
                </a:lnTo>
                <a:lnTo>
                  <a:pt x="7137" y="4302"/>
                </a:lnTo>
                <a:lnTo>
                  <a:pt x="7136" y="4306"/>
                </a:lnTo>
                <a:lnTo>
                  <a:pt x="7136" y="4309"/>
                </a:lnTo>
                <a:lnTo>
                  <a:pt x="7134" y="4312"/>
                </a:lnTo>
                <a:lnTo>
                  <a:pt x="7133" y="4315"/>
                </a:lnTo>
                <a:lnTo>
                  <a:pt x="7131" y="4318"/>
                </a:lnTo>
                <a:lnTo>
                  <a:pt x="7129" y="4321"/>
                </a:lnTo>
                <a:lnTo>
                  <a:pt x="7127" y="4323"/>
                </a:lnTo>
                <a:lnTo>
                  <a:pt x="7125" y="4326"/>
                </a:lnTo>
                <a:lnTo>
                  <a:pt x="7122" y="4327"/>
                </a:lnTo>
                <a:lnTo>
                  <a:pt x="7119" y="4329"/>
                </a:lnTo>
                <a:lnTo>
                  <a:pt x="7116" y="4331"/>
                </a:lnTo>
                <a:lnTo>
                  <a:pt x="7113" y="4332"/>
                </a:lnTo>
                <a:lnTo>
                  <a:pt x="7110" y="4333"/>
                </a:lnTo>
                <a:lnTo>
                  <a:pt x="7106" y="4333"/>
                </a:lnTo>
                <a:lnTo>
                  <a:pt x="7103" y="4333"/>
                </a:lnTo>
                <a:lnTo>
                  <a:pt x="7099" y="4333"/>
                </a:lnTo>
                <a:lnTo>
                  <a:pt x="7096" y="4333"/>
                </a:lnTo>
                <a:lnTo>
                  <a:pt x="7093" y="4332"/>
                </a:lnTo>
                <a:lnTo>
                  <a:pt x="6960" y="4290"/>
                </a:lnTo>
                <a:lnTo>
                  <a:pt x="6828" y="4247"/>
                </a:lnTo>
                <a:lnTo>
                  <a:pt x="6824" y="4246"/>
                </a:lnTo>
                <a:lnTo>
                  <a:pt x="6821" y="4244"/>
                </a:lnTo>
                <a:lnTo>
                  <a:pt x="6818" y="4242"/>
                </a:lnTo>
                <a:lnTo>
                  <a:pt x="6816" y="4240"/>
                </a:lnTo>
                <a:lnTo>
                  <a:pt x="6813" y="4238"/>
                </a:lnTo>
                <a:lnTo>
                  <a:pt x="6811" y="4236"/>
                </a:lnTo>
                <a:lnTo>
                  <a:pt x="6809" y="4233"/>
                </a:lnTo>
                <a:lnTo>
                  <a:pt x="6808" y="4230"/>
                </a:lnTo>
                <a:lnTo>
                  <a:pt x="6806" y="4227"/>
                </a:lnTo>
                <a:lnTo>
                  <a:pt x="6805" y="4224"/>
                </a:lnTo>
                <a:lnTo>
                  <a:pt x="6804" y="4221"/>
                </a:lnTo>
                <a:lnTo>
                  <a:pt x="6804" y="4218"/>
                </a:lnTo>
                <a:lnTo>
                  <a:pt x="6804" y="4214"/>
                </a:lnTo>
                <a:lnTo>
                  <a:pt x="6804" y="4211"/>
                </a:lnTo>
                <a:lnTo>
                  <a:pt x="6805" y="4207"/>
                </a:lnTo>
                <a:lnTo>
                  <a:pt x="6806" y="4204"/>
                </a:lnTo>
                <a:moveTo>
                  <a:pt x="10435" y="4218"/>
                </a:moveTo>
                <a:lnTo>
                  <a:pt x="10436" y="4221"/>
                </a:lnTo>
                <a:lnTo>
                  <a:pt x="10437" y="4225"/>
                </a:lnTo>
                <a:lnTo>
                  <a:pt x="10437" y="4228"/>
                </a:lnTo>
                <a:lnTo>
                  <a:pt x="10436" y="4232"/>
                </a:lnTo>
                <a:lnTo>
                  <a:pt x="10436" y="4235"/>
                </a:lnTo>
                <a:lnTo>
                  <a:pt x="10435" y="4238"/>
                </a:lnTo>
                <a:lnTo>
                  <a:pt x="10434" y="4241"/>
                </a:lnTo>
                <a:lnTo>
                  <a:pt x="10432" y="4244"/>
                </a:lnTo>
                <a:lnTo>
                  <a:pt x="10430" y="4247"/>
                </a:lnTo>
                <a:lnTo>
                  <a:pt x="10428" y="4249"/>
                </a:lnTo>
                <a:lnTo>
                  <a:pt x="10426" y="4251"/>
                </a:lnTo>
                <a:lnTo>
                  <a:pt x="10423" y="4254"/>
                </a:lnTo>
                <a:lnTo>
                  <a:pt x="10421" y="4255"/>
                </a:lnTo>
                <a:lnTo>
                  <a:pt x="10418" y="4257"/>
                </a:lnTo>
                <a:lnTo>
                  <a:pt x="10415" y="4258"/>
                </a:lnTo>
                <a:lnTo>
                  <a:pt x="10411" y="4259"/>
                </a:lnTo>
                <a:lnTo>
                  <a:pt x="10140" y="4328"/>
                </a:lnTo>
                <a:lnTo>
                  <a:pt x="10137" y="4329"/>
                </a:lnTo>
                <a:lnTo>
                  <a:pt x="10134" y="4329"/>
                </a:lnTo>
                <a:lnTo>
                  <a:pt x="10130" y="4329"/>
                </a:lnTo>
                <a:lnTo>
                  <a:pt x="10127" y="4328"/>
                </a:lnTo>
                <a:lnTo>
                  <a:pt x="10124" y="4328"/>
                </a:lnTo>
                <a:lnTo>
                  <a:pt x="10121" y="4327"/>
                </a:lnTo>
                <a:lnTo>
                  <a:pt x="10118" y="4325"/>
                </a:lnTo>
                <a:lnTo>
                  <a:pt x="10115" y="4324"/>
                </a:lnTo>
                <a:lnTo>
                  <a:pt x="10112" y="4322"/>
                </a:lnTo>
                <a:lnTo>
                  <a:pt x="10109" y="4320"/>
                </a:lnTo>
                <a:lnTo>
                  <a:pt x="10107" y="4318"/>
                </a:lnTo>
                <a:lnTo>
                  <a:pt x="10105" y="4315"/>
                </a:lnTo>
                <a:lnTo>
                  <a:pt x="10103" y="4312"/>
                </a:lnTo>
                <a:lnTo>
                  <a:pt x="10102" y="4309"/>
                </a:lnTo>
                <a:lnTo>
                  <a:pt x="10100" y="4306"/>
                </a:lnTo>
                <a:lnTo>
                  <a:pt x="10099" y="4303"/>
                </a:lnTo>
                <a:lnTo>
                  <a:pt x="10099" y="4300"/>
                </a:lnTo>
                <a:lnTo>
                  <a:pt x="10098" y="4296"/>
                </a:lnTo>
                <a:lnTo>
                  <a:pt x="10098" y="4293"/>
                </a:lnTo>
                <a:lnTo>
                  <a:pt x="10099" y="4290"/>
                </a:lnTo>
                <a:lnTo>
                  <a:pt x="10099" y="4287"/>
                </a:lnTo>
                <a:lnTo>
                  <a:pt x="10100" y="4283"/>
                </a:lnTo>
                <a:lnTo>
                  <a:pt x="10102" y="4281"/>
                </a:lnTo>
                <a:lnTo>
                  <a:pt x="10103" y="4278"/>
                </a:lnTo>
                <a:lnTo>
                  <a:pt x="10105" y="4275"/>
                </a:lnTo>
                <a:lnTo>
                  <a:pt x="10107" y="4272"/>
                </a:lnTo>
                <a:lnTo>
                  <a:pt x="10110" y="4270"/>
                </a:lnTo>
                <a:lnTo>
                  <a:pt x="10112" y="4268"/>
                </a:lnTo>
                <a:lnTo>
                  <a:pt x="10115" y="4266"/>
                </a:lnTo>
                <a:lnTo>
                  <a:pt x="10118" y="4265"/>
                </a:lnTo>
                <a:lnTo>
                  <a:pt x="10121" y="4263"/>
                </a:lnTo>
                <a:lnTo>
                  <a:pt x="10124" y="4262"/>
                </a:lnTo>
                <a:lnTo>
                  <a:pt x="10393" y="4195"/>
                </a:lnTo>
                <a:lnTo>
                  <a:pt x="10397" y="4194"/>
                </a:lnTo>
                <a:lnTo>
                  <a:pt x="10400" y="4194"/>
                </a:lnTo>
                <a:lnTo>
                  <a:pt x="10404" y="4194"/>
                </a:lnTo>
                <a:lnTo>
                  <a:pt x="10407" y="4194"/>
                </a:lnTo>
                <a:lnTo>
                  <a:pt x="10410" y="4195"/>
                </a:lnTo>
                <a:lnTo>
                  <a:pt x="10413" y="4195"/>
                </a:lnTo>
                <a:lnTo>
                  <a:pt x="10416" y="4197"/>
                </a:lnTo>
                <a:lnTo>
                  <a:pt x="10419" y="4198"/>
                </a:lnTo>
                <a:lnTo>
                  <a:pt x="10422" y="4200"/>
                </a:lnTo>
                <a:lnTo>
                  <a:pt x="10425" y="4202"/>
                </a:lnTo>
                <a:lnTo>
                  <a:pt x="10427" y="4204"/>
                </a:lnTo>
                <a:lnTo>
                  <a:pt x="10429" y="4206"/>
                </a:lnTo>
                <a:lnTo>
                  <a:pt x="10431" y="4209"/>
                </a:lnTo>
                <a:lnTo>
                  <a:pt x="10433" y="4212"/>
                </a:lnTo>
                <a:lnTo>
                  <a:pt x="10434" y="4215"/>
                </a:lnTo>
                <a:lnTo>
                  <a:pt x="10435" y="4218"/>
                </a:lnTo>
                <a:moveTo>
                  <a:pt x="9893" y="4348"/>
                </a:moveTo>
                <a:lnTo>
                  <a:pt x="9894" y="4351"/>
                </a:lnTo>
                <a:lnTo>
                  <a:pt x="9894" y="4355"/>
                </a:lnTo>
                <a:lnTo>
                  <a:pt x="9894" y="4358"/>
                </a:lnTo>
                <a:lnTo>
                  <a:pt x="9894" y="4361"/>
                </a:lnTo>
                <a:lnTo>
                  <a:pt x="9893" y="4364"/>
                </a:lnTo>
                <a:lnTo>
                  <a:pt x="9892" y="4368"/>
                </a:lnTo>
                <a:lnTo>
                  <a:pt x="9890" y="4370"/>
                </a:lnTo>
                <a:lnTo>
                  <a:pt x="9889" y="4373"/>
                </a:lnTo>
                <a:lnTo>
                  <a:pt x="9887" y="4376"/>
                </a:lnTo>
                <a:lnTo>
                  <a:pt x="9885" y="4378"/>
                </a:lnTo>
                <a:lnTo>
                  <a:pt x="9882" y="4381"/>
                </a:lnTo>
                <a:lnTo>
                  <a:pt x="9880" y="4383"/>
                </a:lnTo>
                <a:lnTo>
                  <a:pt x="9877" y="4384"/>
                </a:lnTo>
                <a:lnTo>
                  <a:pt x="9874" y="4386"/>
                </a:lnTo>
                <a:lnTo>
                  <a:pt x="9871" y="4387"/>
                </a:lnTo>
                <a:lnTo>
                  <a:pt x="9867" y="4388"/>
                </a:lnTo>
                <a:lnTo>
                  <a:pt x="9591" y="4438"/>
                </a:lnTo>
                <a:lnTo>
                  <a:pt x="9588" y="4438"/>
                </a:lnTo>
                <a:lnTo>
                  <a:pt x="9585" y="4438"/>
                </a:lnTo>
                <a:lnTo>
                  <a:pt x="9581" y="4438"/>
                </a:lnTo>
                <a:lnTo>
                  <a:pt x="9578" y="4438"/>
                </a:lnTo>
                <a:lnTo>
                  <a:pt x="9575" y="4437"/>
                </a:lnTo>
                <a:lnTo>
                  <a:pt x="9572" y="4435"/>
                </a:lnTo>
                <a:lnTo>
                  <a:pt x="9569" y="4434"/>
                </a:lnTo>
                <a:lnTo>
                  <a:pt x="9566" y="4432"/>
                </a:lnTo>
                <a:lnTo>
                  <a:pt x="9564" y="4430"/>
                </a:lnTo>
                <a:lnTo>
                  <a:pt x="9561" y="4428"/>
                </a:lnTo>
                <a:lnTo>
                  <a:pt x="9559" y="4426"/>
                </a:lnTo>
                <a:lnTo>
                  <a:pt x="9557" y="4423"/>
                </a:lnTo>
                <a:lnTo>
                  <a:pt x="9556" y="4420"/>
                </a:lnTo>
                <a:lnTo>
                  <a:pt x="9554" y="4417"/>
                </a:lnTo>
                <a:lnTo>
                  <a:pt x="9553" y="4414"/>
                </a:lnTo>
                <a:lnTo>
                  <a:pt x="9552" y="4410"/>
                </a:lnTo>
                <a:lnTo>
                  <a:pt x="9552" y="4407"/>
                </a:lnTo>
                <a:lnTo>
                  <a:pt x="9552" y="4403"/>
                </a:lnTo>
                <a:lnTo>
                  <a:pt x="9552" y="4400"/>
                </a:lnTo>
                <a:lnTo>
                  <a:pt x="9553" y="4397"/>
                </a:lnTo>
                <a:lnTo>
                  <a:pt x="9554" y="4394"/>
                </a:lnTo>
                <a:lnTo>
                  <a:pt x="9555" y="4391"/>
                </a:lnTo>
                <a:lnTo>
                  <a:pt x="9557" y="4388"/>
                </a:lnTo>
                <a:lnTo>
                  <a:pt x="9559" y="4385"/>
                </a:lnTo>
                <a:lnTo>
                  <a:pt x="9561" y="4383"/>
                </a:lnTo>
                <a:lnTo>
                  <a:pt x="9563" y="4381"/>
                </a:lnTo>
                <a:lnTo>
                  <a:pt x="9565" y="4379"/>
                </a:lnTo>
                <a:lnTo>
                  <a:pt x="9568" y="4377"/>
                </a:lnTo>
                <a:lnTo>
                  <a:pt x="9571" y="4375"/>
                </a:lnTo>
                <a:lnTo>
                  <a:pt x="9574" y="4374"/>
                </a:lnTo>
                <a:lnTo>
                  <a:pt x="9577" y="4373"/>
                </a:lnTo>
                <a:lnTo>
                  <a:pt x="9580" y="4372"/>
                </a:lnTo>
                <a:lnTo>
                  <a:pt x="9853" y="4322"/>
                </a:lnTo>
                <a:lnTo>
                  <a:pt x="9857" y="4321"/>
                </a:lnTo>
                <a:lnTo>
                  <a:pt x="9860" y="4321"/>
                </a:lnTo>
                <a:lnTo>
                  <a:pt x="9864" y="4321"/>
                </a:lnTo>
                <a:lnTo>
                  <a:pt x="9867" y="4322"/>
                </a:lnTo>
                <a:lnTo>
                  <a:pt x="9871" y="4323"/>
                </a:lnTo>
                <a:lnTo>
                  <a:pt x="9874" y="4324"/>
                </a:lnTo>
                <a:lnTo>
                  <a:pt x="9877" y="4325"/>
                </a:lnTo>
                <a:lnTo>
                  <a:pt x="9879" y="4327"/>
                </a:lnTo>
                <a:lnTo>
                  <a:pt x="9882" y="4329"/>
                </a:lnTo>
                <a:lnTo>
                  <a:pt x="9884" y="4331"/>
                </a:lnTo>
                <a:lnTo>
                  <a:pt x="9887" y="4333"/>
                </a:lnTo>
                <a:lnTo>
                  <a:pt x="9889" y="4336"/>
                </a:lnTo>
                <a:lnTo>
                  <a:pt x="9890" y="4339"/>
                </a:lnTo>
                <a:lnTo>
                  <a:pt x="9892" y="4342"/>
                </a:lnTo>
                <a:lnTo>
                  <a:pt x="9893" y="4345"/>
                </a:lnTo>
                <a:lnTo>
                  <a:pt x="9893" y="4348"/>
                </a:lnTo>
                <a:moveTo>
                  <a:pt x="7339" y="4363"/>
                </a:moveTo>
                <a:lnTo>
                  <a:pt x="7339" y="4360"/>
                </a:lnTo>
                <a:lnTo>
                  <a:pt x="7341" y="4357"/>
                </a:lnTo>
                <a:lnTo>
                  <a:pt x="7342" y="4354"/>
                </a:lnTo>
                <a:lnTo>
                  <a:pt x="7344" y="4351"/>
                </a:lnTo>
                <a:lnTo>
                  <a:pt x="7346" y="4348"/>
                </a:lnTo>
                <a:lnTo>
                  <a:pt x="7349" y="4346"/>
                </a:lnTo>
                <a:lnTo>
                  <a:pt x="7351" y="4344"/>
                </a:lnTo>
                <a:lnTo>
                  <a:pt x="7354" y="4342"/>
                </a:lnTo>
                <a:lnTo>
                  <a:pt x="7357" y="4340"/>
                </a:lnTo>
                <a:lnTo>
                  <a:pt x="7360" y="4339"/>
                </a:lnTo>
                <a:lnTo>
                  <a:pt x="7363" y="4338"/>
                </a:lnTo>
                <a:lnTo>
                  <a:pt x="7366" y="4337"/>
                </a:lnTo>
                <a:lnTo>
                  <a:pt x="7369" y="4337"/>
                </a:lnTo>
                <a:lnTo>
                  <a:pt x="7373" y="4337"/>
                </a:lnTo>
                <a:lnTo>
                  <a:pt x="7376" y="4337"/>
                </a:lnTo>
                <a:lnTo>
                  <a:pt x="7380" y="4338"/>
                </a:lnTo>
                <a:lnTo>
                  <a:pt x="7651" y="4392"/>
                </a:lnTo>
                <a:lnTo>
                  <a:pt x="7654" y="4393"/>
                </a:lnTo>
                <a:lnTo>
                  <a:pt x="7657" y="4394"/>
                </a:lnTo>
                <a:lnTo>
                  <a:pt x="7660" y="4395"/>
                </a:lnTo>
                <a:lnTo>
                  <a:pt x="7663" y="4397"/>
                </a:lnTo>
                <a:lnTo>
                  <a:pt x="7666" y="4399"/>
                </a:lnTo>
                <a:lnTo>
                  <a:pt x="7669" y="4401"/>
                </a:lnTo>
                <a:lnTo>
                  <a:pt x="7671" y="4403"/>
                </a:lnTo>
                <a:lnTo>
                  <a:pt x="7673" y="4405"/>
                </a:lnTo>
                <a:lnTo>
                  <a:pt x="7675" y="4408"/>
                </a:lnTo>
                <a:lnTo>
                  <a:pt x="7676" y="4411"/>
                </a:lnTo>
                <a:lnTo>
                  <a:pt x="7677" y="4414"/>
                </a:lnTo>
                <a:lnTo>
                  <a:pt x="7678" y="4417"/>
                </a:lnTo>
                <a:lnTo>
                  <a:pt x="7679" y="4420"/>
                </a:lnTo>
                <a:lnTo>
                  <a:pt x="7679" y="4423"/>
                </a:lnTo>
                <a:lnTo>
                  <a:pt x="7679" y="4427"/>
                </a:lnTo>
                <a:lnTo>
                  <a:pt x="7679" y="4430"/>
                </a:lnTo>
                <a:lnTo>
                  <a:pt x="7678" y="4434"/>
                </a:lnTo>
                <a:lnTo>
                  <a:pt x="7677" y="4437"/>
                </a:lnTo>
                <a:lnTo>
                  <a:pt x="7675" y="4440"/>
                </a:lnTo>
                <a:lnTo>
                  <a:pt x="7674" y="4443"/>
                </a:lnTo>
                <a:lnTo>
                  <a:pt x="7672" y="4446"/>
                </a:lnTo>
                <a:lnTo>
                  <a:pt x="7670" y="4448"/>
                </a:lnTo>
                <a:lnTo>
                  <a:pt x="7667" y="4450"/>
                </a:lnTo>
                <a:lnTo>
                  <a:pt x="7665" y="4452"/>
                </a:lnTo>
                <a:lnTo>
                  <a:pt x="7662" y="4454"/>
                </a:lnTo>
                <a:lnTo>
                  <a:pt x="7659" y="4455"/>
                </a:lnTo>
                <a:lnTo>
                  <a:pt x="7656" y="4457"/>
                </a:lnTo>
                <a:lnTo>
                  <a:pt x="7653" y="4458"/>
                </a:lnTo>
                <a:lnTo>
                  <a:pt x="7650" y="4458"/>
                </a:lnTo>
                <a:lnTo>
                  <a:pt x="7646" y="4458"/>
                </a:lnTo>
                <a:lnTo>
                  <a:pt x="7643" y="4458"/>
                </a:lnTo>
                <a:lnTo>
                  <a:pt x="7640" y="4458"/>
                </a:lnTo>
                <a:lnTo>
                  <a:pt x="7365" y="4403"/>
                </a:lnTo>
                <a:lnTo>
                  <a:pt x="7361" y="4402"/>
                </a:lnTo>
                <a:lnTo>
                  <a:pt x="7358" y="4401"/>
                </a:lnTo>
                <a:lnTo>
                  <a:pt x="7355" y="4399"/>
                </a:lnTo>
                <a:lnTo>
                  <a:pt x="7352" y="4398"/>
                </a:lnTo>
                <a:lnTo>
                  <a:pt x="7349" y="4396"/>
                </a:lnTo>
                <a:lnTo>
                  <a:pt x="7347" y="4393"/>
                </a:lnTo>
                <a:lnTo>
                  <a:pt x="7345" y="4391"/>
                </a:lnTo>
                <a:lnTo>
                  <a:pt x="7343" y="4388"/>
                </a:lnTo>
                <a:lnTo>
                  <a:pt x="7341" y="4385"/>
                </a:lnTo>
                <a:lnTo>
                  <a:pt x="7340" y="4383"/>
                </a:lnTo>
                <a:lnTo>
                  <a:pt x="7339" y="4379"/>
                </a:lnTo>
                <a:lnTo>
                  <a:pt x="7338" y="4376"/>
                </a:lnTo>
                <a:lnTo>
                  <a:pt x="7338" y="4373"/>
                </a:lnTo>
                <a:lnTo>
                  <a:pt x="7338" y="4370"/>
                </a:lnTo>
                <a:lnTo>
                  <a:pt x="7338" y="4366"/>
                </a:lnTo>
                <a:lnTo>
                  <a:pt x="7339" y="4363"/>
                </a:lnTo>
                <a:moveTo>
                  <a:pt x="9344" y="4440"/>
                </a:moveTo>
                <a:lnTo>
                  <a:pt x="9345" y="4444"/>
                </a:lnTo>
                <a:lnTo>
                  <a:pt x="9345" y="4447"/>
                </a:lnTo>
                <a:lnTo>
                  <a:pt x="9344" y="4450"/>
                </a:lnTo>
                <a:lnTo>
                  <a:pt x="9343" y="4454"/>
                </a:lnTo>
                <a:lnTo>
                  <a:pt x="9342" y="4457"/>
                </a:lnTo>
                <a:lnTo>
                  <a:pt x="9341" y="4460"/>
                </a:lnTo>
                <a:lnTo>
                  <a:pt x="9339" y="4463"/>
                </a:lnTo>
                <a:lnTo>
                  <a:pt x="9337" y="4465"/>
                </a:lnTo>
                <a:lnTo>
                  <a:pt x="9335" y="4468"/>
                </a:lnTo>
                <a:lnTo>
                  <a:pt x="9333" y="4470"/>
                </a:lnTo>
                <a:lnTo>
                  <a:pt x="9330" y="4472"/>
                </a:lnTo>
                <a:lnTo>
                  <a:pt x="9327" y="4474"/>
                </a:lnTo>
                <a:lnTo>
                  <a:pt x="9324" y="4475"/>
                </a:lnTo>
                <a:lnTo>
                  <a:pt x="9321" y="4477"/>
                </a:lnTo>
                <a:lnTo>
                  <a:pt x="9318" y="4477"/>
                </a:lnTo>
                <a:lnTo>
                  <a:pt x="9314" y="4478"/>
                </a:lnTo>
                <a:lnTo>
                  <a:pt x="9036" y="4507"/>
                </a:lnTo>
                <a:lnTo>
                  <a:pt x="9033" y="4507"/>
                </a:lnTo>
                <a:lnTo>
                  <a:pt x="9030" y="4507"/>
                </a:lnTo>
                <a:lnTo>
                  <a:pt x="9026" y="4507"/>
                </a:lnTo>
                <a:lnTo>
                  <a:pt x="9023" y="4506"/>
                </a:lnTo>
                <a:lnTo>
                  <a:pt x="9020" y="4505"/>
                </a:lnTo>
                <a:lnTo>
                  <a:pt x="9017" y="4503"/>
                </a:lnTo>
                <a:lnTo>
                  <a:pt x="9014" y="4501"/>
                </a:lnTo>
                <a:lnTo>
                  <a:pt x="9012" y="4500"/>
                </a:lnTo>
                <a:lnTo>
                  <a:pt x="9009" y="4497"/>
                </a:lnTo>
                <a:lnTo>
                  <a:pt x="9007" y="4495"/>
                </a:lnTo>
                <a:lnTo>
                  <a:pt x="9005" y="4492"/>
                </a:lnTo>
                <a:lnTo>
                  <a:pt x="9003" y="4490"/>
                </a:lnTo>
                <a:lnTo>
                  <a:pt x="9002" y="4487"/>
                </a:lnTo>
                <a:lnTo>
                  <a:pt x="9001" y="4484"/>
                </a:lnTo>
                <a:lnTo>
                  <a:pt x="9000" y="4480"/>
                </a:lnTo>
                <a:lnTo>
                  <a:pt x="8999" y="4477"/>
                </a:lnTo>
                <a:lnTo>
                  <a:pt x="8999" y="4473"/>
                </a:lnTo>
                <a:lnTo>
                  <a:pt x="9000" y="4470"/>
                </a:lnTo>
                <a:lnTo>
                  <a:pt x="9000" y="4467"/>
                </a:lnTo>
                <a:lnTo>
                  <a:pt x="9001" y="4464"/>
                </a:lnTo>
                <a:lnTo>
                  <a:pt x="9003" y="4460"/>
                </a:lnTo>
                <a:lnTo>
                  <a:pt x="9004" y="4457"/>
                </a:lnTo>
                <a:lnTo>
                  <a:pt x="9006" y="4455"/>
                </a:lnTo>
                <a:lnTo>
                  <a:pt x="9008" y="4452"/>
                </a:lnTo>
                <a:lnTo>
                  <a:pt x="9010" y="4450"/>
                </a:lnTo>
                <a:lnTo>
                  <a:pt x="9012" y="4448"/>
                </a:lnTo>
                <a:lnTo>
                  <a:pt x="9015" y="4446"/>
                </a:lnTo>
                <a:lnTo>
                  <a:pt x="9018" y="4444"/>
                </a:lnTo>
                <a:lnTo>
                  <a:pt x="9021" y="4443"/>
                </a:lnTo>
                <a:lnTo>
                  <a:pt x="9024" y="4441"/>
                </a:lnTo>
                <a:lnTo>
                  <a:pt x="9027" y="4441"/>
                </a:lnTo>
                <a:lnTo>
                  <a:pt x="9030" y="4440"/>
                </a:lnTo>
                <a:lnTo>
                  <a:pt x="9306" y="4411"/>
                </a:lnTo>
                <a:lnTo>
                  <a:pt x="9310" y="4411"/>
                </a:lnTo>
                <a:lnTo>
                  <a:pt x="9313" y="4411"/>
                </a:lnTo>
                <a:lnTo>
                  <a:pt x="9316" y="4411"/>
                </a:lnTo>
                <a:lnTo>
                  <a:pt x="9320" y="4412"/>
                </a:lnTo>
                <a:lnTo>
                  <a:pt x="9323" y="4413"/>
                </a:lnTo>
                <a:lnTo>
                  <a:pt x="9326" y="4415"/>
                </a:lnTo>
                <a:lnTo>
                  <a:pt x="9328" y="4416"/>
                </a:lnTo>
                <a:lnTo>
                  <a:pt x="9331" y="4418"/>
                </a:lnTo>
                <a:lnTo>
                  <a:pt x="9334" y="4420"/>
                </a:lnTo>
                <a:lnTo>
                  <a:pt x="9336" y="4422"/>
                </a:lnTo>
                <a:lnTo>
                  <a:pt x="9338" y="4425"/>
                </a:lnTo>
                <a:lnTo>
                  <a:pt x="9340" y="4428"/>
                </a:lnTo>
                <a:lnTo>
                  <a:pt x="9341" y="4431"/>
                </a:lnTo>
                <a:lnTo>
                  <a:pt x="9343" y="4434"/>
                </a:lnTo>
                <a:lnTo>
                  <a:pt x="9344" y="4437"/>
                </a:lnTo>
                <a:lnTo>
                  <a:pt x="9344" y="4440"/>
                </a:lnTo>
                <a:moveTo>
                  <a:pt x="163" y="4434"/>
                </a:moveTo>
                <a:lnTo>
                  <a:pt x="165" y="4437"/>
                </a:lnTo>
                <a:lnTo>
                  <a:pt x="166" y="4440"/>
                </a:lnTo>
                <a:lnTo>
                  <a:pt x="167" y="4443"/>
                </a:lnTo>
                <a:lnTo>
                  <a:pt x="168" y="4447"/>
                </a:lnTo>
                <a:lnTo>
                  <a:pt x="168" y="4450"/>
                </a:lnTo>
                <a:lnTo>
                  <a:pt x="168" y="4453"/>
                </a:lnTo>
                <a:lnTo>
                  <a:pt x="168" y="4456"/>
                </a:lnTo>
                <a:lnTo>
                  <a:pt x="167" y="4459"/>
                </a:lnTo>
                <a:lnTo>
                  <a:pt x="166" y="4462"/>
                </a:lnTo>
                <a:lnTo>
                  <a:pt x="165" y="4465"/>
                </a:lnTo>
                <a:lnTo>
                  <a:pt x="164" y="4468"/>
                </a:lnTo>
                <a:lnTo>
                  <a:pt x="162" y="4471"/>
                </a:lnTo>
                <a:lnTo>
                  <a:pt x="160" y="4473"/>
                </a:lnTo>
                <a:lnTo>
                  <a:pt x="157" y="4476"/>
                </a:lnTo>
                <a:lnTo>
                  <a:pt x="155" y="4478"/>
                </a:lnTo>
                <a:lnTo>
                  <a:pt x="152" y="4480"/>
                </a:lnTo>
                <a:lnTo>
                  <a:pt x="40" y="4554"/>
                </a:lnTo>
                <a:lnTo>
                  <a:pt x="0" y="4499"/>
                </a:lnTo>
                <a:lnTo>
                  <a:pt x="116" y="4423"/>
                </a:lnTo>
                <a:lnTo>
                  <a:pt x="119" y="4421"/>
                </a:lnTo>
                <a:lnTo>
                  <a:pt x="122" y="4420"/>
                </a:lnTo>
                <a:lnTo>
                  <a:pt x="125" y="4419"/>
                </a:lnTo>
                <a:lnTo>
                  <a:pt x="129" y="4418"/>
                </a:lnTo>
                <a:lnTo>
                  <a:pt x="132" y="4418"/>
                </a:lnTo>
                <a:lnTo>
                  <a:pt x="135" y="4418"/>
                </a:lnTo>
                <a:lnTo>
                  <a:pt x="139" y="4418"/>
                </a:lnTo>
                <a:lnTo>
                  <a:pt x="142" y="4419"/>
                </a:lnTo>
                <a:lnTo>
                  <a:pt x="145" y="4420"/>
                </a:lnTo>
                <a:lnTo>
                  <a:pt x="148" y="4421"/>
                </a:lnTo>
                <a:lnTo>
                  <a:pt x="151" y="4422"/>
                </a:lnTo>
                <a:lnTo>
                  <a:pt x="154" y="4424"/>
                </a:lnTo>
                <a:lnTo>
                  <a:pt x="156" y="4426"/>
                </a:lnTo>
                <a:lnTo>
                  <a:pt x="159" y="4429"/>
                </a:lnTo>
                <a:lnTo>
                  <a:pt x="161" y="4431"/>
                </a:lnTo>
                <a:lnTo>
                  <a:pt x="163" y="4434"/>
                </a:lnTo>
                <a:moveTo>
                  <a:pt x="7887" y="4460"/>
                </a:moveTo>
                <a:lnTo>
                  <a:pt x="7887" y="4457"/>
                </a:lnTo>
                <a:lnTo>
                  <a:pt x="7888" y="4453"/>
                </a:lnTo>
                <a:lnTo>
                  <a:pt x="7890" y="4450"/>
                </a:lnTo>
                <a:lnTo>
                  <a:pt x="7891" y="4447"/>
                </a:lnTo>
                <a:lnTo>
                  <a:pt x="7893" y="4444"/>
                </a:lnTo>
                <a:lnTo>
                  <a:pt x="7895" y="4442"/>
                </a:lnTo>
                <a:lnTo>
                  <a:pt x="7897" y="4439"/>
                </a:lnTo>
                <a:lnTo>
                  <a:pt x="7900" y="4437"/>
                </a:lnTo>
                <a:lnTo>
                  <a:pt x="7902" y="4435"/>
                </a:lnTo>
                <a:lnTo>
                  <a:pt x="7905" y="4434"/>
                </a:lnTo>
                <a:lnTo>
                  <a:pt x="7908" y="4432"/>
                </a:lnTo>
                <a:lnTo>
                  <a:pt x="7911" y="4431"/>
                </a:lnTo>
                <a:lnTo>
                  <a:pt x="7914" y="4430"/>
                </a:lnTo>
                <a:lnTo>
                  <a:pt x="7918" y="4430"/>
                </a:lnTo>
                <a:lnTo>
                  <a:pt x="7921" y="4430"/>
                </a:lnTo>
                <a:lnTo>
                  <a:pt x="7925" y="4430"/>
                </a:lnTo>
                <a:lnTo>
                  <a:pt x="8201" y="4453"/>
                </a:lnTo>
                <a:lnTo>
                  <a:pt x="8204" y="4453"/>
                </a:lnTo>
                <a:lnTo>
                  <a:pt x="8207" y="4454"/>
                </a:lnTo>
                <a:lnTo>
                  <a:pt x="8211" y="4455"/>
                </a:lnTo>
                <a:lnTo>
                  <a:pt x="8214" y="4456"/>
                </a:lnTo>
                <a:lnTo>
                  <a:pt x="8217" y="4458"/>
                </a:lnTo>
                <a:lnTo>
                  <a:pt x="8219" y="4460"/>
                </a:lnTo>
                <a:lnTo>
                  <a:pt x="8222" y="4462"/>
                </a:lnTo>
                <a:lnTo>
                  <a:pt x="8224" y="4464"/>
                </a:lnTo>
                <a:lnTo>
                  <a:pt x="8226" y="4467"/>
                </a:lnTo>
                <a:lnTo>
                  <a:pt x="8228" y="4470"/>
                </a:lnTo>
                <a:lnTo>
                  <a:pt x="8229" y="4472"/>
                </a:lnTo>
                <a:lnTo>
                  <a:pt x="8231" y="4476"/>
                </a:lnTo>
                <a:lnTo>
                  <a:pt x="8232" y="4479"/>
                </a:lnTo>
                <a:lnTo>
                  <a:pt x="8232" y="4482"/>
                </a:lnTo>
                <a:lnTo>
                  <a:pt x="8233" y="4485"/>
                </a:lnTo>
                <a:lnTo>
                  <a:pt x="8233" y="4489"/>
                </a:lnTo>
                <a:lnTo>
                  <a:pt x="8232" y="4492"/>
                </a:lnTo>
                <a:lnTo>
                  <a:pt x="8231" y="4496"/>
                </a:lnTo>
                <a:lnTo>
                  <a:pt x="8230" y="4499"/>
                </a:lnTo>
                <a:lnTo>
                  <a:pt x="8229" y="4502"/>
                </a:lnTo>
                <a:lnTo>
                  <a:pt x="8228" y="4504"/>
                </a:lnTo>
                <a:lnTo>
                  <a:pt x="8226" y="4507"/>
                </a:lnTo>
                <a:lnTo>
                  <a:pt x="8224" y="4509"/>
                </a:lnTo>
                <a:lnTo>
                  <a:pt x="8221" y="4512"/>
                </a:lnTo>
                <a:lnTo>
                  <a:pt x="8219" y="4514"/>
                </a:lnTo>
                <a:lnTo>
                  <a:pt x="8216" y="4515"/>
                </a:lnTo>
                <a:lnTo>
                  <a:pt x="8213" y="4517"/>
                </a:lnTo>
                <a:lnTo>
                  <a:pt x="8210" y="4518"/>
                </a:lnTo>
                <a:lnTo>
                  <a:pt x="8207" y="4519"/>
                </a:lnTo>
                <a:lnTo>
                  <a:pt x="8203" y="4520"/>
                </a:lnTo>
                <a:lnTo>
                  <a:pt x="8200" y="4520"/>
                </a:lnTo>
                <a:lnTo>
                  <a:pt x="8197" y="4520"/>
                </a:lnTo>
                <a:lnTo>
                  <a:pt x="7917" y="4497"/>
                </a:lnTo>
                <a:lnTo>
                  <a:pt x="7913" y="4496"/>
                </a:lnTo>
                <a:lnTo>
                  <a:pt x="7910" y="4496"/>
                </a:lnTo>
                <a:lnTo>
                  <a:pt x="7907" y="4494"/>
                </a:lnTo>
                <a:lnTo>
                  <a:pt x="7904" y="4493"/>
                </a:lnTo>
                <a:lnTo>
                  <a:pt x="7901" y="4491"/>
                </a:lnTo>
                <a:lnTo>
                  <a:pt x="7899" y="4489"/>
                </a:lnTo>
                <a:lnTo>
                  <a:pt x="7896" y="4487"/>
                </a:lnTo>
                <a:lnTo>
                  <a:pt x="7894" y="4485"/>
                </a:lnTo>
                <a:lnTo>
                  <a:pt x="7892" y="4482"/>
                </a:lnTo>
                <a:lnTo>
                  <a:pt x="7890" y="4479"/>
                </a:lnTo>
                <a:lnTo>
                  <a:pt x="7889" y="4476"/>
                </a:lnTo>
                <a:lnTo>
                  <a:pt x="7888" y="4473"/>
                </a:lnTo>
                <a:lnTo>
                  <a:pt x="7887" y="4470"/>
                </a:lnTo>
                <a:lnTo>
                  <a:pt x="7887" y="4467"/>
                </a:lnTo>
                <a:lnTo>
                  <a:pt x="7886" y="4463"/>
                </a:lnTo>
                <a:lnTo>
                  <a:pt x="7887" y="4460"/>
                </a:lnTo>
                <a:moveTo>
                  <a:pt x="8789" y="4490"/>
                </a:moveTo>
                <a:lnTo>
                  <a:pt x="8789" y="4493"/>
                </a:lnTo>
                <a:lnTo>
                  <a:pt x="8789" y="4497"/>
                </a:lnTo>
                <a:lnTo>
                  <a:pt x="8788" y="4500"/>
                </a:lnTo>
                <a:lnTo>
                  <a:pt x="8787" y="4503"/>
                </a:lnTo>
                <a:lnTo>
                  <a:pt x="8786" y="4506"/>
                </a:lnTo>
                <a:lnTo>
                  <a:pt x="8785" y="4509"/>
                </a:lnTo>
                <a:lnTo>
                  <a:pt x="8783" y="4511"/>
                </a:lnTo>
                <a:lnTo>
                  <a:pt x="8781" y="4514"/>
                </a:lnTo>
                <a:lnTo>
                  <a:pt x="8778" y="4516"/>
                </a:lnTo>
                <a:lnTo>
                  <a:pt x="8776" y="4518"/>
                </a:lnTo>
                <a:lnTo>
                  <a:pt x="8773" y="4520"/>
                </a:lnTo>
                <a:lnTo>
                  <a:pt x="8770" y="4522"/>
                </a:lnTo>
                <a:lnTo>
                  <a:pt x="8767" y="4523"/>
                </a:lnTo>
                <a:lnTo>
                  <a:pt x="8764" y="4524"/>
                </a:lnTo>
                <a:lnTo>
                  <a:pt x="8761" y="4525"/>
                </a:lnTo>
                <a:lnTo>
                  <a:pt x="8757" y="4525"/>
                </a:lnTo>
                <a:lnTo>
                  <a:pt x="8477" y="4529"/>
                </a:lnTo>
                <a:lnTo>
                  <a:pt x="8473" y="4529"/>
                </a:lnTo>
                <a:lnTo>
                  <a:pt x="8470" y="4528"/>
                </a:lnTo>
                <a:lnTo>
                  <a:pt x="8466" y="4528"/>
                </a:lnTo>
                <a:lnTo>
                  <a:pt x="8463" y="4526"/>
                </a:lnTo>
                <a:lnTo>
                  <a:pt x="8460" y="4525"/>
                </a:lnTo>
                <a:lnTo>
                  <a:pt x="8457" y="4523"/>
                </a:lnTo>
                <a:lnTo>
                  <a:pt x="8455" y="4521"/>
                </a:lnTo>
                <a:lnTo>
                  <a:pt x="8452" y="4519"/>
                </a:lnTo>
                <a:lnTo>
                  <a:pt x="8450" y="4517"/>
                </a:lnTo>
                <a:lnTo>
                  <a:pt x="8448" y="4514"/>
                </a:lnTo>
                <a:lnTo>
                  <a:pt x="8447" y="4511"/>
                </a:lnTo>
                <a:lnTo>
                  <a:pt x="8445" y="4508"/>
                </a:lnTo>
                <a:lnTo>
                  <a:pt x="8444" y="4505"/>
                </a:lnTo>
                <a:lnTo>
                  <a:pt x="8443" y="4502"/>
                </a:lnTo>
                <a:lnTo>
                  <a:pt x="8443" y="4499"/>
                </a:lnTo>
                <a:lnTo>
                  <a:pt x="8443" y="4495"/>
                </a:lnTo>
                <a:lnTo>
                  <a:pt x="8443" y="4492"/>
                </a:lnTo>
                <a:lnTo>
                  <a:pt x="8443" y="4488"/>
                </a:lnTo>
                <a:lnTo>
                  <a:pt x="8444" y="4485"/>
                </a:lnTo>
                <a:lnTo>
                  <a:pt x="8445" y="4482"/>
                </a:lnTo>
                <a:lnTo>
                  <a:pt x="8447" y="4479"/>
                </a:lnTo>
                <a:lnTo>
                  <a:pt x="8449" y="4477"/>
                </a:lnTo>
                <a:lnTo>
                  <a:pt x="8451" y="4474"/>
                </a:lnTo>
                <a:lnTo>
                  <a:pt x="8453" y="4472"/>
                </a:lnTo>
                <a:lnTo>
                  <a:pt x="8455" y="4470"/>
                </a:lnTo>
                <a:lnTo>
                  <a:pt x="8458" y="4468"/>
                </a:lnTo>
                <a:lnTo>
                  <a:pt x="8461" y="4466"/>
                </a:lnTo>
                <a:lnTo>
                  <a:pt x="8464" y="4465"/>
                </a:lnTo>
                <a:lnTo>
                  <a:pt x="8467" y="4464"/>
                </a:lnTo>
                <a:lnTo>
                  <a:pt x="8471" y="4463"/>
                </a:lnTo>
                <a:lnTo>
                  <a:pt x="8474" y="4462"/>
                </a:lnTo>
                <a:lnTo>
                  <a:pt x="8478" y="4462"/>
                </a:lnTo>
                <a:lnTo>
                  <a:pt x="8754" y="4457"/>
                </a:lnTo>
                <a:lnTo>
                  <a:pt x="8758" y="4457"/>
                </a:lnTo>
                <a:lnTo>
                  <a:pt x="8761" y="4458"/>
                </a:lnTo>
                <a:lnTo>
                  <a:pt x="8765" y="4458"/>
                </a:lnTo>
                <a:lnTo>
                  <a:pt x="8768" y="4460"/>
                </a:lnTo>
                <a:lnTo>
                  <a:pt x="8771" y="4461"/>
                </a:lnTo>
                <a:lnTo>
                  <a:pt x="8774" y="4462"/>
                </a:lnTo>
                <a:lnTo>
                  <a:pt x="8776" y="4464"/>
                </a:lnTo>
                <a:lnTo>
                  <a:pt x="8779" y="4466"/>
                </a:lnTo>
                <a:lnTo>
                  <a:pt x="8781" y="4469"/>
                </a:lnTo>
                <a:lnTo>
                  <a:pt x="8783" y="4471"/>
                </a:lnTo>
                <a:lnTo>
                  <a:pt x="8785" y="4474"/>
                </a:lnTo>
                <a:lnTo>
                  <a:pt x="8786" y="4477"/>
                </a:lnTo>
                <a:lnTo>
                  <a:pt x="8788" y="4480"/>
                </a:lnTo>
                <a:lnTo>
                  <a:pt x="8788" y="4483"/>
                </a:lnTo>
                <a:lnTo>
                  <a:pt x="8789" y="4487"/>
                </a:lnTo>
                <a:lnTo>
                  <a:pt x="8789" y="449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key metrics v3">
  <p:cSld name="TITLE_AND_BODY_1_2_1_1_1_2"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6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15" name="Google Shape;915;p67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916" name="Google Shape;916;p67"/>
          <p:cNvSpPr txBox="1">
            <a:spLocks noGrp="1"/>
          </p:cNvSpPr>
          <p:nvPr>
            <p:ph type="body" idx="1"/>
          </p:nvPr>
        </p:nvSpPr>
        <p:spPr>
          <a:xfrm>
            <a:off x="806100" y="2740625"/>
            <a:ext cx="1788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17" name="Google Shape;917;p67"/>
          <p:cNvSpPr txBox="1">
            <a:spLocks noGrp="1"/>
          </p:cNvSpPr>
          <p:nvPr>
            <p:ph type="subTitle" idx="2"/>
          </p:nvPr>
        </p:nvSpPr>
        <p:spPr>
          <a:xfrm>
            <a:off x="1083900" y="19935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918" name="Google Shape;918;p67"/>
          <p:cNvSpPr txBox="1">
            <a:spLocks noGrp="1"/>
          </p:cNvSpPr>
          <p:nvPr>
            <p:ph type="body" idx="3"/>
          </p:nvPr>
        </p:nvSpPr>
        <p:spPr>
          <a:xfrm>
            <a:off x="2598900" y="2740625"/>
            <a:ext cx="1788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19" name="Google Shape;919;p67"/>
          <p:cNvSpPr txBox="1">
            <a:spLocks noGrp="1"/>
          </p:cNvSpPr>
          <p:nvPr>
            <p:ph type="subTitle" idx="4"/>
          </p:nvPr>
        </p:nvSpPr>
        <p:spPr>
          <a:xfrm>
            <a:off x="2876700" y="19935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920" name="Google Shape;920;p67"/>
          <p:cNvSpPr txBox="1">
            <a:spLocks noGrp="1"/>
          </p:cNvSpPr>
          <p:nvPr>
            <p:ph type="body" idx="5"/>
          </p:nvPr>
        </p:nvSpPr>
        <p:spPr>
          <a:xfrm>
            <a:off x="4574400" y="2740625"/>
            <a:ext cx="1788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21" name="Google Shape;921;p67"/>
          <p:cNvSpPr txBox="1">
            <a:spLocks noGrp="1"/>
          </p:cNvSpPr>
          <p:nvPr>
            <p:ph type="subTitle" idx="6"/>
          </p:nvPr>
        </p:nvSpPr>
        <p:spPr>
          <a:xfrm>
            <a:off x="4852200" y="19935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922" name="Google Shape;922;p67"/>
          <p:cNvSpPr txBox="1">
            <a:spLocks noGrp="1"/>
          </p:cNvSpPr>
          <p:nvPr>
            <p:ph type="body" idx="7"/>
          </p:nvPr>
        </p:nvSpPr>
        <p:spPr>
          <a:xfrm>
            <a:off x="6549900" y="2740625"/>
            <a:ext cx="1788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23" name="Google Shape;923;p67"/>
          <p:cNvSpPr txBox="1">
            <a:spLocks noGrp="1"/>
          </p:cNvSpPr>
          <p:nvPr>
            <p:ph type="subTitle" idx="8"/>
          </p:nvPr>
        </p:nvSpPr>
        <p:spPr>
          <a:xfrm>
            <a:off x="6827700" y="19935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924" name="Google Shape;924;p67"/>
          <p:cNvSpPr/>
          <p:nvPr/>
        </p:nvSpPr>
        <p:spPr>
          <a:xfrm rot="1299010">
            <a:off x="5817521" y="-470095"/>
            <a:ext cx="4436658" cy="1163640"/>
          </a:xfrm>
          <a:custGeom>
            <a:avLst/>
            <a:gdLst/>
            <a:ahLst/>
            <a:cxnLst/>
            <a:rect l="l" t="t" r="r" b="b"/>
            <a:pathLst>
              <a:path w="17363" h="4554" extrusionOk="0">
                <a:moveTo>
                  <a:pt x="17363" y="48"/>
                </a:moveTo>
                <a:lnTo>
                  <a:pt x="17265" y="142"/>
                </a:lnTo>
                <a:lnTo>
                  <a:pt x="17262" y="144"/>
                </a:lnTo>
                <a:lnTo>
                  <a:pt x="17259" y="146"/>
                </a:lnTo>
                <a:lnTo>
                  <a:pt x="17256" y="148"/>
                </a:lnTo>
                <a:lnTo>
                  <a:pt x="17253" y="149"/>
                </a:lnTo>
                <a:lnTo>
                  <a:pt x="17250" y="150"/>
                </a:lnTo>
                <a:lnTo>
                  <a:pt x="17247" y="151"/>
                </a:lnTo>
                <a:lnTo>
                  <a:pt x="17244" y="151"/>
                </a:lnTo>
                <a:lnTo>
                  <a:pt x="17241" y="151"/>
                </a:lnTo>
                <a:lnTo>
                  <a:pt x="17237" y="151"/>
                </a:lnTo>
                <a:lnTo>
                  <a:pt x="17234" y="150"/>
                </a:lnTo>
                <a:lnTo>
                  <a:pt x="17231" y="150"/>
                </a:lnTo>
                <a:lnTo>
                  <a:pt x="17228" y="148"/>
                </a:lnTo>
                <a:lnTo>
                  <a:pt x="17225" y="147"/>
                </a:lnTo>
                <a:lnTo>
                  <a:pt x="17222" y="145"/>
                </a:lnTo>
                <a:lnTo>
                  <a:pt x="17219" y="143"/>
                </a:lnTo>
                <a:lnTo>
                  <a:pt x="17216" y="141"/>
                </a:lnTo>
                <a:lnTo>
                  <a:pt x="17214" y="138"/>
                </a:lnTo>
                <a:lnTo>
                  <a:pt x="17212" y="136"/>
                </a:lnTo>
                <a:lnTo>
                  <a:pt x="17210" y="133"/>
                </a:lnTo>
                <a:lnTo>
                  <a:pt x="17209" y="130"/>
                </a:lnTo>
                <a:lnTo>
                  <a:pt x="17208" y="127"/>
                </a:lnTo>
                <a:lnTo>
                  <a:pt x="17207" y="124"/>
                </a:lnTo>
                <a:lnTo>
                  <a:pt x="17207" y="120"/>
                </a:lnTo>
                <a:lnTo>
                  <a:pt x="17207" y="117"/>
                </a:lnTo>
                <a:lnTo>
                  <a:pt x="17207" y="114"/>
                </a:lnTo>
                <a:lnTo>
                  <a:pt x="17208" y="111"/>
                </a:lnTo>
                <a:lnTo>
                  <a:pt x="17208" y="108"/>
                </a:lnTo>
                <a:lnTo>
                  <a:pt x="17210" y="105"/>
                </a:lnTo>
                <a:lnTo>
                  <a:pt x="17211" y="102"/>
                </a:lnTo>
                <a:lnTo>
                  <a:pt x="17213" y="99"/>
                </a:lnTo>
                <a:lnTo>
                  <a:pt x="17215" y="96"/>
                </a:lnTo>
                <a:lnTo>
                  <a:pt x="17217" y="94"/>
                </a:lnTo>
                <a:lnTo>
                  <a:pt x="17315" y="0"/>
                </a:lnTo>
                <a:lnTo>
                  <a:pt x="17363" y="48"/>
                </a:lnTo>
                <a:moveTo>
                  <a:pt x="17063" y="284"/>
                </a:moveTo>
                <a:lnTo>
                  <a:pt x="17065" y="286"/>
                </a:lnTo>
                <a:lnTo>
                  <a:pt x="17067" y="289"/>
                </a:lnTo>
                <a:lnTo>
                  <a:pt x="17069" y="292"/>
                </a:lnTo>
                <a:lnTo>
                  <a:pt x="17070" y="295"/>
                </a:lnTo>
                <a:lnTo>
                  <a:pt x="17071" y="298"/>
                </a:lnTo>
                <a:lnTo>
                  <a:pt x="17072" y="301"/>
                </a:lnTo>
                <a:lnTo>
                  <a:pt x="17072" y="304"/>
                </a:lnTo>
                <a:lnTo>
                  <a:pt x="17072" y="307"/>
                </a:lnTo>
                <a:lnTo>
                  <a:pt x="17072" y="311"/>
                </a:lnTo>
                <a:lnTo>
                  <a:pt x="17071" y="314"/>
                </a:lnTo>
                <a:lnTo>
                  <a:pt x="17071" y="317"/>
                </a:lnTo>
                <a:lnTo>
                  <a:pt x="17069" y="320"/>
                </a:lnTo>
                <a:lnTo>
                  <a:pt x="17068" y="323"/>
                </a:lnTo>
                <a:lnTo>
                  <a:pt x="17066" y="326"/>
                </a:lnTo>
                <a:lnTo>
                  <a:pt x="17064" y="328"/>
                </a:lnTo>
                <a:lnTo>
                  <a:pt x="17062" y="331"/>
                </a:lnTo>
                <a:lnTo>
                  <a:pt x="16855" y="517"/>
                </a:lnTo>
                <a:lnTo>
                  <a:pt x="16852" y="519"/>
                </a:lnTo>
                <a:lnTo>
                  <a:pt x="16849" y="521"/>
                </a:lnTo>
                <a:lnTo>
                  <a:pt x="16847" y="522"/>
                </a:lnTo>
                <a:lnTo>
                  <a:pt x="16843" y="523"/>
                </a:lnTo>
                <a:lnTo>
                  <a:pt x="16840" y="524"/>
                </a:lnTo>
                <a:lnTo>
                  <a:pt x="16837" y="525"/>
                </a:lnTo>
                <a:lnTo>
                  <a:pt x="16834" y="525"/>
                </a:lnTo>
                <a:lnTo>
                  <a:pt x="16831" y="525"/>
                </a:lnTo>
                <a:lnTo>
                  <a:pt x="16827" y="525"/>
                </a:lnTo>
                <a:lnTo>
                  <a:pt x="16824" y="524"/>
                </a:lnTo>
                <a:lnTo>
                  <a:pt x="16821" y="523"/>
                </a:lnTo>
                <a:lnTo>
                  <a:pt x="16818" y="522"/>
                </a:lnTo>
                <a:lnTo>
                  <a:pt x="16815" y="520"/>
                </a:lnTo>
                <a:lnTo>
                  <a:pt x="16812" y="519"/>
                </a:lnTo>
                <a:lnTo>
                  <a:pt x="16810" y="516"/>
                </a:lnTo>
                <a:lnTo>
                  <a:pt x="16807" y="514"/>
                </a:lnTo>
                <a:lnTo>
                  <a:pt x="16805" y="511"/>
                </a:lnTo>
                <a:lnTo>
                  <a:pt x="16803" y="508"/>
                </a:lnTo>
                <a:lnTo>
                  <a:pt x="16802" y="505"/>
                </a:lnTo>
                <a:lnTo>
                  <a:pt x="16800" y="502"/>
                </a:lnTo>
                <a:lnTo>
                  <a:pt x="16800" y="499"/>
                </a:lnTo>
                <a:lnTo>
                  <a:pt x="16799" y="496"/>
                </a:lnTo>
                <a:lnTo>
                  <a:pt x="16799" y="493"/>
                </a:lnTo>
                <a:lnTo>
                  <a:pt x="16799" y="490"/>
                </a:lnTo>
                <a:lnTo>
                  <a:pt x="16799" y="486"/>
                </a:lnTo>
                <a:lnTo>
                  <a:pt x="16800" y="483"/>
                </a:lnTo>
                <a:lnTo>
                  <a:pt x="16801" y="480"/>
                </a:lnTo>
                <a:lnTo>
                  <a:pt x="16802" y="477"/>
                </a:lnTo>
                <a:lnTo>
                  <a:pt x="16804" y="474"/>
                </a:lnTo>
                <a:lnTo>
                  <a:pt x="16805" y="472"/>
                </a:lnTo>
                <a:lnTo>
                  <a:pt x="16808" y="469"/>
                </a:lnTo>
                <a:lnTo>
                  <a:pt x="16810" y="467"/>
                </a:lnTo>
                <a:lnTo>
                  <a:pt x="17015" y="282"/>
                </a:lnTo>
                <a:lnTo>
                  <a:pt x="17018" y="280"/>
                </a:lnTo>
                <a:lnTo>
                  <a:pt x="17021" y="278"/>
                </a:lnTo>
                <a:lnTo>
                  <a:pt x="17024" y="276"/>
                </a:lnTo>
                <a:lnTo>
                  <a:pt x="17027" y="275"/>
                </a:lnTo>
                <a:lnTo>
                  <a:pt x="17030" y="274"/>
                </a:lnTo>
                <a:lnTo>
                  <a:pt x="17033" y="273"/>
                </a:lnTo>
                <a:lnTo>
                  <a:pt x="17036" y="273"/>
                </a:lnTo>
                <a:lnTo>
                  <a:pt x="17040" y="273"/>
                </a:lnTo>
                <a:lnTo>
                  <a:pt x="17043" y="273"/>
                </a:lnTo>
                <a:lnTo>
                  <a:pt x="17046" y="274"/>
                </a:lnTo>
                <a:lnTo>
                  <a:pt x="17049" y="275"/>
                </a:lnTo>
                <a:lnTo>
                  <a:pt x="17052" y="276"/>
                </a:lnTo>
                <a:lnTo>
                  <a:pt x="17055" y="277"/>
                </a:lnTo>
                <a:lnTo>
                  <a:pt x="17058" y="279"/>
                </a:lnTo>
                <a:lnTo>
                  <a:pt x="17061" y="281"/>
                </a:lnTo>
                <a:lnTo>
                  <a:pt x="17063" y="284"/>
                </a:lnTo>
                <a:moveTo>
                  <a:pt x="16649" y="652"/>
                </a:moveTo>
                <a:lnTo>
                  <a:pt x="16651" y="655"/>
                </a:lnTo>
                <a:lnTo>
                  <a:pt x="16653" y="657"/>
                </a:lnTo>
                <a:lnTo>
                  <a:pt x="16655" y="660"/>
                </a:lnTo>
                <a:lnTo>
                  <a:pt x="16656" y="663"/>
                </a:lnTo>
                <a:lnTo>
                  <a:pt x="16657" y="667"/>
                </a:lnTo>
                <a:lnTo>
                  <a:pt x="16657" y="670"/>
                </a:lnTo>
                <a:lnTo>
                  <a:pt x="16658" y="673"/>
                </a:lnTo>
                <a:lnTo>
                  <a:pt x="16658" y="676"/>
                </a:lnTo>
                <a:lnTo>
                  <a:pt x="16657" y="679"/>
                </a:lnTo>
                <a:lnTo>
                  <a:pt x="16657" y="682"/>
                </a:lnTo>
                <a:lnTo>
                  <a:pt x="16656" y="685"/>
                </a:lnTo>
                <a:lnTo>
                  <a:pt x="16654" y="688"/>
                </a:lnTo>
                <a:lnTo>
                  <a:pt x="16653" y="691"/>
                </a:lnTo>
                <a:lnTo>
                  <a:pt x="16651" y="694"/>
                </a:lnTo>
                <a:lnTo>
                  <a:pt x="16649" y="696"/>
                </a:lnTo>
                <a:lnTo>
                  <a:pt x="16646" y="699"/>
                </a:lnTo>
                <a:lnTo>
                  <a:pt x="16434" y="879"/>
                </a:lnTo>
                <a:lnTo>
                  <a:pt x="16431" y="881"/>
                </a:lnTo>
                <a:lnTo>
                  <a:pt x="16428" y="883"/>
                </a:lnTo>
                <a:lnTo>
                  <a:pt x="16425" y="884"/>
                </a:lnTo>
                <a:lnTo>
                  <a:pt x="16422" y="885"/>
                </a:lnTo>
                <a:lnTo>
                  <a:pt x="16419" y="886"/>
                </a:lnTo>
                <a:lnTo>
                  <a:pt x="16416" y="887"/>
                </a:lnTo>
                <a:lnTo>
                  <a:pt x="16413" y="887"/>
                </a:lnTo>
                <a:lnTo>
                  <a:pt x="16409" y="887"/>
                </a:lnTo>
                <a:lnTo>
                  <a:pt x="16406" y="886"/>
                </a:lnTo>
                <a:lnTo>
                  <a:pt x="16403" y="885"/>
                </a:lnTo>
                <a:lnTo>
                  <a:pt x="16400" y="884"/>
                </a:lnTo>
                <a:lnTo>
                  <a:pt x="16397" y="883"/>
                </a:lnTo>
                <a:lnTo>
                  <a:pt x="16394" y="881"/>
                </a:lnTo>
                <a:lnTo>
                  <a:pt x="16391" y="879"/>
                </a:lnTo>
                <a:lnTo>
                  <a:pt x="16388" y="877"/>
                </a:lnTo>
                <a:lnTo>
                  <a:pt x="16386" y="875"/>
                </a:lnTo>
                <a:lnTo>
                  <a:pt x="16384" y="872"/>
                </a:lnTo>
                <a:lnTo>
                  <a:pt x="16382" y="869"/>
                </a:lnTo>
                <a:lnTo>
                  <a:pt x="16381" y="866"/>
                </a:lnTo>
                <a:lnTo>
                  <a:pt x="16380" y="863"/>
                </a:lnTo>
                <a:lnTo>
                  <a:pt x="16379" y="860"/>
                </a:lnTo>
                <a:lnTo>
                  <a:pt x="16378" y="857"/>
                </a:lnTo>
                <a:lnTo>
                  <a:pt x="16378" y="854"/>
                </a:lnTo>
                <a:lnTo>
                  <a:pt x="16378" y="851"/>
                </a:lnTo>
                <a:lnTo>
                  <a:pt x="16379" y="847"/>
                </a:lnTo>
                <a:lnTo>
                  <a:pt x="16379" y="844"/>
                </a:lnTo>
                <a:lnTo>
                  <a:pt x="16381" y="841"/>
                </a:lnTo>
                <a:lnTo>
                  <a:pt x="16382" y="838"/>
                </a:lnTo>
                <a:lnTo>
                  <a:pt x="16383" y="835"/>
                </a:lnTo>
                <a:lnTo>
                  <a:pt x="16385" y="833"/>
                </a:lnTo>
                <a:lnTo>
                  <a:pt x="16388" y="830"/>
                </a:lnTo>
                <a:lnTo>
                  <a:pt x="16390" y="828"/>
                </a:lnTo>
                <a:lnTo>
                  <a:pt x="16601" y="649"/>
                </a:lnTo>
                <a:lnTo>
                  <a:pt x="16604" y="647"/>
                </a:lnTo>
                <a:lnTo>
                  <a:pt x="16607" y="645"/>
                </a:lnTo>
                <a:lnTo>
                  <a:pt x="16610" y="643"/>
                </a:lnTo>
                <a:lnTo>
                  <a:pt x="16613" y="642"/>
                </a:lnTo>
                <a:lnTo>
                  <a:pt x="16616" y="641"/>
                </a:lnTo>
                <a:lnTo>
                  <a:pt x="16620" y="640"/>
                </a:lnTo>
                <a:lnTo>
                  <a:pt x="16623" y="640"/>
                </a:lnTo>
                <a:lnTo>
                  <a:pt x="16626" y="640"/>
                </a:lnTo>
                <a:lnTo>
                  <a:pt x="16629" y="641"/>
                </a:lnTo>
                <a:lnTo>
                  <a:pt x="16633" y="641"/>
                </a:lnTo>
                <a:lnTo>
                  <a:pt x="16636" y="642"/>
                </a:lnTo>
                <a:lnTo>
                  <a:pt x="16639" y="644"/>
                </a:lnTo>
                <a:lnTo>
                  <a:pt x="16641" y="645"/>
                </a:lnTo>
                <a:lnTo>
                  <a:pt x="16644" y="647"/>
                </a:lnTo>
                <a:lnTo>
                  <a:pt x="16647" y="649"/>
                </a:lnTo>
                <a:lnTo>
                  <a:pt x="16649" y="652"/>
                </a:lnTo>
                <a:moveTo>
                  <a:pt x="16224" y="1009"/>
                </a:moveTo>
                <a:lnTo>
                  <a:pt x="16226" y="1011"/>
                </a:lnTo>
                <a:lnTo>
                  <a:pt x="16228" y="1014"/>
                </a:lnTo>
                <a:lnTo>
                  <a:pt x="16229" y="1017"/>
                </a:lnTo>
                <a:lnTo>
                  <a:pt x="16230" y="1020"/>
                </a:lnTo>
                <a:lnTo>
                  <a:pt x="16231" y="1023"/>
                </a:lnTo>
                <a:lnTo>
                  <a:pt x="16232" y="1027"/>
                </a:lnTo>
                <a:lnTo>
                  <a:pt x="16232" y="1030"/>
                </a:lnTo>
                <a:lnTo>
                  <a:pt x="16232" y="1033"/>
                </a:lnTo>
                <a:lnTo>
                  <a:pt x="16231" y="1036"/>
                </a:lnTo>
                <a:lnTo>
                  <a:pt x="16231" y="1039"/>
                </a:lnTo>
                <a:lnTo>
                  <a:pt x="16230" y="1042"/>
                </a:lnTo>
                <a:lnTo>
                  <a:pt x="16228" y="1045"/>
                </a:lnTo>
                <a:lnTo>
                  <a:pt x="16227" y="1048"/>
                </a:lnTo>
                <a:lnTo>
                  <a:pt x="16225" y="1051"/>
                </a:lnTo>
                <a:lnTo>
                  <a:pt x="16223" y="1053"/>
                </a:lnTo>
                <a:lnTo>
                  <a:pt x="16220" y="1056"/>
                </a:lnTo>
                <a:lnTo>
                  <a:pt x="16003" y="1229"/>
                </a:lnTo>
                <a:lnTo>
                  <a:pt x="16000" y="1231"/>
                </a:lnTo>
                <a:lnTo>
                  <a:pt x="15997" y="1233"/>
                </a:lnTo>
                <a:lnTo>
                  <a:pt x="15994" y="1234"/>
                </a:lnTo>
                <a:lnTo>
                  <a:pt x="15991" y="1235"/>
                </a:lnTo>
                <a:lnTo>
                  <a:pt x="15988" y="1236"/>
                </a:lnTo>
                <a:lnTo>
                  <a:pt x="15984" y="1236"/>
                </a:lnTo>
                <a:lnTo>
                  <a:pt x="15981" y="1237"/>
                </a:lnTo>
                <a:lnTo>
                  <a:pt x="15978" y="1236"/>
                </a:lnTo>
                <a:lnTo>
                  <a:pt x="15975" y="1236"/>
                </a:lnTo>
                <a:lnTo>
                  <a:pt x="15972" y="1235"/>
                </a:lnTo>
                <a:lnTo>
                  <a:pt x="15969" y="1234"/>
                </a:lnTo>
                <a:lnTo>
                  <a:pt x="15966" y="1233"/>
                </a:lnTo>
                <a:lnTo>
                  <a:pt x="15963" y="1231"/>
                </a:lnTo>
                <a:lnTo>
                  <a:pt x="15960" y="1229"/>
                </a:lnTo>
                <a:lnTo>
                  <a:pt x="15957" y="1226"/>
                </a:lnTo>
                <a:lnTo>
                  <a:pt x="15955" y="1224"/>
                </a:lnTo>
                <a:lnTo>
                  <a:pt x="15953" y="1221"/>
                </a:lnTo>
                <a:lnTo>
                  <a:pt x="15951" y="1218"/>
                </a:lnTo>
                <a:lnTo>
                  <a:pt x="15950" y="1215"/>
                </a:lnTo>
                <a:lnTo>
                  <a:pt x="15949" y="1212"/>
                </a:lnTo>
                <a:lnTo>
                  <a:pt x="15948" y="1209"/>
                </a:lnTo>
                <a:lnTo>
                  <a:pt x="15948" y="1206"/>
                </a:lnTo>
                <a:lnTo>
                  <a:pt x="15948" y="1203"/>
                </a:lnTo>
                <a:lnTo>
                  <a:pt x="15948" y="1199"/>
                </a:lnTo>
                <a:lnTo>
                  <a:pt x="15948" y="1196"/>
                </a:lnTo>
                <a:lnTo>
                  <a:pt x="15949" y="1193"/>
                </a:lnTo>
                <a:lnTo>
                  <a:pt x="15950" y="1190"/>
                </a:lnTo>
                <a:lnTo>
                  <a:pt x="15952" y="1187"/>
                </a:lnTo>
                <a:lnTo>
                  <a:pt x="15953" y="1184"/>
                </a:lnTo>
                <a:lnTo>
                  <a:pt x="15955" y="1182"/>
                </a:lnTo>
                <a:lnTo>
                  <a:pt x="15958" y="1179"/>
                </a:lnTo>
                <a:lnTo>
                  <a:pt x="15960" y="1177"/>
                </a:lnTo>
                <a:lnTo>
                  <a:pt x="16176" y="1004"/>
                </a:lnTo>
                <a:lnTo>
                  <a:pt x="16179" y="1002"/>
                </a:lnTo>
                <a:lnTo>
                  <a:pt x="16182" y="1000"/>
                </a:lnTo>
                <a:lnTo>
                  <a:pt x="16185" y="999"/>
                </a:lnTo>
                <a:lnTo>
                  <a:pt x="16188" y="997"/>
                </a:lnTo>
                <a:lnTo>
                  <a:pt x="16191" y="997"/>
                </a:lnTo>
                <a:lnTo>
                  <a:pt x="16195" y="996"/>
                </a:lnTo>
                <a:lnTo>
                  <a:pt x="16198" y="996"/>
                </a:lnTo>
                <a:lnTo>
                  <a:pt x="16201" y="996"/>
                </a:lnTo>
                <a:lnTo>
                  <a:pt x="16204" y="997"/>
                </a:lnTo>
                <a:lnTo>
                  <a:pt x="16208" y="997"/>
                </a:lnTo>
                <a:lnTo>
                  <a:pt x="16211" y="999"/>
                </a:lnTo>
                <a:lnTo>
                  <a:pt x="16214" y="1000"/>
                </a:lnTo>
                <a:lnTo>
                  <a:pt x="16216" y="1002"/>
                </a:lnTo>
                <a:lnTo>
                  <a:pt x="16219" y="1004"/>
                </a:lnTo>
                <a:lnTo>
                  <a:pt x="16222" y="1006"/>
                </a:lnTo>
                <a:lnTo>
                  <a:pt x="16224" y="1009"/>
                </a:lnTo>
                <a:moveTo>
                  <a:pt x="15791" y="1353"/>
                </a:moveTo>
                <a:lnTo>
                  <a:pt x="15793" y="1355"/>
                </a:lnTo>
                <a:lnTo>
                  <a:pt x="15795" y="1358"/>
                </a:lnTo>
                <a:lnTo>
                  <a:pt x="15796" y="1361"/>
                </a:lnTo>
                <a:lnTo>
                  <a:pt x="15797" y="1364"/>
                </a:lnTo>
                <a:lnTo>
                  <a:pt x="15798" y="1367"/>
                </a:lnTo>
                <a:lnTo>
                  <a:pt x="15798" y="1371"/>
                </a:lnTo>
                <a:lnTo>
                  <a:pt x="15798" y="1374"/>
                </a:lnTo>
                <a:lnTo>
                  <a:pt x="15798" y="1377"/>
                </a:lnTo>
                <a:lnTo>
                  <a:pt x="15797" y="1380"/>
                </a:lnTo>
                <a:lnTo>
                  <a:pt x="15796" y="1383"/>
                </a:lnTo>
                <a:lnTo>
                  <a:pt x="15795" y="1386"/>
                </a:lnTo>
                <a:lnTo>
                  <a:pt x="15794" y="1389"/>
                </a:lnTo>
                <a:lnTo>
                  <a:pt x="15792" y="1392"/>
                </a:lnTo>
                <a:lnTo>
                  <a:pt x="15790" y="1395"/>
                </a:lnTo>
                <a:lnTo>
                  <a:pt x="15788" y="1397"/>
                </a:lnTo>
                <a:lnTo>
                  <a:pt x="15785" y="1400"/>
                </a:lnTo>
                <a:lnTo>
                  <a:pt x="15564" y="1568"/>
                </a:lnTo>
                <a:lnTo>
                  <a:pt x="15561" y="1570"/>
                </a:lnTo>
                <a:lnTo>
                  <a:pt x="15558" y="1571"/>
                </a:lnTo>
                <a:lnTo>
                  <a:pt x="15555" y="1572"/>
                </a:lnTo>
                <a:lnTo>
                  <a:pt x="15552" y="1573"/>
                </a:lnTo>
                <a:lnTo>
                  <a:pt x="15549" y="1574"/>
                </a:lnTo>
                <a:lnTo>
                  <a:pt x="15545" y="1574"/>
                </a:lnTo>
                <a:lnTo>
                  <a:pt x="15542" y="1574"/>
                </a:lnTo>
                <a:lnTo>
                  <a:pt x="15539" y="1574"/>
                </a:lnTo>
                <a:lnTo>
                  <a:pt x="15535" y="1574"/>
                </a:lnTo>
                <a:lnTo>
                  <a:pt x="15532" y="1573"/>
                </a:lnTo>
                <a:lnTo>
                  <a:pt x="15529" y="1572"/>
                </a:lnTo>
                <a:lnTo>
                  <a:pt x="15526" y="1570"/>
                </a:lnTo>
                <a:lnTo>
                  <a:pt x="15523" y="1569"/>
                </a:lnTo>
                <a:lnTo>
                  <a:pt x="15521" y="1567"/>
                </a:lnTo>
                <a:lnTo>
                  <a:pt x="15518" y="1564"/>
                </a:lnTo>
                <a:lnTo>
                  <a:pt x="15516" y="1562"/>
                </a:lnTo>
                <a:lnTo>
                  <a:pt x="15514" y="1559"/>
                </a:lnTo>
                <a:lnTo>
                  <a:pt x="15513" y="1556"/>
                </a:lnTo>
                <a:lnTo>
                  <a:pt x="15511" y="1553"/>
                </a:lnTo>
                <a:lnTo>
                  <a:pt x="15510" y="1550"/>
                </a:lnTo>
                <a:lnTo>
                  <a:pt x="15510" y="1547"/>
                </a:lnTo>
                <a:lnTo>
                  <a:pt x="15510" y="1543"/>
                </a:lnTo>
                <a:lnTo>
                  <a:pt x="15510" y="1540"/>
                </a:lnTo>
                <a:lnTo>
                  <a:pt x="15510" y="1537"/>
                </a:lnTo>
                <a:lnTo>
                  <a:pt x="15510" y="1533"/>
                </a:lnTo>
                <a:lnTo>
                  <a:pt x="15511" y="1530"/>
                </a:lnTo>
                <a:lnTo>
                  <a:pt x="15513" y="1527"/>
                </a:lnTo>
                <a:lnTo>
                  <a:pt x="15514" y="1524"/>
                </a:lnTo>
                <a:lnTo>
                  <a:pt x="15516" y="1521"/>
                </a:lnTo>
                <a:lnTo>
                  <a:pt x="15518" y="1519"/>
                </a:lnTo>
                <a:lnTo>
                  <a:pt x="15520" y="1516"/>
                </a:lnTo>
                <a:lnTo>
                  <a:pt x="15523" y="1514"/>
                </a:lnTo>
                <a:lnTo>
                  <a:pt x="15743" y="1347"/>
                </a:lnTo>
                <a:lnTo>
                  <a:pt x="15746" y="1345"/>
                </a:lnTo>
                <a:lnTo>
                  <a:pt x="15749" y="1343"/>
                </a:lnTo>
                <a:lnTo>
                  <a:pt x="15752" y="1342"/>
                </a:lnTo>
                <a:lnTo>
                  <a:pt x="15755" y="1341"/>
                </a:lnTo>
                <a:lnTo>
                  <a:pt x="15758" y="1340"/>
                </a:lnTo>
                <a:lnTo>
                  <a:pt x="15762" y="1340"/>
                </a:lnTo>
                <a:lnTo>
                  <a:pt x="15765" y="1340"/>
                </a:lnTo>
                <a:lnTo>
                  <a:pt x="15768" y="1340"/>
                </a:lnTo>
                <a:lnTo>
                  <a:pt x="15771" y="1340"/>
                </a:lnTo>
                <a:lnTo>
                  <a:pt x="15775" y="1341"/>
                </a:lnTo>
                <a:lnTo>
                  <a:pt x="15778" y="1342"/>
                </a:lnTo>
                <a:lnTo>
                  <a:pt x="15781" y="1344"/>
                </a:lnTo>
                <a:lnTo>
                  <a:pt x="15783" y="1346"/>
                </a:lnTo>
                <a:lnTo>
                  <a:pt x="15786" y="1348"/>
                </a:lnTo>
                <a:lnTo>
                  <a:pt x="15789" y="1350"/>
                </a:lnTo>
                <a:lnTo>
                  <a:pt x="15791" y="1353"/>
                </a:lnTo>
                <a:moveTo>
                  <a:pt x="15347" y="1686"/>
                </a:moveTo>
                <a:lnTo>
                  <a:pt x="15349" y="1689"/>
                </a:lnTo>
                <a:lnTo>
                  <a:pt x="15351" y="1692"/>
                </a:lnTo>
                <a:lnTo>
                  <a:pt x="15352" y="1695"/>
                </a:lnTo>
                <a:lnTo>
                  <a:pt x="15353" y="1698"/>
                </a:lnTo>
                <a:lnTo>
                  <a:pt x="15354" y="1701"/>
                </a:lnTo>
                <a:lnTo>
                  <a:pt x="15354" y="1704"/>
                </a:lnTo>
                <a:lnTo>
                  <a:pt x="15354" y="1707"/>
                </a:lnTo>
                <a:lnTo>
                  <a:pt x="15354" y="1711"/>
                </a:lnTo>
                <a:lnTo>
                  <a:pt x="15353" y="1714"/>
                </a:lnTo>
                <a:lnTo>
                  <a:pt x="15353" y="1717"/>
                </a:lnTo>
                <a:lnTo>
                  <a:pt x="15351" y="1720"/>
                </a:lnTo>
                <a:lnTo>
                  <a:pt x="15350" y="1723"/>
                </a:lnTo>
                <a:lnTo>
                  <a:pt x="15348" y="1725"/>
                </a:lnTo>
                <a:lnTo>
                  <a:pt x="15346" y="1728"/>
                </a:lnTo>
                <a:lnTo>
                  <a:pt x="15343" y="1730"/>
                </a:lnTo>
                <a:lnTo>
                  <a:pt x="15340" y="1733"/>
                </a:lnTo>
                <a:lnTo>
                  <a:pt x="15115" y="1896"/>
                </a:lnTo>
                <a:lnTo>
                  <a:pt x="15112" y="1897"/>
                </a:lnTo>
                <a:lnTo>
                  <a:pt x="15109" y="1899"/>
                </a:lnTo>
                <a:lnTo>
                  <a:pt x="15106" y="1900"/>
                </a:lnTo>
                <a:lnTo>
                  <a:pt x="15102" y="1901"/>
                </a:lnTo>
                <a:lnTo>
                  <a:pt x="15099" y="1902"/>
                </a:lnTo>
                <a:lnTo>
                  <a:pt x="15096" y="1902"/>
                </a:lnTo>
                <a:lnTo>
                  <a:pt x="15093" y="1902"/>
                </a:lnTo>
                <a:lnTo>
                  <a:pt x="15089" y="1902"/>
                </a:lnTo>
                <a:lnTo>
                  <a:pt x="15086" y="1901"/>
                </a:lnTo>
                <a:lnTo>
                  <a:pt x="15083" y="1900"/>
                </a:lnTo>
                <a:lnTo>
                  <a:pt x="15080" y="1899"/>
                </a:lnTo>
                <a:lnTo>
                  <a:pt x="15077" y="1897"/>
                </a:lnTo>
                <a:lnTo>
                  <a:pt x="15074" y="1895"/>
                </a:lnTo>
                <a:lnTo>
                  <a:pt x="15072" y="1893"/>
                </a:lnTo>
                <a:lnTo>
                  <a:pt x="15069" y="1890"/>
                </a:lnTo>
                <a:lnTo>
                  <a:pt x="15067" y="1888"/>
                </a:lnTo>
                <a:lnTo>
                  <a:pt x="15065" y="1885"/>
                </a:lnTo>
                <a:lnTo>
                  <a:pt x="15064" y="1882"/>
                </a:lnTo>
                <a:lnTo>
                  <a:pt x="15062" y="1879"/>
                </a:lnTo>
                <a:lnTo>
                  <a:pt x="15061" y="1875"/>
                </a:lnTo>
                <a:lnTo>
                  <a:pt x="15061" y="1872"/>
                </a:lnTo>
                <a:lnTo>
                  <a:pt x="15061" y="1869"/>
                </a:lnTo>
                <a:lnTo>
                  <a:pt x="15061" y="1866"/>
                </a:lnTo>
                <a:lnTo>
                  <a:pt x="15061" y="1863"/>
                </a:lnTo>
                <a:lnTo>
                  <a:pt x="15062" y="1860"/>
                </a:lnTo>
                <a:lnTo>
                  <a:pt x="15063" y="1857"/>
                </a:lnTo>
                <a:lnTo>
                  <a:pt x="15064" y="1854"/>
                </a:lnTo>
                <a:lnTo>
                  <a:pt x="15066" y="1851"/>
                </a:lnTo>
                <a:lnTo>
                  <a:pt x="15068" y="1848"/>
                </a:lnTo>
                <a:lnTo>
                  <a:pt x="15070" y="1846"/>
                </a:lnTo>
                <a:lnTo>
                  <a:pt x="15072" y="1844"/>
                </a:lnTo>
                <a:lnTo>
                  <a:pt x="15075" y="1842"/>
                </a:lnTo>
                <a:lnTo>
                  <a:pt x="15300" y="1679"/>
                </a:lnTo>
                <a:lnTo>
                  <a:pt x="15303" y="1677"/>
                </a:lnTo>
                <a:lnTo>
                  <a:pt x="15306" y="1675"/>
                </a:lnTo>
                <a:lnTo>
                  <a:pt x="15309" y="1674"/>
                </a:lnTo>
                <a:lnTo>
                  <a:pt x="15312" y="1673"/>
                </a:lnTo>
                <a:lnTo>
                  <a:pt x="15315" y="1672"/>
                </a:lnTo>
                <a:lnTo>
                  <a:pt x="15319" y="1672"/>
                </a:lnTo>
                <a:lnTo>
                  <a:pt x="15322" y="1672"/>
                </a:lnTo>
                <a:lnTo>
                  <a:pt x="15325" y="1672"/>
                </a:lnTo>
                <a:lnTo>
                  <a:pt x="15328" y="1673"/>
                </a:lnTo>
                <a:lnTo>
                  <a:pt x="15331" y="1674"/>
                </a:lnTo>
                <a:lnTo>
                  <a:pt x="15334" y="1675"/>
                </a:lnTo>
                <a:lnTo>
                  <a:pt x="15337" y="1677"/>
                </a:lnTo>
                <a:lnTo>
                  <a:pt x="15340" y="1678"/>
                </a:lnTo>
                <a:lnTo>
                  <a:pt x="15343" y="1681"/>
                </a:lnTo>
                <a:lnTo>
                  <a:pt x="15345" y="1683"/>
                </a:lnTo>
                <a:lnTo>
                  <a:pt x="15347" y="1686"/>
                </a:lnTo>
                <a:moveTo>
                  <a:pt x="14896" y="2008"/>
                </a:moveTo>
                <a:lnTo>
                  <a:pt x="14898" y="2010"/>
                </a:lnTo>
                <a:lnTo>
                  <a:pt x="14900" y="2013"/>
                </a:lnTo>
                <a:lnTo>
                  <a:pt x="14901" y="2017"/>
                </a:lnTo>
                <a:lnTo>
                  <a:pt x="14902" y="2020"/>
                </a:lnTo>
                <a:lnTo>
                  <a:pt x="14902" y="2023"/>
                </a:lnTo>
                <a:lnTo>
                  <a:pt x="14902" y="2026"/>
                </a:lnTo>
                <a:lnTo>
                  <a:pt x="14902" y="2029"/>
                </a:lnTo>
                <a:lnTo>
                  <a:pt x="14902" y="2033"/>
                </a:lnTo>
                <a:lnTo>
                  <a:pt x="14901" y="2036"/>
                </a:lnTo>
                <a:lnTo>
                  <a:pt x="14900" y="2039"/>
                </a:lnTo>
                <a:lnTo>
                  <a:pt x="14899" y="2042"/>
                </a:lnTo>
                <a:lnTo>
                  <a:pt x="14897" y="2045"/>
                </a:lnTo>
                <a:lnTo>
                  <a:pt x="14895" y="2047"/>
                </a:lnTo>
                <a:lnTo>
                  <a:pt x="14893" y="2050"/>
                </a:lnTo>
                <a:lnTo>
                  <a:pt x="14891" y="2052"/>
                </a:lnTo>
                <a:lnTo>
                  <a:pt x="14888" y="2055"/>
                </a:lnTo>
                <a:lnTo>
                  <a:pt x="14658" y="2212"/>
                </a:lnTo>
                <a:lnTo>
                  <a:pt x="14655" y="2213"/>
                </a:lnTo>
                <a:lnTo>
                  <a:pt x="14652" y="2215"/>
                </a:lnTo>
                <a:lnTo>
                  <a:pt x="14649" y="2216"/>
                </a:lnTo>
                <a:lnTo>
                  <a:pt x="14646" y="2216"/>
                </a:lnTo>
                <a:lnTo>
                  <a:pt x="14643" y="2217"/>
                </a:lnTo>
                <a:lnTo>
                  <a:pt x="14639" y="2217"/>
                </a:lnTo>
                <a:lnTo>
                  <a:pt x="14636" y="2217"/>
                </a:lnTo>
                <a:lnTo>
                  <a:pt x="14633" y="2216"/>
                </a:lnTo>
                <a:lnTo>
                  <a:pt x="14630" y="2216"/>
                </a:lnTo>
                <a:lnTo>
                  <a:pt x="14626" y="2215"/>
                </a:lnTo>
                <a:lnTo>
                  <a:pt x="14623" y="2213"/>
                </a:lnTo>
                <a:lnTo>
                  <a:pt x="14621" y="2212"/>
                </a:lnTo>
                <a:lnTo>
                  <a:pt x="14618" y="2210"/>
                </a:lnTo>
                <a:lnTo>
                  <a:pt x="14615" y="2208"/>
                </a:lnTo>
                <a:lnTo>
                  <a:pt x="14613" y="2205"/>
                </a:lnTo>
                <a:lnTo>
                  <a:pt x="14611" y="2203"/>
                </a:lnTo>
                <a:lnTo>
                  <a:pt x="14609" y="2199"/>
                </a:lnTo>
                <a:lnTo>
                  <a:pt x="14608" y="2196"/>
                </a:lnTo>
                <a:lnTo>
                  <a:pt x="14607" y="2193"/>
                </a:lnTo>
                <a:lnTo>
                  <a:pt x="14606" y="2190"/>
                </a:lnTo>
                <a:lnTo>
                  <a:pt x="14605" y="2187"/>
                </a:lnTo>
                <a:lnTo>
                  <a:pt x="14605" y="2183"/>
                </a:lnTo>
                <a:lnTo>
                  <a:pt x="14605" y="2180"/>
                </a:lnTo>
                <a:lnTo>
                  <a:pt x="14606" y="2177"/>
                </a:lnTo>
                <a:lnTo>
                  <a:pt x="14606" y="2174"/>
                </a:lnTo>
                <a:lnTo>
                  <a:pt x="14607" y="2171"/>
                </a:lnTo>
                <a:lnTo>
                  <a:pt x="14609" y="2168"/>
                </a:lnTo>
                <a:lnTo>
                  <a:pt x="14610" y="2165"/>
                </a:lnTo>
                <a:lnTo>
                  <a:pt x="14612" y="2162"/>
                </a:lnTo>
                <a:lnTo>
                  <a:pt x="14615" y="2160"/>
                </a:lnTo>
                <a:lnTo>
                  <a:pt x="14617" y="2158"/>
                </a:lnTo>
                <a:lnTo>
                  <a:pt x="14620" y="2156"/>
                </a:lnTo>
                <a:lnTo>
                  <a:pt x="14848" y="2000"/>
                </a:lnTo>
                <a:lnTo>
                  <a:pt x="14851" y="1998"/>
                </a:lnTo>
                <a:lnTo>
                  <a:pt x="14854" y="1996"/>
                </a:lnTo>
                <a:lnTo>
                  <a:pt x="14858" y="1995"/>
                </a:lnTo>
                <a:lnTo>
                  <a:pt x="14861" y="1994"/>
                </a:lnTo>
                <a:lnTo>
                  <a:pt x="14864" y="1994"/>
                </a:lnTo>
                <a:lnTo>
                  <a:pt x="14867" y="1993"/>
                </a:lnTo>
                <a:lnTo>
                  <a:pt x="14871" y="1993"/>
                </a:lnTo>
                <a:lnTo>
                  <a:pt x="14874" y="1994"/>
                </a:lnTo>
                <a:lnTo>
                  <a:pt x="14877" y="1995"/>
                </a:lnTo>
                <a:lnTo>
                  <a:pt x="14880" y="1996"/>
                </a:lnTo>
                <a:lnTo>
                  <a:pt x="14883" y="1997"/>
                </a:lnTo>
                <a:lnTo>
                  <a:pt x="14886" y="1998"/>
                </a:lnTo>
                <a:lnTo>
                  <a:pt x="14889" y="2000"/>
                </a:lnTo>
                <a:lnTo>
                  <a:pt x="14892" y="2002"/>
                </a:lnTo>
                <a:lnTo>
                  <a:pt x="14894" y="2005"/>
                </a:lnTo>
                <a:lnTo>
                  <a:pt x="14896" y="2008"/>
                </a:lnTo>
                <a:moveTo>
                  <a:pt x="14436" y="2318"/>
                </a:moveTo>
                <a:lnTo>
                  <a:pt x="14438" y="2321"/>
                </a:lnTo>
                <a:lnTo>
                  <a:pt x="14439" y="2324"/>
                </a:lnTo>
                <a:lnTo>
                  <a:pt x="14440" y="2327"/>
                </a:lnTo>
                <a:lnTo>
                  <a:pt x="14441" y="2331"/>
                </a:lnTo>
                <a:lnTo>
                  <a:pt x="14442" y="2334"/>
                </a:lnTo>
                <a:lnTo>
                  <a:pt x="14442" y="2337"/>
                </a:lnTo>
                <a:lnTo>
                  <a:pt x="14441" y="2340"/>
                </a:lnTo>
                <a:lnTo>
                  <a:pt x="14441" y="2343"/>
                </a:lnTo>
                <a:lnTo>
                  <a:pt x="14440" y="2346"/>
                </a:lnTo>
                <a:lnTo>
                  <a:pt x="14439" y="2349"/>
                </a:lnTo>
                <a:lnTo>
                  <a:pt x="14438" y="2352"/>
                </a:lnTo>
                <a:lnTo>
                  <a:pt x="14436" y="2355"/>
                </a:lnTo>
                <a:lnTo>
                  <a:pt x="14434" y="2358"/>
                </a:lnTo>
                <a:lnTo>
                  <a:pt x="14432" y="2360"/>
                </a:lnTo>
                <a:lnTo>
                  <a:pt x="14429" y="2362"/>
                </a:lnTo>
                <a:lnTo>
                  <a:pt x="14426" y="2364"/>
                </a:lnTo>
                <a:lnTo>
                  <a:pt x="14192" y="2514"/>
                </a:lnTo>
                <a:lnTo>
                  <a:pt x="14189" y="2516"/>
                </a:lnTo>
                <a:lnTo>
                  <a:pt x="14186" y="2518"/>
                </a:lnTo>
                <a:lnTo>
                  <a:pt x="14183" y="2519"/>
                </a:lnTo>
                <a:lnTo>
                  <a:pt x="14179" y="2519"/>
                </a:lnTo>
                <a:lnTo>
                  <a:pt x="14176" y="2520"/>
                </a:lnTo>
                <a:lnTo>
                  <a:pt x="14173" y="2520"/>
                </a:lnTo>
                <a:lnTo>
                  <a:pt x="14170" y="2520"/>
                </a:lnTo>
                <a:lnTo>
                  <a:pt x="14166" y="2519"/>
                </a:lnTo>
                <a:lnTo>
                  <a:pt x="14163" y="2518"/>
                </a:lnTo>
                <a:lnTo>
                  <a:pt x="14160" y="2517"/>
                </a:lnTo>
                <a:lnTo>
                  <a:pt x="14157" y="2516"/>
                </a:lnTo>
                <a:lnTo>
                  <a:pt x="14154" y="2514"/>
                </a:lnTo>
                <a:lnTo>
                  <a:pt x="14152" y="2512"/>
                </a:lnTo>
                <a:lnTo>
                  <a:pt x="14149" y="2510"/>
                </a:lnTo>
                <a:lnTo>
                  <a:pt x="14147" y="2507"/>
                </a:lnTo>
                <a:lnTo>
                  <a:pt x="14145" y="2504"/>
                </a:lnTo>
                <a:lnTo>
                  <a:pt x="14143" y="2501"/>
                </a:lnTo>
                <a:lnTo>
                  <a:pt x="14142" y="2498"/>
                </a:lnTo>
                <a:lnTo>
                  <a:pt x="14141" y="2495"/>
                </a:lnTo>
                <a:lnTo>
                  <a:pt x="14140" y="2492"/>
                </a:lnTo>
                <a:lnTo>
                  <a:pt x="14140" y="2489"/>
                </a:lnTo>
                <a:lnTo>
                  <a:pt x="14140" y="2486"/>
                </a:lnTo>
                <a:lnTo>
                  <a:pt x="14140" y="2483"/>
                </a:lnTo>
                <a:lnTo>
                  <a:pt x="14140" y="2479"/>
                </a:lnTo>
                <a:lnTo>
                  <a:pt x="14141" y="2476"/>
                </a:lnTo>
                <a:lnTo>
                  <a:pt x="14142" y="2473"/>
                </a:lnTo>
                <a:lnTo>
                  <a:pt x="14144" y="2470"/>
                </a:lnTo>
                <a:lnTo>
                  <a:pt x="14145" y="2468"/>
                </a:lnTo>
                <a:lnTo>
                  <a:pt x="14147" y="2465"/>
                </a:lnTo>
                <a:lnTo>
                  <a:pt x="14150" y="2463"/>
                </a:lnTo>
                <a:lnTo>
                  <a:pt x="14152" y="2460"/>
                </a:lnTo>
                <a:lnTo>
                  <a:pt x="14155" y="2458"/>
                </a:lnTo>
                <a:lnTo>
                  <a:pt x="14388" y="2308"/>
                </a:lnTo>
                <a:lnTo>
                  <a:pt x="14391" y="2307"/>
                </a:lnTo>
                <a:lnTo>
                  <a:pt x="14394" y="2305"/>
                </a:lnTo>
                <a:lnTo>
                  <a:pt x="14398" y="2304"/>
                </a:lnTo>
                <a:lnTo>
                  <a:pt x="14401" y="2304"/>
                </a:lnTo>
                <a:lnTo>
                  <a:pt x="14404" y="2303"/>
                </a:lnTo>
                <a:lnTo>
                  <a:pt x="14407" y="2303"/>
                </a:lnTo>
                <a:lnTo>
                  <a:pt x="14411" y="2303"/>
                </a:lnTo>
                <a:lnTo>
                  <a:pt x="14414" y="2304"/>
                </a:lnTo>
                <a:lnTo>
                  <a:pt x="14417" y="2305"/>
                </a:lnTo>
                <a:lnTo>
                  <a:pt x="14420" y="2306"/>
                </a:lnTo>
                <a:lnTo>
                  <a:pt x="14423" y="2307"/>
                </a:lnTo>
                <a:lnTo>
                  <a:pt x="14426" y="2309"/>
                </a:lnTo>
                <a:lnTo>
                  <a:pt x="14429" y="2311"/>
                </a:lnTo>
                <a:lnTo>
                  <a:pt x="14432" y="2313"/>
                </a:lnTo>
                <a:lnTo>
                  <a:pt x="14434" y="2316"/>
                </a:lnTo>
                <a:lnTo>
                  <a:pt x="14436" y="2318"/>
                </a:lnTo>
                <a:moveTo>
                  <a:pt x="13967" y="2615"/>
                </a:moveTo>
                <a:lnTo>
                  <a:pt x="13969" y="2618"/>
                </a:lnTo>
                <a:lnTo>
                  <a:pt x="13970" y="2622"/>
                </a:lnTo>
                <a:lnTo>
                  <a:pt x="13971" y="2625"/>
                </a:lnTo>
                <a:lnTo>
                  <a:pt x="13972" y="2628"/>
                </a:lnTo>
                <a:lnTo>
                  <a:pt x="13972" y="2631"/>
                </a:lnTo>
                <a:lnTo>
                  <a:pt x="13972" y="2634"/>
                </a:lnTo>
                <a:lnTo>
                  <a:pt x="13972" y="2638"/>
                </a:lnTo>
                <a:lnTo>
                  <a:pt x="13971" y="2641"/>
                </a:lnTo>
                <a:lnTo>
                  <a:pt x="13971" y="2644"/>
                </a:lnTo>
                <a:lnTo>
                  <a:pt x="13969" y="2647"/>
                </a:lnTo>
                <a:lnTo>
                  <a:pt x="13968" y="2650"/>
                </a:lnTo>
                <a:lnTo>
                  <a:pt x="13966" y="2652"/>
                </a:lnTo>
                <a:lnTo>
                  <a:pt x="13964" y="2655"/>
                </a:lnTo>
                <a:lnTo>
                  <a:pt x="13962" y="2657"/>
                </a:lnTo>
                <a:lnTo>
                  <a:pt x="13959" y="2659"/>
                </a:lnTo>
                <a:lnTo>
                  <a:pt x="13956" y="2661"/>
                </a:lnTo>
                <a:lnTo>
                  <a:pt x="13718" y="2805"/>
                </a:lnTo>
                <a:lnTo>
                  <a:pt x="13715" y="2807"/>
                </a:lnTo>
                <a:lnTo>
                  <a:pt x="13712" y="2808"/>
                </a:lnTo>
                <a:lnTo>
                  <a:pt x="13709" y="2809"/>
                </a:lnTo>
                <a:lnTo>
                  <a:pt x="13706" y="2810"/>
                </a:lnTo>
                <a:lnTo>
                  <a:pt x="13702" y="2810"/>
                </a:lnTo>
                <a:lnTo>
                  <a:pt x="13699" y="2810"/>
                </a:lnTo>
                <a:lnTo>
                  <a:pt x="13696" y="2809"/>
                </a:lnTo>
                <a:lnTo>
                  <a:pt x="13692" y="2809"/>
                </a:lnTo>
                <a:lnTo>
                  <a:pt x="13689" y="2808"/>
                </a:lnTo>
                <a:lnTo>
                  <a:pt x="13686" y="2807"/>
                </a:lnTo>
                <a:lnTo>
                  <a:pt x="13683" y="2805"/>
                </a:lnTo>
                <a:lnTo>
                  <a:pt x="13681" y="2803"/>
                </a:lnTo>
                <a:lnTo>
                  <a:pt x="13678" y="2801"/>
                </a:lnTo>
                <a:lnTo>
                  <a:pt x="13675" y="2799"/>
                </a:lnTo>
                <a:lnTo>
                  <a:pt x="13673" y="2796"/>
                </a:lnTo>
                <a:lnTo>
                  <a:pt x="13671" y="2793"/>
                </a:lnTo>
                <a:lnTo>
                  <a:pt x="13670" y="2790"/>
                </a:lnTo>
                <a:lnTo>
                  <a:pt x="13668" y="2787"/>
                </a:lnTo>
                <a:lnTo>
                  <a:pt x="13667" y="2784"/>
                </a:lnTo>
                <a:lnTo>
                  <a:pt x="13667" y="2781"/>
                </a:lnTo>
                <a:lnTo>
                  <a:pt x="13666" y="2778"/>
                </a:lnTo>
                <a:lnTo>
                  <a:pt x="13666" y="2774"/>
                </a:lnTo>
                <a:lnTo>
                  <a:pt x="13667" y="2771"/>
                </a:lnTo>
                <a:lnTo>
                  <a:pt x="13667" y="2768"/>
                </a:lnTo>
                <a:lnTo>
                  <a:pt x="13668" y="2765"/>
                </a:lnTo>
                <a:lnTo>
                  <a:pt x="13670" y="2762"/>
                </a:lnTo>
                <a:lnTo>
                  <a:pt x="13671" y="2759"/>
                </a:lnTo>
                <a:lnTo>
                  <a:pt x="13673" y="2757"/>
                </a:lnTo>
                <a:lnTo>
                  <a:pt x="13675" y="2754"/>
                </a:lnTo>
                <a:lnTo>
                  <a:pt x="13678" y="2752"/>
                </a:lnTo>
                <a:lnTo>
                  <a:pt x="13680" y="2749"/>
                </a:lnTo>
                <a:lnTo>
                  <a:pt x="13683" y="2747"/>
                </a:lnTo>
                <a:lnTo>
                  <a:pt x="13920" y="2604"/>
                </a:lnTo>
                <a:lnTo>
                  <a:pt x="13923" y="2603"/>
                </a:lnTo>
                <a:lnTo>
                  <a:pt x="13926" y="2601"/>
                </a:lnTo>
                <a:lnTo>
                  <a:pt x="13930" y="2600"/>
                </a:lnTo>
                <a:lnTo>
                  <a:pt x="13933" y="2600"/>
                </a:lnTo>
                <a:lnTo>
                  <a:pt x="13936" y="2599"/>
                </a:lnTo>
                <a:lnTo>
                  <a:pt x="13939" y="2599"/>
                </a:lnTo>
                <a:lnTo>
                  <a:pt x="13943" y="2600"/>
                </a:lnTo>
                <a:lnTo>
                  <a:pt x="13946" y="2600"/>
                </a:lnTo>
                <a:lnTo>
                  <a:pt x="13949" y="2601"/>
                </a:lnTo>
                <a:lnTo>
                  <a:pt x="13952" y="2602"/>
                </a:lnTo>
                <a:lnTo>
                  <a:pt x="13955" y="2604"/>
                </a:lnTo>
                <a:lnTo>
                  <a:pt x="13958" y="2606"/>
                </a:lnTo>
                <a:lnTo>
                  <a:pt x="13961" y="2608"/>
                </a:lnTo>
                <a:lnTo>
                  <a:pt x="13963" y="2610"/>
                </a:lnTo>
                <a:lnTo>
                  <a:pt x="13965" y="2613"/>
                </a:lnTo>
                <a:lnTo>
                  <a:pt x="13967" y="2615"/>
                </a:lnTo>
                <a:moveTo>
                  <a:pt x="13490" y="2899"/>
                </a:moveTo>
                <a:lnTo>
                  <a:pt x="13492" y="2902"/>
                </a:lnTo>
                <a:lnTo>
                  <a:pt x="13493" y="2906"/>
                </a:lnTo>
                <a:lnTo>
                  <a:pt x="13494" y="2909"/>
                </a:lnTo>
                <a:lnTo>
                  <a:pt x="13494" y="2912"/>
                </a:lnTo>
                <a:lnTo>
                  <a:pt x="13495" y="2915"/>
                </a:lnTo>
                <a:lnTo>
                  <a:pt x="13495" y="2919"/>
                </a:lnTo>
                <a:lnTo>
                  <a:pt x="13494" y="2922"/>
                </a:lnTo>
                <a:lnTo>
                  <a:pt x="13493" y="2925"/>
                </a:lnTo>
                <a:lnTo>
                  <a:pt x="13492" y="2928"/>
                </a:lnTo>
                <a:lnTo>
                  <a:pt x="13491" y="2931"/>
                </a:lnTo>
                <a:lnTo>
                  <a:pt x="13490" y="2934"/>
                </a:lnTo>
                <a:lnTo>
                  <a:pt x="13488" y="2937"/>
                </a:lnTo>
                <a:lnTo>
                  <a:pt x="13486" y="2939"/>
                </a:lnTo>
                <a:lnTo>
                  <a:pt x="13483" y="2941"/>
                </a:lnTo>
                <a:lnTo>
                  <a:pt x="13480" y="2944"/>
                </a:lnTo>
                <a:lnTo>
                  <a:pt x="13477" y="2945"/>
                </a:lnTo>
                <a:lnTo>
                  <a:pt x="13235" y="3081"/>
                </a:lnTo>
                <a:lnTo>
                  <a:pt x="13232" y="3083"/>
                </a:lnTo>
                <a:lnTo>
                  <a:pt x="13229" y="3084"/>
                </a:lnTo>
                <a:lnTo>
                  <a:pt x="13225" y="3085"/>
                </a:lnTo>
                <a:lnTo>
                  <a:pt x="13222" y="3085"/>
                </a:lnTo>
                <a:lnTo>
                  <a:pt x="13219" y="3086"/>
                </a:lnTo>
                <a:lnTo>
                  <a:pt x="13215" y="3085"/>
                </a:lnTo>
                <a:lnTo>
                  <a:pt x="13212" y="3085"/>
                </a:lnTo>
                <a:lnTo>
                  <a:pt x="13209" y="3084"/>
                </a:lnTo>
                <a:lnTo>
                  <a:pt x="13206" y="3083"/>
                </a:lnTo>
                <a:lnTo>
                  <a:pt x="13203" y="3082"/>
                </a:lnTo>
                <a:lnTo>
                  <a:pt x="13200" y="3080"/>
                </a:lnTo>
                <a:lnTo>
                  <a:pt x="13197" y="3078"/>
                </a:lnTo>
                <a:lnTo>
                  <a:pt x="13195" y="3076"/>
                </a:lnTo>
                <a:lnTo>
                  <a:pt x="13192" y="3074"/>
                </a:lnTo>
                <a:lnTo>
                  <a:pt x="13190" y="3071"/>
                </a:lnTo>
                <a:lnTo>
                  <a:pt x="13188" y="3068"/>
                </a:lnTo>
                <a:lnTo>
                  <a:pt x="13187" y="3065"/>
                </a:lnTo>
                <a:lnTo>
                  <a:pt x="13185" y="3062"/>
                </a:lnTo>
                <a:lnTo>
                  <a:pt x="13185" y="3059"/>
                </a:lnTo>
                <a:lnTo>
                  <a:pt x="13184" y="3056"/>
                </a:lnTo>
                <a:lnTo>
                  <a:pt x="13184" y="3052"/>
                </a:lnTo>
                <a:lnTo>
                  <a:pt x="13184" y="3049"/>
                </a:lnTo>
                <a:lnTo>
                  <a:pt x="13184" y="3046"/>
                </a:lnTo>
                <a:lnTo>
                  <a:pt x="13185" y="3043"/>
                </a:lnTo>
                <a:lnTo>
                  <a:pt x="13186" y="3040"/>
                </a:lnTo>
                <a:lnTo>
                  <a:pt x="13188" y="3037"/>
                </a:lnTo>
                <a:lnTo>
                  <a:pt x="13190" y="3034"/>
                </a:lnTo>
                <a:lnTo>
                  <a:pt x="13192" y="3031"/>
                </a:lnTo>
                <a:lnTo>
                  <a:pt x="13194" y="3029"/>
                </a:lnTo>
                <a:lnTo>
                  <a:pt x="13196" y="3026"/>
                </a:lnTo>
                <a:lnTo>
                  <a:pt x="13199" y="3024"/>
                </a:lnTo>
                <a:lnTo>
                  <a:pt x="13202" y="3022"/>
                </a:lnTo>
                <a:lnTo>
                  <a:pt x="13443" y="2887"/>
                </a:lnTo>
                <a:lnTo>
                  <a:pt x="13446" y="2886"/>
                </a:lnTo>
                <a:lnTo>
                  <a:pt x="13449" y="2884"/>
                </a:lnTo>
                <a:lnTo>
                  <a:pt x="13453" y="2883"/>
                </a:lnTo>
                <a:lnTo>
                  <a:pt x="13456" y="2883"/>
                </a:lnTo>
                <a:lnTo>
                  <a:pt x="13459" y="2882"/>
                </a:lnTo>
                <a:lnTo>
                  <a:pt x="13462" y="2883"/>
                </a:lnTo>
                <a:lnTo>
                  <a:pt x="13466" y="2883"/>
                </a:lnTo>
                <a:lnTo>
                  <a:pt x="13469" y="2884"/>
                </a:lnTo>
                <a:lnTo>
                  <a:pt x="13472" y="2885"/>
                </a:lnTo>
                <a:lnTo>
                  <a:pt x="13475" y="2886"/>
                </a:lnTo>
                <a:lnTo>
                  <a:pt x="13478" y="2887"/>
                </a:lnTo>
                <a:lnTo>
                  <a:pt x="13481" y="2889"/>
                </a:lnTo>
                <a:lnTo>
                  <a:pt x="13484" y="2891"/>
                </a:lnTo>
                <a:lnTo>
                  <a:pt x="13486" y="2894"/>
                </a:lnTo>
                <a:lnTo>
                  <a:pt x="13488" y="2896"/>
                </a:lnTo>
                <a:lnTo>
                  <a:pt x="13490" y="2899"/>
                </a:lnTo>
                <a:moveTo>
                  <a:pt x="13004" y="3168"/>
                </a:moveTo>
                <a:lnTo>
                  <a:pt x="13006" y="3171"/>
                </a:lnTo>
                <a:lnTo>
                  <a:pt x="13007" y="3175"/>
                </a:lnTo>
                <a:lnTo>
                  <a:pt x="13008" y="3178"/>
                </a:lnTo>
                <a:lnTo>
                  <a:pt x="13008" y="3181"/>
                </a:lnTo>
                <a:lnTo>
                  <a:pt x="13008" y="3184"/>
                </a:lnTo>
                <a:lnTo>
                  <a:pt x="13008" y="3187"/>
                </a:lnTo>
                <a:lnTo>
                  <a:pt x="13008" y="3191"/>
                </a:lnTo>
                <a:lnTo>
                  <a:pt x="13007" y="3194"/>
                </a:lnTo>
                <a:lnTo>
                  <a:pt x="13006" y="3197"/>
                </a:lnTo>
                <a:lnTo>
                  <a:pt x="13005" y="3200"/>
                </a:lnTo>
                <a:lnTo>
                  <a:pt x="13003" y="3203"/>
                </a:lnTo>
                <a:lnTo>
                  <a:pt x="13001" y="3205"/>
                </a:lnTo>
                <a:lnTo>
                  <a:pt x="12999" y="3208"/>
                </a:lnTo>
                <a:lnTo>
                  <a:pt x="12996" y="3210"/>
                </a:lnTo>
                <a:lnTo>
                  <a:pt x="12993" y="3212"/>
                </a:lnTo>
                <a:lnTo>
                  <a:pt x="12990" y="3213"/>
                </a:lnTo>
                <a:lnTo>
                  <a:pt x="12743" y="3341"/>
                </a:lnTo>
                <a:lnTo>
                  <a:pt x="12740" y="3343"/>
                </a:lnTo>
                <a:lnTo>
                  <a:pt x="12737" y="3344"/>
                </a:lnTo>
                <a:lnTo>
                  <a:pt x="12733" y="3345"/>
                </a:lnTo>
                <a:lnTo>
                  <a:pt x="12730" y="3345"/>
                </a:lnTo>
                <a:lnTo>
                  <a:pt x="12727" y="3345"/>
                </a:lnTo>
                <a:lnTo>
                  <a:pt x="12723" y="3345"/>
                </a:lnTo>
                <a:lnTo>
                  <a:pt x="12720" y="3344"/>
                </a:lnTo>
                <a:lnTo>
                  <a:pt x="12717" y="3344"/>
                </a:lnTo>
                <a:lnTo>
                  <a:pt x="12714" y="3343"/>
                </a:lnTo>
                <a:lnTo>
                  <a:pt x="12711" y="3341"/>
                </a:lnTo>
                <a:lnTo>
                  <a:pt x="12708" y="3339"/>
                </a:lnTo>
                <a:lnTo>
                  <a:pt x="12705" y="3337"/>
                </a:lnTo>
                <a:lnTo>
                  <a:pt x="12703" y="3335"/>
                </a:lnTo>
                <a:lnTo>
                  <a:pt x="12701" y="3333"/>
                </a:lnTo>
                <a:lnTo>
                  <a:pt x="12699" y="3330"/>
                </a:lnTo>
                <a:lnTo>
                  <a:pt x="12697" y="3327"/>
                </a:lnTo>
                <a:lnTo>
                  <a:pt x="12696" y="3324"/>
                </a:lnTo>
                <a:lnTo>
                  <a:pt x="12695" y="3321"/>
                </a:lnTo>
                <a:lnTo>
                  <a:pt x="12694" y="3317"/>
                </a:lnTo>
                <a:lnTo>
                  <a:pt x="12693" y="3314"/>
                </a:lnTo>
                <a:lnTo>
                  <a:pt x="12693" y="3311"/>
                </a:lnTo>
                <a:lnTo>
                  <a:pt x="12694" y="3308"/>
                </a:lnTo>
                <a:lnTo>
                  <a:pt x="12694" y="3304"/>
                </a:lnTo>
                <a:lnTo>
                  <a:pt x="12695" y="3301"/>
                </a:lnTo>
                <a:lnTo>
                  <a:pt x="12696" y="3298"/>
                </a:lnTo>
                <a:lnTo>
                  <a:pt x="12698" y="3296"/>
                </a:lnTo>
                <a:lnTo>
                  <a:pt x="12699" y="3293"/>
                </a:lnTo>
                <a:lnTo>
                  <a:pt x="12701" y="3290"/>
                </a:lnTo>
                <a:lnTo>
                  <a:pt x="12704" y="3288"/>
                </a:lnTo>
                <a:lnTo>
                  <a:pt x="12706" y="3286"/>
                </a:lnTo>
                <a:lnTo>
                  <a:pt x="12709" y="3284"/>
                </a:lnTo>
                <a:lnTo>
                  <a:pt x="12712" y="3282"/>
                </a:lnTo>
                <a:lnTo>
                  <a:pt x="12958" y="3154"/>
                </a:lnTo>
                <a:lnTo>
                  <a:pt x="12961" y="3153"/>
                </a:lnTo>
                <a:lnTo>
                  <a:pt x="12964" y="3152"/>
                </a:lnTo>
                <a:lnTo>
                  <a:pt x="12968" y="3151"/>
                </a:lnTo>
                <a:lnTo>
                  <a:pt x="12971" y="3150"/>
                </a:lnTo>
                <a:lnTo>
                  <a:pt x="12974" y="3150"/>
                </a:lnTo>
                <a:lnTo>
                  <a:pt x="12977" y="3150"/>
                </a:lnTo>
                <a:lnTo>
                  <a:pt x="12981" y="3151"/>
                </a:lnTo>
                <a:lnTo>
                  <a:pt x="12984" y="3152"/>
                </a:lnTo>
                <a:lnTo>
                  <a:pt x="12987" y="3153"/>
                </a:lnTo>
                <a:lnTo>
                  <a:pt x="12990" y="3154"/>
                </a:lnTo>
                <a:lnTo>
                  <a:pt x="12993" y="3156"/>
                </a:lnTo>
                <a:lnTo>
                  <a:pt x="12996" y="3158"/>
                </a:lnTo>
                <a:lnTo>
                  <a:pt x="12998" y="3160"/>
                </a:lnTo>
                <a:lnTo>
                  <a:pt x="13000" y="3162"/>
                </a:lnTo>
                <a:lnTo>
                  <a:pt x="13002" y="3165"/>
                </a:lnTo>
                <a:lnTo>
                  <a:pt x="13004" y="3168"/>
                </a:lnTo>
                <a:moveTo>
                  <a:pt x="12509" y="3420"/>
                </a:moveTo>
                <a:lnTo>
                  <a:pt x="12511" y="3423"/>
                </a:lnTo>
                <a:lnTo>
                  <a:pt x="12512" y="3427"/>
                </a:lnTo>
                <a:lnTo>
                  <a:pt x="12512" y="3430"/>
                </a:lnTo>
                <a:lnTo>
                  <a:pt x="12513" y="3433"/>
                </a:lnTo>
                <a:lnTo>
                  <a:pt x="12513" y="3437"/>
                </a:lnTo>
                <a:lnTo>
                  <a:pt x="12512" y="3440"/>
                </a:lnTo>
                <a:lnTo>
                  <a:pt x="12512" y="3443"/>
                </a:lnTo>
                <a:lnTo>
                  <a:pt x="12511" y="3446"/>
                </a:lnTo>
                <a:lnTo>
                  <a:pt x="12509" y="3449"/>
                </a:lnTo>
                <a:lnTo>
                  <a:pt x="12508" y="3452"/>
                </a:lnTo>
                <a:lnTo>
                  <a:pt x="12506" y="3455"/>
                </a:lnTo>
                <a:lnTo>
                  <a:pt x="12504" y="3457"/>
                </a:lnTo>
                <a:lnTo>
                  <a:pt x="12502" y="3460"/>
                </a:lnTo>
                <a:lnTo>
                  <a:pt x="12499" y="3462"/>
                </a:lnTo>
                <a:lnTo>
                  <a:pt x="12496" y="3464"/>
                </a:lnTo>
                <a:lnTo>
                  <a:pt x="12493" y="3465"/>
                </a:lnTo>
                <a:lnTo>
                  <a:pt x="12241" y="3584"/>
                </a:lnTo>
                <a:lnTo>
                  <a:pt x="12238" y="3586"/>
                </a:lnTo>
                <a:lnTo>
                  <a:pt x="12235" y="3587"/>
                </a:lnTo>
                <a:lnTo>
                  <a:pt x="12232" y="3587"/>
                </a:lnTo>
                <a:lnTo>
                  <a:pt x="12228" y="3587"/>
                </a:lnTo>
                <a:lnTo>
                  <a:pt x="12225" y="3587"/>
                </a:lnTo>
                <a:lnTo>
                  <a:pt x="12222" y="3587"/>
                </a:lnTo>
                <a:lnTo>
                  <a:pt x="12219" y="3587"/>
                </a:lnTo>
                <a:lnTo>
                  <a:pt x="12215" y="3586"/>
                </a:lnTo>
                <a:lnTo>
                  <a:pt x="12212" y="3584"/>
                </a:lnTo>
                <a:lnTo>
                  <a:pt x="12210" y="3583"/>
                </a:lnTo>
                <a:lnTo>
                  <a:pt x="12207" y="3581"/>
                </a:lnTo>
                <a:lnTo>
                  <a:pt x="12204" y="3579"/>
                </a:lnTo>
                <a:lnTo>
                  <a:pt x="12202" y="3577"/>
                </a:lnTo>
                <a:lnTo>
                  <a:pt x="12200" y="3574"/>
                </a:lnTo>
                <a:lnTo>
                  <a:pt x="12198" y="3571"/>
                </a:lnTo>
                <a:lnTo>
                  <a:pt x="12196" y="3568"/>
                </a:lnTo>
                <a:lnTo>
                  <a:pt x="12195" y="3565"/>
                </a:lnTo>
                <a:lnTo>
                  <a:pt x="12194" y="3562"/>
                </a:lnTo>
                <a:lnTo>
                  <a:pt x="12193" y="3558"/>
                </a:lnTo>
                <a:lnTo>
                  <a:pt x="12193" y="3555"/>
                </a:lnTo>
                <a:lnTo>
                  <a:pt x="12193" y="3552"/>
                </a:lnTo>
                <a:lnTo>
                  <a:pt x="12193" y="3549"/>
                </a:lnTo>
                <a:lnTo>
                  <a:pt x="12194" y="3545"/>
                </a:lnTo>
                <a:lnTo>
                  <a:pt x="12195" y="3542"/>
                </a:lnTo>
                <a:lnTo>
                  <a:pt x="12196" y="3539"/>
                </a:lnTo>
                <a:lnTo>
                  <a:pt x="12198" y="3536"/>
                </a:lnTo>
                <a:lnTo>
                  <a:pt x="12199" y="3534"/>
                </a:lnTo>
                <a:lnTo>
                  <a:pt x="12202" y="3531"/>
                </a:lnTo>
                <a:lnTo>
                  <a:pt x="12204" y="3529"/>
                </a:lnTo>
                <a:lnTo>
                  <a:pt x="12206" y="3527"/>
                </a:lnTo>
                <a:lnTo>
                  <a:pt x="12209" y="3525"/>
                </a:lnTo>
                <a:lnTo>
                  <a:pt x="12212" y="3523"/>
                </a:lnTo>
                <a:lnTo>
                  <a:pt x="12463" y="3405"/>
                </a:lnTo>
                <a:lnTo>
                  <a:pt x="12467" y="3404"/>
                </a:lnTo>
                <a:lnTo>
                  <a:pt x="12470" y="3403"/>
                </a:lnTo>
                <a:lnTo>
                  <a:pt x="12473" y="3402"/>
                </a:lnTo>
                <a:lnTo>
                  <a:pt x="12476" y="3402"/>
                </a:lnTo>
                <a:lnTo>
                  <a:pt x="12480" y="3402"/>
                </a:lnTo>
                <a:lnTo>
                  <a:pt x="12483" y="3402"/>
                </a:lnTo>
                <a:lnTo>
                  <a:pt x="12486" y="3403"/>
                </a:lnTo>
                <a:lnTo>
                  <a:pt x="12489" y="3404"/>
                </a:lnTo>
                <a:lnTo>
                  <a:pt x="12492" y="3405"/>
                </a:lnTo>
                <a:lnTo>
                  <a:pt x="12495" y="3406"/>
                </a:lnTo>
                <a:lnTo>
                  <a:pt x="12498" y="3408"/>
                </a:lnTo>
                <a:lnTo>
                  <a:pt x="12501" y="3410"/>
                </a:lnTo>
                <a:lnTo>
                  <a:pt x="12503" y="3412"/>
                </a:lnTo>
                <a:lnTo>
                  <a:pt x="12505" y="3415"/>
                </a:lnTo>
                <a:lnTo>
                  <a:pt x="12507" y="3417"/>
                </a:lnTo>
                <a:lnTo>
                  <a:pt x="12509" y="3420"/>
                </a:lnTo>
                <a:moveTo>
                  <a:pt x="12005" y="3654"/>
                </a:moveTo>
                <a:lnTo>
                  <a:pt x="12006" y="3657"/>
                </a:lnTo>
                <a:lnTo>
                  <a:pt x="12007" y="3661"/>
                </a:lnTo>
                <a:lnTo>
                  <a:pt x="12008" y="3664"/>
                </a:lnTo>
                <a:lnTo>
                  <a:pt x="12008" y="3667"/>
                </a:lnTo>
                <a:lnTo>
                  <a:pt x="12008" y="3671"/>
                </a:lnTo>
                <a:lnTo>
                  <a:pt x="12007" y="3674"/>
                </a:lnTo>
                <a:lnTo>
                  <a:pt x="12006" y="3677"/>
                </a:lnTo>
                <a:lnTo>
                  <a:pt x="12005" y="3680"/>
                </a:lnTo>
                <a:lnTo>
                  <a:pt x="12004" y="3683"/>
                </a:lnTo>
                <a:lnTo>
                  <a:pt x="12002" y="3686"/>
                </a:lnTo>
                <a:lnTo>
                  <a:pt x="12000" y="3689"/>
                </a:lnTo>
                <a:lnTo>
                  <a:pt x="11998" y="3691"/>
                </a:lnTo>
                <a:lnTo>
                  <a:pt x="11996" y="3694"/>
                </a:lnTo>
                <a:lnTo>
                  <a:pt x="11993" y="3696"/>
                </a:lnTo>
                <a:lnTo>
                  <a:pt x="11990" y="3698"/>
                </a:lnTo>
                <a:lnTo>
                  <a:pt x="11987" y="3699"/>
                </a:lnTo>
                <a:lnTo>
                  <a:pt x="11731" y="3807"/>
                </a:lnTo>
                <a:lnTo>
                  <a:pt x="11728" y="3808"/>
                </a:lnTo>
                <a:lnTo>
                  <a:pt x="11725" y="3809"/>
                </a:lnTo>
                <a:lnTo>
                  <a:pt x="11721" y="3810"/>
                </a:lnTo>
                <a:lnTo>
                  <a:pt x="11718" y="3810"/>
                </a:lnTo>
                <a:lnTo>
                  <a:pt x="11714" y="3810"/>
                </a:lnTo>
                <a:lnTo>
                  <a:pt x="11711" y="3810"/>
                </a:lnTo>
                <a:lnTo>
                  <a:pt x="11708" y="3809"/>
                </a:lnTo>
                <a:lnTo>
                  <a:pt x="11705" y="3808"/>
                </a:lnTo>
                <a:lnTo>
                  <a:pt x="11702" y="3807"/>
                </a:lnTo>
                <a:lnTo>
                  <a:pt x="11699" y="3805"/>
                </a:lnTo>
                <a:lnTo>
                  <a:pt x="11696" y="3803"/>
                </a:lnTo>
                <a:lnTo>
                  <a:pt x="11694" y="3801"/>
                </a:lnTo>
                <a:lnTo>
                  <a:pt x="11692" y="3798"/>
                </a:lnTo>
                <a:lnTo>
                  <a:pt x="11690" y="3795"/>
                </a:lnTo>
                <a:lnTo>
                  <a:pt x="11688" y="3792"/>
                </a:lnTo>
                <a:lnTo>
                  <a:pt x="11686" y="3789"/>
                </a:lnTo>
                <a:lnTo>
                  <a:pt x="11685" y="3786"/>
                </a:lnTo>
                <a:lnTo>
                  <a:pt x="11684" y="3783"/>
                </a:lnTo>
                <a:lnTo>
                  <a:pt x="11684" y="3779"/>
                </a:lnTo>
                <a:lnTo>
                  <a:pt x="11684" y="3776"/>
                </a:lnTo>
                <a:lnTo>
                  <a:pt x="11684" y="3773"/>
                </a:lnTo>
                <a:lnTo>
                  <a:pt x="11684" y="3770"/>
                </a:lnTo>
                <a:lnTo>
                  <a:pt x="11685" y="3767"/>
                </a:lnTo>
                <a:lnTo>
                  <a:pt x="11686" y="3764"/>
                </a:lnTo>
                <a:lnTo>
                  <a:pt x="11688" y="3761"/>
                </a:lnTo>
                <a:lnTo>
                  <a:pt x="11689" y="3758"/>
                </a:lnTo>
                <a:lnTo>
                  <a:pt x="11691" y="3756"/>
                </a:lnTo>
                <a:lnTo>
                  <a:pt x="11693" y="3753"/>
                </a:lnTo>
                <a:lnTo>
                  <a:pt x="11696" y="3751"/>
                </a:lnTo>
                <a:lnTo>
                  <a:pt x="11698" y="3749"/>
                </a:lnTo>
                <a:lnTo>
                  <a:pt x="11701" y="3747"/>
                </a:lnTo>
                <a:lnTo>
                  <a:pt x="11704" y="3745"/>
                </a:lnTo>
                <a:lnTo>
                  <a:pt x="11959" y="3637"/>
                </a:lnTo>
                <a:lnTo>
                  <a:pt x="11963" y="3636"/>
                </a:lnTo>
                <a:lnTo>
                  <a:pt x="11966" y="3635"/>
                </a:lnTo>
                <a:lnTo>
                  <a:pt x="11970" y="3635"/>
                </a:lnTo>
                <a:lnTo>
                  <a:pt x="11973" y="3635"/>
                </a:lnTo>
                <a:lnTo>
                  <a:pt x="11976" y="3635"/>
                </a:lnTo>
                <a:lnTo>
                  <a:pt x="11980" y="3635"/>
                </a:lnTo>
                <a:lnTo>
                  <a:pt x="11983" y="3636"/>
                </a:lnTo>
                <a:lnTo>
                  <a:pt x="11986" y="3637"/>
                </a:lnTo>
                <a:lnTo>
                  <a:pt x="11989" y="3638"/>
                </a:lnTo>
                <a:lnTo>
                  <a:pt x="11992" y="3640"/>
                </a:lnTo>
                <a:lnTo>
                  <a:pt x="11995" y="3641"/>
                </a:lnTo>
                <a:lnTo>
                  <a:pt x="11997" y="3643"/>
                </a:lnTo>
                <a:lnTo>
                  <a:pt x="12000" y="3646"/>
                </a:lnTo>
                <a:lnTo>
                  <a:pt x="12002" y="3648"/>
                </a:lnTo>
                <a:lnTo>
                  <a:pt x="12004" y="3651"/>
                </a:lnTo>
                <a:lnTo>
                  <a:pt x="12005" y="3654"/>
                </a:lnTo>
                <a:moveTo>
                  <a:pt x="3554" y="3669"/>
                </a:moveTo>
                <a:lnTo>
                  <a:pt x="3554" y="3666"/>
                </a:lnTo>
                <a:lnTo>
                  <a:pt x="3554" y="3662"/>
                </a:lnTo>
                <a:lnTo>
                  <a:pt x="3555" y="3659"/>
                </a:lnTo>
                <a:lnTo>
                  <a:pt x="3556" y="3656"/>
                </a:lnTo>
                <a:lnTo>
                  <a:pt x="3558" y="3653"/>
                </a:lnTo>
                <a:lnTo>
                  <a:pt x="3560" y="3650"/>
                </a:lnTo>
                <a:lnTo>
                  <a:pt x="3561" y="3647"/>
                </a:lnTo>
                <a:lnTo>
                  <a:pt x="3564" y="3645"/>
                </a:lnTo>
                <a:lnTo>
                  <a:pt x="3566" y="3643"/>
                </a:lnTo>
                <a:lnTo>
                  <a:pt x="3569" y="3641"/>
                </a:lnTo>
                <a:lnTo>
                  <a:pt x="3571" y="3639"/>
                </a:lnTo>
                <a:lnTo>
                  <a:pt x="3574" y="3638"/>
                </a:lnTo>
                <a:lnTo>
                  <a:pt x="3578" y="3637"/>
                </a:lnTo>
                <a:lnTo>
                  <a:pt x="3581" y="3636"/>
                </a:lnTo>
                <a:lnTo>
                  <a:pt x="3584" y="3635"/>
                </a:lnTo>
                <a:lnTo>
                  <a:pt x="3588" y="3635"/>
                </a:lnTo>
                <a:lnTo>
                  <a:pt x="3865" y="3642"/>
                </a:lnTo>
                <a:lnTo>
                  <a:pt x="3868" y="3642"/>
                </a:lnTo>
                <a:lnTo>
                  <a:pt x="3872" y="3643"/>
                </a:lnTo>
                <a:lnTo>
                  <a:pt x="3875" y="3644"/>
                </a:lnTo>
                <a:lnTo>
                  <a:pt x="3878" y="3645"/>
                </a:lnTo>
                <a:lnTo>
                  <a:pt x="3881" y="3646"/>
                </a:lnTo>
                <a:lnTo>
                  <a:pt x="3884" y="3648"/>
                </a:lnTo>
                <a:lnTo>
                  <a:pt x="3886" y="3650"/>
                </a:lnTo>
                <a:lnTo>
                  <a:pt x="3889" y="3652"/>
                </a:lnTo>
                <a:lnTo>
                  <a:pt x="3891" y="3655"/>
                </a:lnTo>
                <a:lnTo>
                  <a:pt x="3893" y="3658"/>
                </a:lnTo>
                <a:lnTo>
                  <a:pt x="3894" y="3660"/>
                </a:lnTo>
                <a:lnTo>
                  <a:pt x="3896" y="3663"/>
                </a:lnTo>
                <a:lnTo>
                  <a:pt x="3897" y="3666"/>
                </a:lnTo>
                <a:lnTo>
                  <a:pt x="3897" y="3670"/>
                </a:lnTo>
                <a:lnTo>
                  <a:pt x="3898" y="3673"/>
                </a:lnTo>
                <a:lnTo>
                  <a:pt x="3898" y="3676"/>
                </a:lnTo>
                <a:lnTo>
                  <a:pt x="3897" y="3680"/>
                </a:lnTo>
                <a:lnTo>
                  <a:pt x="3897" y="3683"/>
                </a:lnTo>
                <a:lnTo>
                  <a:pt x="3896" y="3686"/>
                </a:lnTo>
                <a:lnTo>
                  <a:pt x="3894" y="3689"/>
                </a:lnTo>
                <a:lnTo>
                  <a:pt x="3893" y="3692"/>
                </a:lnTo>
                <a:lnTo>
                  <a:pt x="3891" y="3695"/>
                </a:lnTo>
                <a:lnTo>
                  <a:pt x="3889" y="3698"/>
                </a:lnTo>
                <a:lnTo>
                  <a:pt x="3887" y="3700"/>
                </a:lnTo>
                <a:lnTo>
                  <a:pt x="3884" y="3702"/>
                </a:lnTo>
                <a:lnTo>
                  <a:pt x="3881" y="3704"/>
                </a:lnTo>
                <a:lnTo>
                  <a:pt x="3878" y="3705"/>
                </a:lnTo>
                <a:lnTo>
                  <a:pt x="3875" y="3707"/>
                </a:lnTo>
                <a:lnTo>
                  <a:pt x="3872" y="3708"/>
                </a:lnTo>
                <a:lnTo>
                  <a:pt x="3869" y="3709"/>
                </a:lnTo>
                <a:lnTo>
                  <a:pt x="3865" y="3709"/>
                </a:lnTo>
                <a:lnTo>
                  <a:pt x="3862" y="3709"/>
                </a:lnTo>
                <a:lnTo>
                  <a:pt x="3588" y="3703"/>
                </a:lnTo>
                <a:lnTo>
                  <a:pt x="3584" y="3703"/>
                </a:lnTo>
                <a:lnTo>
                  <a:pt x="3581" y="3702"/>
                </a:lnTo>
                <a:lnTo>
                  <a:pt x="3578" y="3701"/>
                </a:lnTo>
                <a:lnTo>
                  <a:pt x="3574" y="3700"/>
                </a:lnTo>
                <a:lnTo>
                  <a:pt x="3571" y="3698"/>
                </a:lnTo>
                <a:lnTo>
                  <a:pt x="3569" y="3697"/>
                </a:lnTo>
                <a:lnTo>
                  <a:pt x="3566" y="3695"/>
                </a:lnTo>
                <a:lnTo>
                  <a:pt x="3564" y="3693"/>
                </a:lnTo>
                <a:lnTo>
                  <a:pt x="3561" y="3690"/>
                </a:lnTo>
                <a:lnTo>
                  <a:pt x="3560" y="3688"/>
                </a:lnTo>
                <a:lnTo>
                  <a:pt x="3558" y="3685"/>
                </a:lnTo>
                <a:lnTo>
                  <a:pt x="3556" y="3682"/>
                </a:lnTo>
                <a:lnTo>
                  <a:pt x="3555" y="3679"/>
                </a:lnTo>
                <a:lnTo>
                  <a:pt x="3554" y="3676"/>
                </a:lnTo>
                <a:lnTo>
                  <a:pt x="3554" y="3673"/>
                </a:lnTo>
                <a:lnTo>
                  <a:pt x="3554" y="3669"/>
                </a:lnTo>
                <a:moveTo>
                  <a:pt x="3346" y="3670"/>
                </a:moveTo>
                <a:lnTo>
                  <a:pt x="3346" y="3674"/>
                </a:lnTo>
                <a:lnTo>
                  <a:pt x="3345" y="3677"/>
                </a:lnTo>
                <a:lnTo>
                  <a:pt x="3345" y="3680"/>
                </a:lnTo>
                <a:lnTo>
                  <a:pt x="3344" y="3684"/>
                </a:lnTo>
                <a:lnTo>
                  <a:pt x="3342" y="3687"/>
                </a:lnTo>
                <a:lnTo>
                  <a:pt x="3341" y="3689"/>
                </a:lnTo>
                <a:lnTo>
                  <a:pt x="3339" y="3692"/>
                </a:lnTo>
                <a:lnTo>
                  <a:pt x="3337" y="3694"/>
                </a:lnTo>
                <a:lnTo>
                  <a:pt x="3334" y="3697"/>
                </a:lnTo>
                <a:lnTo>
                  <a:pt x="3332" y="3699"/>
                </a:lnTo>
                <a:lnTo>
                  <a:pt x="3329" y="3700"/>
                </a:lnTo>
                <a:lnTo>
                  <a:pt x="3326" y="3702"/>
                </a:lnTo>
                <a:lnTo>
                  <a:pt x="3323" y="3703"/>
                </a:lnTo>
                <a:lnTo>
                  <a:pt x="3320" y="3704"/>
                </a:lnTo>
                <a:lnTo>
                  <a:pt x="3316" y="3705"/>
                </a:lnTo>
                <a:lnTo>
                  <a:pt x="3313" y="3705"/>
                </a:lnTo>
                <a:lnTo>
                  <a:pt x="3038" y="3715"/>
                </a:lnTo>
                <a:lnTo>
                  <a:pt x="3034" y="3715"/>
                </a:lnTo>
                <a:lnTo>
                  <a:pt x="3031" y="3715"/>
                </a:lnTo>
                <a:lnTo>
                  <a:pt x="3028" y="3714"/>
                </a:lnTo>
                <a:lnTo>
                  <a:pt x="3024" y="3713"/>
                </a:lnTo>
                <a:lnTo>
                  <a:pt x="3021" y="3712"/>
                </a:lnTo>
                <a:lnTo>
                  <a:pt x="3018" y="3711"/>
                </a:lnTo>
                <a:lnTo>
                  <a:pt x="3016" y="3709"/>
                </a:lnTo>
                <a:lnTo>
                  <a:pt x="3013" y="3707"/>
                </a:lnTo>
                <a:lnTo>
                  <a:pt x="3011" y="3704"/>
                </a:lnTo>
                <a:lnTo>
                  <a:pt x="3009" y="3702"/>
                </a:lnTo>
                <a:lnTo>
                  <a:pt x="3007" y="3699"/>
                </a:lnTo>
                <a:lnTo>
                  <a:pt x="3005" y="3696"/>
                </a:lnTo>
                <a:lnTo>
                  <a:pt x="3004" y="3693"/>
                </a:lnTo>
                <a:lnTo>
                  <a:pt x="3003" y="3690"/>
                </a:lnTo>
                <a:lnTo>
                  <a:pt x="3002" y="3687"/>
                </a:lnTo>
                <a:lnTo>
                  <a:pt x="3002" y="3683"/>
                </a:lnTo>
                <a:lnTo>
                  <a:pt x="3002" y="3680"/>
                </a:lnTo>
                <a:lnTo>
                  <a:pt x="3002" y="3677"/>
                </a:lnTo>
                <a:lnTo>
                  <a:pt x="3003" y="3673"/>
                </a:lnTo>
                <a:lnTo>
                  <a:pt x="3004" y="3670"/>
                </a:lnTo>
                <a:lnTo>
                  <a:pt x="3005" y="3667"/>
                </a:lnTo>
                <a:lnTo>
                  <a:pt x="3007" y="3664"/>
                </a:lnTo>
                <a:lnTo>
                  <a:pt x="3009" y="3662"/>
                </a:lnTo>
                <a:lnTo>
                  <a:pt x="3011" y="3659"/>
                </a:lnTo>
                <a:lnTo>
                  <a:pt x="3013" y="3657"/>
                </a:lnTo>
                <a:lnTo>
                  <a:pt x="3016" y="3655"/>
                </a:lnTo>
                <a:lnTo>
                  <a:pt x="3019" y="3653"/>
                </a:lnTo>
                <a:lnTo>
                  <a:pt x="3022" y="3652"/>
                </a:lnTo>
                <a:lnTo>
                  <a:pt x="3025" y="3650"/>
                </a:lnTo>
                <a:lnTo>
                  <a:pt x="3028" y="3649"/>
                </a:lnTo>
                <a:lnTo>
                  <a:pt x="3031" y="3649"/>
                </a:lnTo>
                <a:lnTo>
                  <a:pt x="3035" y="3648"/>
                </a:lnTo>
                <a:lnTo>
                  <a:pt x="3311" y="3637"/>
                </a:lnTo>
                <a:lnTo>
                  <a:pt x="3314" y="3637"/>
                </a:lnTo>
                <a:lnTo>
                  <a:pt x="3318" y="3638"/>
                </a:lnTo>
                <a:lnTo>
                  <a:pt x="3321" y="3639"/>
                </a:lnTo>
                <a:lnTo>
                  <a:pt x="3324" y="3640"/>
                </a:lnTo>
                <a:lnTo>
                  <a:pt x="3327" y="3641"/>
                </a:lnTo>
                <a:lnTo>
                  <a:pt x="3330" y="3643"/>
                </a:lnTo>
                <a:lnTo>
                  <a:pt x="3333" y="3645"/>
                </a:lnTo>
                <a:lnTo>
                  <a:pt x="3335" y="3647"/>
                </a:lnTo>
                <a:lnTo>
                  <a:pt x="3338" y="3649"/>
                </a:lnTo>
                <a:lnTo>
                  <a:pt x="3340" y="3652"/>
                </a:lnTo>
                <a:lnTo>
                  <a:pt x="3342" y="3655"/>
                </a:lnTo>
                <a:lnTo>
                  <a:pt x="3343" y="3657"/>
                </a:lnTo>
                <a:lnTo>
                  <a:pt x="3344" y="3660"/>
                </a:lnTo>
                <a:lnTo>
                  <a:pt x="3345" y="3664"/>
                </a:lnTo>
                <a:lnTo>
                  <a:pt x="3346" y="3667"/>
                </a:lnTo>
                <a:lnTo>
                  <a:pt x="3346" y="3670"/>
                </a:lnTo>
                <a:moveTo>
                  <a:pt x="4105" y="3687"/>
                </a:moveTo>
                <a:lnTo>
                  <a:pt x="4105" y="3684"/>
                </a:lnTo>
                <a:lnTo>
                  <a:pt x="4106" y="3680"/>
                </a:lnTo>
                <a:lnTo>
                  <a:pt x="4107" y="3677"/>
                </a:lnTo>
                <a:lnTo>
                  <a:pt x="4108" y="3674"/>
                </a:lnTo>
                <a:lnTo>
                  <a:pt x="4110" y="3671"/>
                </a:lnTo>
                <a:lnTo>
                  <a:pt x="4112" y="3669"/>
                </a:lnTo>
                <a:lnTo>
                  <a:pt x="4114" y="3666"/>
                </a:lnTo>
                <a:lnTo>
                  <a:pt x="4117" y="3664"/>
                </a:lnTo>
                <a:lnTo>
                  <a:pt x="4119" y="3662"/>
                </a:lnTo>
                <a:lnTo>
                  <a:pt x="4122" y="3660"/>
                </a:lnTo>
                <a:lnTo>
                  <a:pt x="4125" y="3659"/>
                </a:lnTo>
                <a:lnTo>
                  <a:pt x="4128" y="3658"/>
                </a:lnTo>
                <a:lnTo>
                  <a:pt x="4131" y="3657"/>
                </a:lnTo>
                <a:lnTo>
                  <a:pt x="4135" y="3656"/>
                </a:lnTo>
                <a:lnTo>
                  <a:pt x="4138" y="3656"/>
                </a:lnTo>
                <a:lnTo>
                  <a:pt x="4142" y="3656"/>
                </a:lnTo>
                <a:lnTo>
                  <a:pt x="4417" y="3677"/>
                </a:lnTo>
                <a:lnTo>
                  <a:pt x="4420" y="3678"/>
                </a:lnTo>
                <a:lnTo>
                  <a:pt x="4424" y="3679"/>
                </a:lnTo>
                <a:lnTo>
                  <a:pt x="4427" y="3680"/>
                </a:lnTo>
                <a:lnTo>
                  <a:pt x="4430" y="3681"/>
                </a:lnTo>
                <a:lnTo>
                  <a:pt x="4433" y="3683"/>
                </a:lnTo>
                <a:lnTo>
                  <a:pt x="4435" y="3685"/>
                </a:lnTo>
                <a:lnTo>
                  <a:pt x="4438" y="3687"/>
                </a:lnTo>
                <a:lnTo>
                  <a:pt x="4440" y="3689"/>
                </a:lnTo>
                <a:lnTo>
                  <a:pt x="4442" y="3692"/>
                </a:lnTo>
                <a:lnTo>
                  <a:pt x="4444" y="3695"/>
                </a:lnTo>
                <a:lnTo>
                  <a:pt x="4445" y="3698"/>
                </a:lnTo>
                <a:lnTo>
                  <a:pt x="4446" y="3701"/>
                </a:lnTo>
                <a:lnTo>
                  <a:pt x="4447" y="3704"/>
                </a:lnTo>
                <a:lnTo>
                  <a:pt x="4448" y="3707"/>
                </a:lnTo>
                <a:lnTo>
                  <a:pt x="4448" y="3711"/>
                </a:lnTo>
                <a:lnTo>
                  <a:pt x="4448" y="3714"/>
                </a:lnTo>
                <a:lnTo>
                  <a:pt x="4447" y="3718"/>
                </a:lnTo>
                <a:lnTo>
                  <a:pt x="4446" y="3721"/>
                </a:lnTo>
                <a:lnTo>
                  <a:pt x="4445" y="3724"/>
                </a:lnTo>
                <a:lnTo>
                  <a:pt x="4444" y="3727"/>
                </a:lnTo>
                <a:lnTo>
                  <a:pt x="4442" y="3730"/>
                </a:lnTo>
                <a:lnTo>
                  <a:pt x="4440" y="3732"/>
                </a:lnTo>
                <a:lnTo>
                  <a:pt x="4438" y="3735"/>
                </a:lnTo>
                <a:lnTo>
                  <a:pt x="4436" y="3737"/>
                </a:lnTo>
                <a:lnTo>
                  <a:pt x="4433" y="3739"/>
                </a:lnTo>
                <a:lnTo>
                  <a:pt x="4430" y="3740"/>
                </a:lnTo>
                <a:lnTo>
                  <a:pt x="4427" y="3742"/>
                </a:lnTo>
                <a:lnTo>
                  <a:pt x="4424" y="3743"/>
                </a:lnTo>
                <a:lnTo>
                  <a:pt x="4421" y="3744"/>
                </a:lnTo>
                <a:lnTo>
                  <a:pt x="4418" y="3744"/>
                </a:lnTo>
                <a:lnTo>
                  <a:pt x="4414" y="3744"/>
                </a:lnTo>
                <a:lnTo>
                  <a:pt x="4411" y="3744"/>
                </a:lnTo>
                <a:lnTo>
                  <a:pt x="4137" y="3723"/>
                </a:lnTo>
                <a:lnTo>
                  <a:pt x="4133" y="3723"/>
                </a:lnTo>
                <a:lnTo>
                  <a:pt x="4130" y="3722"/>
                </a:lnTo>
                <a:lnTo>
                  <a:pt x="4127" y="3721"/>
                </a:lnTo>
                <a:lnTo>
                  <a:pt x="4124" y="3719"/>
                </a:lnTo>
                <a:lnTo>
                  <a:pt x="4121" y="3718"/>
                </a:lnTo>
                <a:lnTo>
                  <a:pt x="4118" y="3716"/>
                </a:lnTo>
                <a:lnTo>
                  <a:pt x="4116" y="3714"/>
                </a:lnTo>
                <a:lnTo>
                  <a:pt x="4113" y="3711"/>
                </a:lnTo>
                <a:lnTo>
                  <a:pt x="4111" y="3709"/>
                </a:lnTo>
                <a:lnTo>
                  <a:pt x="4109" y="3706"/>
                </a:lnTo>
                <a:lnTo>
                  <a:pt x="4108" y="3703"/>
                </a:lnTo>
                <a:lnTo>
                  <a:pt x="4107" y="3700"/>
                </a:lnTo>
                <a:lnTo>
                  <a:pt x="4106" y="3697"/>
                </a:lnTo>
                <a:lnTo>
                  <a:pt x="4105" y="3694"/>
                </a:lnTo>
                <a:lnTo>
                  <a:pt x="4105" y="3691"/>
                </a:lnTo>
                <a:lnTo>
                  <a:pt x="4105" y="3687"/>
                </a:lnTo>
                <a:moveTo>
                  <a:pt x="2795" y="3697"/>
                </a:moveTo>
                <a:lnTo>
                  <a:pt x="2795" y="3701"/>
                </a:lnTo>
                <a:lnTo>
                  <a:pt x="2795" y="3704"/>
                </a:lnTo>
                <a:lnTo>
                  <a:pt x="2794" y="3707"/>
                </a:lnTo>
                <a:lnTo>
                  <a:pt x="2794" y="3711"/>
                </a:lnTo>
                <a:lnTo>
                  <a:pt x="2792" y="3714"/>
                </a:lnTo>
                <a:lnTo>
                  <a:pt x="2791" y="3717"/>
                </a:lnTo>
                <a:lnTo>
                  <a:pt x="2789" y="3719"/>
                </a:lnTo>
                <a:lnTo>
                  <a:pt x="2787" y="3722"/>
                </a:lnTo>
                <a:lnTo>
                  <a:pt x="2785" y="3724"/>
                </a:lnTo>
                <a:lnTo>
                  <a:pt x="2783" y="3727"/>
                </a:lnTo>
                <a:lnTo>
                  <a:pt x="2780" y="3729"/>
                </a:lnTo>
                <a:lnTo>
                  <a:pt x="2777" y="3730"/>
                </a:lnTo>
                <a:lnTo>
                  <a:pt x="2774" y="3732"/>
                </a:lnTo>
                <a:lnTo>
                  <a:pt x="2771" y="3733"/>
                </a:lnTo>
                <a:lnTo>
                  <a:pt x="2767" y="3734"/>
                </a:lnTo>
                <a:lnTo>
                  <a:pt x="2764" y="3734"/>
                </a:lnTo>
                <a:lnTo>
                  <a:pt x="2491" y="3761"/>
                </a:lnTo>
                <a:lnTo>
                  <a:pt x="2487" y="3761"/>
                </a:lnTo>
                <a:lnTo>
                  <a:pt x="2484" y="3761"/>
                </a:lnTo>
                <a:lnTo>
                  <a:pt x="2481" y="3761"/>
                </a:lnTo>
                <a:lnTo>
                  <a:pt x="2478" y="3760"/>
                </a:lnTo>
                <a:lnTo>
                  <a:pt x="2475" y="3759"/>
                </a:lnTo>
                <a:lnTo>
                  <a:pt x="2472" y="3758"/>
                </a:lnTo>
                <a:lnTo>
                  <a:pt x="2469" y="3756"/>
                </a:lnTo>
                <a:lnTo>
                  <a:pt x="2466" y="3754"/>
                </a:lnTo>
                <a:lnTo>
                  <a:pt x="2464" y="3752"/>
                </a:lnTo>
                <a:lnTo>
                  <a:pt x="2461" y="3750"/>
                </a:lnTo>
                <a:lnTo>
                  <a:pt x="2459" y="3748"/>
                </a:lnTo>
                <a:lnTo>
                  <a:pt x="2457" y="3745"/>
                </a:lnTo>
                <a:lnTo>
                  <a:pt x="2456" y="3742"/>
                </a:lnTo>
                <a:lnTo>
                  <a:pt x="2454" y="3739"/>
                </a:lnTo>
                <a:lnTo>
                  <a:pt x="2453" y="3736"/>
                </a:lnTo>
                <a:lnTo>
                  <a:pt x="2453" y="3732"/>
                </a:lnTo>
                <a:lnTo>
                  <a:pt x="2453" y="3729"/>
                </a:lnTo>
                <a:lnTo>
                  <a:pt x="2453" y="3725"/>
                </a:lnTo>
                <a:lnTo>
                  <a:pt x="2453" y="3722"/>
                </a:lnTo>
                <a:lnTo>
                  <a:pt x="2454" y="3719"/>
                </a:lnTo>
                <a:lnTo>
                  <a:pt x="2455" y="3716"/>
                </a:lnTo>
                <a:lnTo>
                  <a:pt x="2457" y="3713"/>
                </a:lnTo>
                <a:lnTo>
                  <a:pt x="2458" y="3710"/>
                </a:lnTo>
                <a:lnTo>
                  <a:pt x="2460" y="3707"/>
                </a:lnTo>
                <a:lnTo>
                  <a:pt x="2462" y="3705"/>
                </a:lnTo>
                <a:lnTo>
                  <a:pt x="2465" y="3703"/>
                </a:lnTo>
                <a:lnTo>
                  <a:pt x="2467" y="3701"/>
                </a:lnTo>
                <a:lnTo>
                  <a:pt x="2470" y="3699"/>
                </a:lnTo>
                <a:lnTo>
                  <a:pt x="2473" y="3697"/>
                </a:lnTo>
                <a:lnTo>
                  <a:pt x="2476" y="3696"/>
                </a:lnTo>
                <a:lnTo>
                  <a:pt x="2480" y="3695"/>
                </a:lnTo>
                <a:lnTo>
                  <a:pt x="2483" y="3694"/>
                </a:lnTo>
                <a:lnTo>
                  <a:pt x="2758" y="3667"/>
                </a:lnTo>
                <a:lnTo>
                  <a:pt x="2761" y="3667"/>
                </a:lnTo>
                <a:lnTo>
                  <a:pt x="2765" y="3667"/>
                </a:lnTo>
                <a:lnTo>
                  <a:pt x="2768" y="3668"/>
                </a:lnTo>
                <a:lnTo>
                  <a:pt x="2771" y="3669"/>
                </a:lnTo>
                <a:lnTo>
                  <a:pt x="2775" y="3670"/>
                </a:lnTo>
                <a:lnTo>
                  <a:pt x="2778" y="3671"/>
                </a:lnTo>
                <a:lnTo>
                  <a:pt x="2780" y="3673"/>
                </a:lnTo>
                <a:lnTo>
                  <a:pt x="2783" y="3675"/>
                </a:lnTo>
                <a:lnTo>
                  <a:pt x="2786" y="3677"/>
                </a:lnTo>
                <a:lnTo>
                  <a:pt x="2788" y="3679"/>
                </a:lnTo>
                <a:lnTo>
                  <a:pt x="2790" y="3682"/>
                </a:lnTo>
                <a:lnTo>
                  <a:pt x="2791" y="3685"/>
                </a:lnTo>
                <a:lnTo>
                  <a:pt x="2793" y="3688"/>
                </a:lnTo>
                <a:lnTo>
                  <a:pt x="2794" y="3691"/>
                </a:lnTo>
                <a:lnTo>
                  <a:pt x="2794" y="3694"/>
                </a:lnTo>
                <a:lnTo>
                  <a:pt x="2795" y="3697"/>
                </a:lnTo>
                <a:moveTo>
                  <a:pt x="4655" y="3736"/>
                </a:moveTo>
                <a:lnTo>
                  <a:pt x="4655" y="3733"/>
                </a:lnTo>
                <a:lnTo>
                  <a:pt x="4656" y="3729"/>
                </a:lnTo>
                <a:lnTo>
                  <a:pt x="4657" y="3726"/>
                </a:lnTo>
                <a:lnTo>
                  <a:pt x="4659" y="3723"/>
                </a:lnTo>
                <a:lnTo>
                  <a:pt x="4661" y="3720"/>
                </a:lnTo>
                <a:lnTo>
                  <a:pt x="4663" y="3718"/>
                </a:lnTo>
                <a:lnTo>
                  <a:pt x="4665" y="3715"/>
                </a:lnTo>
                <a:lnTo>
                  <a:pt x="4667" y="3713"/>
                </a:lnTo>
                <a:lnTo>
                  <a:pt x="4670" y="3711"/>
                </a:lnTo>
                <a:lnTo>
                  <a:pt x="4673" y="3710"/>
                </a:lnTo>
                <a:lnTo>
                  <a:pt x="4676" y="3708"/>
                </a:lnTo>
                <a:lnTo>
                  <a:pt x="4679" y="3707"/>
                </a:lnTo>
                <a:lnTo>
                  <a:pt x="4682" y="3707"/>
                </a:lnTo>
                <a:lnTo>
                  <a:pt x="4686" y="3706"/>
                </a:lnTo>
                <a:lnTo>
                  <a:pt x="4689" y="3706"/>
                </a:lnTo>
                <a:lnTo>
                  <a:pt x="4693" y="3706"/>
                </a:lnTo>
                <a:lnTo>
                  <a:pt x="4967" y="3743"/>
                </a:lnTo>
                <a:lnTo>
                  <a:pt x="4970" y="3744"/>
                </a:lnTo>
                <a:lnTo>
                  <a:pt x="4973" y="3745"/>
                </a:lnTo>
                <a:lnTo>
                  <a:pt x="4976" y="3746"/>
                </a:lnTo>
                <a:lnTo>
                  <a:pt x="4979" y="3748"/>
                </a:lnTo>
                <a:lnTo>
                  <a:pt x="4982" y="3750"/>
                </a:lnTo>
                <a:lnTo>
                  <a:pt x="4984" y="3752"/>
                </a:lnTo>
                <a:lnTo>
                  <a:pt x="4987" y="3754"/>
                </a:lnTo>
                <a:lnTo>
                  <a:pt x="4989" y="3757"/>
                </a:lnTo>
                <a:lnTo>
                  <a:pt x="4991" y="3759"/>
                </a:lnTo>
                <a:lnTo>
                  <a:pt x="4992" y="3762"/>
                </a:lnTo>
                <a:lnTo>
                  <a:pt x="4993" y="3765"/>
                </a:lnTo>
                <a:lnTo>
                  <a:pt x="4995" y="3768"/>
                </a:lnTo>
                <a:lnTo>
                  <a:pt x="4995" y="3771"/>
                </a:lnTo>
                <a:lnTo>
                  <a:pt x="4996" y="3774"/>
                </a:lnTo>
                <a:lnTo>
                  <a:pt x="4996" y="3778"/>
                </a:lnTo>
                <a:lnTo>
                  <a:pt x="4996" y="3781"/>
                </a:lnTo>
                <a:lnTo>
                  <a:pt x="4995" y="3784"/>
                </a:lnTo>
                <a:lnTo>
                  <a:pt x="4994" y="3788"/>
                </a:lnTo>
                <a:lnTo>
                  <a:pt x="4993" y="3791"/>
                </a:lnTo>
                <a:lnTo>
                  <a:pt x="4991" y="3794"/>
                </a:lnTo>
                <a:lnTo>
                  <a:pt x="4989" y="3796"/>
                </a:lnTo>
                <a:lnTo>
                  <a:pt x="4987" y="3799"/>
                </a:lnTo>
                <a:lnTo>
                  <a:pt x="4984" y="3801"/>
                </a:lnTo>
                <a:lnTo>
                  <a:pt x="4982" y="3803"/>
                </a:lnTo>
                <a:lnTo>
                  <a:pt x="4979" y="3805"/>
                </a:lnTo>
                <a:lnTo>
                  <a:pt x="4976" y="3806"/>
                </a:lnTo>
                <a:lnTo>
                  <a:pt x="4973" y="3808"/>
                </a:lnTo>
                <a:lnTo>
                  <a:pt x="4970" y="3809"/>
                </a:lnTo>
                <a:lnTo>
                  <a:pt x="4967" y="3809"/>
                </a:lnTo>
                <a:lnTo>
                  <a:pt x="4963" y="3810"/>
                </a:lnTo>
                <a:lnTo>
                  <a:pt x="4960" y="3810"/>
                </a:lnTo>
                <a:lnTo>
                  <a:pt x="4957" y="3809"/>
                </a:lnTo>
                <a:lnTo>
                  <a:pt x="4684" y="3773"/>
                </a:lnTo>
                <a:lnTo>
                  <a:pt x="4680" y="3773"/>
                </a:lnTo>
                <a:lnTo>
                  <a:pt x="4677" y="3772"/>
                </a:lnTo>
                <a:lnTo>
                  <a:pt x="4674" y="3771"/>
                </a:lnTo>
                <a:lnTo>
                  <a:pt x="4671" y="3769"/>
                </a:lnTo>
                <a:lnTo>
                  <a:pt x="4668" y="3767"/>
                </a:lnTo>
                <a:lnTo>
                  <a:pt x="4666" y="3765"/>
                </a:lnTo>
                <a:lnTo>
                  <a:pt x="4663" y="3763"/>
                </a:lnTo>
                <a:lnTo>
                  <a:pt x="4661" y="3761"/>
                </a:lnTo>
                <a:lnTo>
                  <a:pt x="4659" y="3758"/>
                </a:lnTo>
                <a:lnTo>
                  <a:pt x="4658" y="3755"/>
                </a:lnTo>
                <a:lnTo>
                  <a:pt x="4657" y="3752"/>
                </a:lnTo>
                <a:lnTo>
                  <a:pt x="4655" y="3749"/>
                </a:lnTo>
                <a:lnTo>
                  <a:pt x="4655" y="3746"/>
                </a:lnTo>
                <a:lnTo>
                  <a:pt x="4654" y="3743"/>
                </a:lnTo>
                <a:lnTo>
                  <a:pt x="4654" y="3740"/>
                </a:lnTo>
                <a:lnTo>
                  <a:pt x="4655" y="3736"/>
                </a:lnTo>
                <a:moveTo>
                  <a:pt x="2248" y="3759"/>
                </a:moveTo>
                <a:lnTo>
                  <a:pt x="2248" y="3763"/>
                </a:lnTo>
                <a:lnTo>
                  <a:pt x="2248" y="3766"/>
                </a:lnTo>
                <a:lnTo>
                  <a:pt x="2248" y="3770"/>
                </a:lnTo>
                <a:lnTo>
                  <a:pt x="2247" y="3773"/>
                </a:lnTo>
                <a:lnTo>
                  <a:pt x="2246" y="3776"/>
                </a:lnTo>
                <a:lnTo>
                  <a:pt x="2245" y="3779"/>
                </a:lnTo>
                <a:lnTo>
                  <a:pt x="2243" y="3782"/>
                </a:lnTo>
                <a:lnTo>
                  <a:pt x="2241" y="3785"/>
                </a:lnTo>
                <a:lnTo>
                  <a:pt x="2239" y="3787"/>
                </a:lnTo>
                <a:lnTo>
                  <a:pt x="2237" y="3790"/>
                </a:lnTo>
                <a:lnTo>
                  <a:pt x="2234" y="3792"/>
                </a:lnTo>
                <a:lnTo>
                  <a:pt x="2232" y="3793"/>
                </a:lnTo>
                <a:lnTo>
                  <a:pt x="2229" y="3795"/>
                </a:lnTo>
                <a:lnTo>
                  <a:pt x="2226" y="3796"/>
                </a:lnTo>
                <a:lnTo>
                  <a:pt x="2222" y="3797"/>
                </a:lnTo>
                <a:lnTo>
                  <a:pt x="2219" y="3798"/>
                </a:lnTo>
                <a:lnTo>
                  <a:pt x="1948" y="3844"/>
                </a:lnTo>
                <a:lnTo>
                  <a:pt x="1945" y="3845"/>
                </a:lnTo>
                <a:lnTo>
                  <a:pt x="1941" y="3845"/>
                </a:lnTo>
                <a:lnTo>
                  <a:pt x="1938" y="3844"/>
                </a:lnTo>
                <a:lnTo>
                  <a:pt x="1935" y="3844"/>
                </a:lnTo>
                <a:lnTo>
                  <a:pt x="1931" y="3843"/>
                </a:lnTo>
                <a:lnTo>
                  <a:pt x="1928" y="3842"/>
                </a:lnTo>
                <a:lnTo>
                  <a:pt x="1925" y="3840"/>
                </a:lnTo>
                <a:lnTo>
                  <a:pt x="1923" y="3839"/>
                </a:lnTo>
                <a:lnTo>
                  <a:pt x="1920" y="3837"/>
                </a:lnTo>
                <a:lnTo>
                  <a:pt x="1918" y="3834"/>
                </a:lnTo>
                <a:lnTo>
                  <a:pt x="1915" y="3832"/>
                </a:lnTo>
                <a:lnTo>
                  <a:pt x="1913" y="3829"/>
                </a:lnTo>
                <a:lnTo>
                  <a:pt x="1912" y="3827"/>
                </a:lnTo>
                <a:lnTo>
                  <a:pt x="1910" y="3824"/>
                </a:lnTo>
                <a:lnTo>
                  <a:pt x="1909" y="3820"/>
                </a:lnTo>
                <a:lnTo>
                  <a:pt x="1908" y="3817"/>
                </a:lnTo>
                <a:lnTo>
                  <a:pt x="1908" y="3814"/>
                </a:lnTo>
                <a:lnTo>
                  <a:pt x="1907" y="3810"/>
                </a:lnTo>
                <a:lnTo>
                  <a:pt x="1908" y="3807"/>
                </a:lnTo>
                <a:lnTo>
                  <a:pt x="1908" y="3804"/>
                </a:lnTo>
                <a:lnTo>
                  <a:pt x="1909" y="3801"/>
                </a:lnTo>
                <a:lnTo>
                  <a:pt x="1910" y="3798"/>
                </a:lnTo>
                <a:lnTo>
                  <a:pt x="1912" y="3795"/>
                </a:lnTo>
                <a:lnTo>
                  <a:pt x="1914" y="3792"/>
                </a:lnTo>
                <a:lnTo>
                  <a:pt x="1915" y="3789"/>
                </a:lnTo>
                <a:lnTo>
                  <a:pt x="1918" y="3787"/>
                </a:lnTo>
                <a:lnTo>
                  <a:pt x="1920" y="3785"/>
                </a:lnTo>
                <a:lnTo>
                  <a:pt x="1923" y="3783"/>
                </a:lnTo>
                <a:lnTo>
                  <a:pt x="1925" y="3781"/>
                </a:lnTo>
                <a:lnTo>
                  <a:pt x="1928" y="3780"/>
                </a:lnTo>
                <a:lnTo>
                  <a:pt x="1932" y="3779"/>
                </a:lnTo>
                <a:lnTo>
                  <a:pt x="1935" y="3778"/>
                </a:lnTo>
                <a:lnTo>
                  <a:pt x="2209" y="3731"/>
                </a:lnTo>
                <a:lnTo>
                  <a:pt x="2212" y="3731"/>
                </a:lnTo>
                <a:lnTo>
                  <a:pt x="2216" y="3731"/>
                </a:lnTo>
                <a:lnTo>
                  <a:pt x="2219" y="3731"/>
                </a:lnTo>
                <a:lnTo>
                  <a:pt x="2222" y="3732"/>
                </a:lnTo>
                <a:lnTo>
                  <a:pt x="2225" y="3733"/>
                </a:lnTo>
                <a:lnTo>
                  <a:pt x="2228" y="3734"/>
                </a:lnTo>
                <a:lnTo>
                  <a:pt x="2231" y="3736"/>
                </a:lnTo>
                <a:lnTo>
                  <a:pt x="2234" y="3738"/>
                </a:lnTo>
                <a:lnTo>
                  <a:pt x="2237" y="3740"/>
                </a:lnTo>
                <a:lnTo>
                  <a:pt x="2239" y="3742"/>
                </a:lnTo>
                <a:lnTo>
                  <a:pt x="2241" y="3744"/>
                </a:lnTo>
                <a:lnTo>
                  <a:pt x="2243" y="3747"/>
                </a:lnTo>
                <a:lnTo>
                  <a:pt x="2245" y="3750"/>
                </a:lnTo>
                <a:lnTo>
                  <a:pt x="2246" y="3753"/>
                </a:lnTo>
                <a:lnTo>
                  <a:pt x="2247" y="3756"/>
                </a:lnTo>
                <a:lnTo>
                  <a:pt x="2248" y="3759"/>
                </a:lnTo>
                <a:moveTo>
                  <a:pt x="5200" y="3814"/>
                </a:moveTo>
                <a:lnTo>
                  <a:pt x="5201" y="3811"/>
                </a:lnTo>
                <a:lnTo>
                  <a:pt x="5202" y="3807"/>
                </a:lnTo>
                <a:lnTo>
                  <a:pt x="5203" y="3804"/>
                </a:lnTo>
                <a:lnTo>
                  <a:pt x="5205" y="3801"/>
                </a:lnTo>
                <a:lnTo>
                  <a:pt x="5207" y="3799"/>
                </a:lnTo>
                <a:lnTo>
                  <a:pt x="5209" y="3796"/>
                </a:lnTo>
                <a:lnTo>
                  <a:pt x="5211" y="3794"/>
                </a:lnTo>
                <a:lnTo>
                  <a:pt x="5214" y="3792"/>
                </a:lnTo>
                <a:lnTo>
                  <a:pt x="5217" y="3790"/>
                </a:lnTo>
                <a:lnTo>
                  <a:pt x="5220" y="3789"/>
                </a:lnTo>
                <a:lnTo>
                  <a:pt x="5223" y="3788"/>
                </a:lnTo>
                <a:lnTo>
                  <a:pt x="5226" y="3787"/>
                </a:lnTo>
                <a:lnTo>
                  <a:pt x="5229" y="3786"/>
                </a:lnTo>
                <a:lnTo>
                  <a:pt x="5233" y="3786"/>
                </a:lnTo>
                <a:lnTo>
                  <a:pt x="5236" y="3786"/>
                </a:lnTo>
                <a:lnTo>
                  <a:pt x="5240" y="3786"/>
                </a:lnTo>
                <a:lnTo>
                  <a:pt x="5512" y="3836"/>
                </a:lnTo>
                <a:lnTo>
                  <a:pt x="5515" y="3837"/>
                </a:lnTo>
                <a:lnTo>
                  <a:pt x="5518" y="3838"/>
                </a:lnTo>
                <a:lnTo>
                  <a:pt x="5521" y="3840"/>
                </a:lnTo>
                <a:lnTo>
                  <a:pt x="5524" y="3842"/>
                </a:lnTo>
                <a:lnTo>
                  <a:pt x="5527" y="3844"/>
                </a:lnTo>
                <a:lnTo>
                  <a:pt x="5529" y="3846"/>
                </a:lnTo>
                <a:lnTo>
                  <a:pt x="5531" y="3848"/>
                </a:lnTo>
                <a:lnTo>
                  <a:pt x="5533" y="3851"/>
                </a:lnTo>
                <a:lnTo>
                  <a:pt x="5535" y="3854"/>
                </a:lnTo>
                <a:lnTo>
                  <a:pt x="5536" y="3857"/>
                </a:lnTo>
                <a:lnTo>
                  <a:pt x="5537" y="3860"/>
                </a:lnTo>
                <a:lnTo>
                  <a:pt x="5538" y="3863"/>
                </a:lnTo>
                <a:lnTo>
                  <a:pt x="5539" y="3866"/>
                </a:lnTo>
                <a:lnTo>
                  <a:pt x="5539" y="3869"/>
                </a:lnTo>
                <a:lnTo>
                  <a:pt x="5539" y="3873"/>
                </a:lnTo>
                <a:lnTo>
                  <a:pt x="5539" y="3876"/>
                </a:lnTo>
                <a:lnTo>
                  <a:pt x="5538" y="3879"/>
                </a:lnTo>
                <a:lnTo>
                  <a:pt x="5537" y="3883"/>
                </a:lnTo>
                <a:lnTo>
                  <a:pt x="5535" y="3886"/>
                </a:lnTo>
                <a:lnTo>
                  <a:pt x="5533" y="3888"/>
                </a:lnTo>
                <a:lnTo>
                  <a:pt x="5531" y="3891"/>
                </a:lnTo>
                <a:lnTo>
                  <a:pt x="5529" y="3893"/>
                </a:lnTo>
                <a:lnTo>
                  <a:pt x="5526" y="3895"/>
                </a:lnTo>
                <a:lnTo>
                  <a:pt x="5524" y="3897"/>
                </a:lnTo>
                <a:lnTo>
                  <a:pt x="5521" y="3899"/>
                </a:lnTo>
                <a:lnTo>
                  <a:pt x="5518" y="3900"/>
                </a:lnTo>
                <a:lnTo>
                  <a:pt x="5515" y="3902"/>
                </a:lnTo>
                <a:lnTo>
                  <a:pt x="5512" y="3902"/>
                </a:lnTo>
                <a:lnTo>
                  <a:pt x="5508" y="3903"/>
                </a:lnTo>
                <a:lnTo>
                  <a:pt x="5505" y="3903"/>
                </a:lnTo>
                <a:lnTo>
                  <a:pt x="5501" y="3903"/>
                </a:lnTo>
                <a:lnTo>
                  <a:pt x="5498" y="3902"/>
                </a:lnTo>
                <a:lnTo>
                  <a:pt x="5228" y="3852"/>
                </a:lnTo>
                <a:lnTo>
                  <a:pt x="5224" y="3851"/>
                </a:lnTo>
                <a:lnTo>
                  <a:pt x="5221" y="3850"/>
                </a:lnTo>
                <a:lnTo>
                  <a:pt x="5218" y="3849"/>
                </a:lnTo>
                <a:lnTo>
                  <a:pt x="5215" y="3847"/>
                </a:lnTo>
                <a:lnTo>
                  <a:pt x="5213" y="3846"/>
                </a:lnTo>
                <a:lnTo>
                  <a:pt x="5210" y="3844"/>
                </a:lnTo>
                <a:lnTo>
                  <a:pt x="5208" y="3841"/>
                </a:lnTo>
                <a:lnTo>
                  <a:pt x="5206" y="3839"/>
                </a:lnTo>
                <a:lnTo>
                  <a:pt x="5204" y="3836"/>
                </a:lnTo>
                <a:lnTo>
                  <a:pt x="5202" y="3833"/>
                </a:lnTo>
                <a:lnTo>
                  <a:pt x="5201" y="3830"/>
                </a:lnTo>
                <a:lnTo>
                  <a:pt x="5200" y="3827"/>
                </a:lnTo>
                <a:lnTo>
                  <a:pt x="5200" y="3824"/>
                </a:lnTo>
                <a:lnTo>
                  <a:pt x="5199" y="3821"/>
                </a:lnTo>
                <a:lnTo>
                  <a:pt x="5199" y="3818"/>
                </a:lnTo>
                <a:lnTo>
                  <a:pt x="5200" y="3814"/>
                </a:lnTo>
                <a:moveTo>
                  <a:pt x="1705" y="3859"/>
                </a:moveTo>
                <a:lnTo>
                  <a:pt x="1706" y="3863"/>
                </a:lnTo>
                <a:lnTo>
                  <a:pt x="1706" y="3866"/>
                </a:lnTo>
                <a:lnTo>
                  <a:pt x="1706" y="3869"/>
                </a:lnTo>
                <a:lnTo>
                  <a:pt x="1706" y="3872"/>
                </a:lnTo>
                <a:lnTo>
                  <a:pt x="1705" y="3876"/>
                </a:lnTo>
                <a:lnTo>
                  <a:pt x="1704" y="3879"/>
                </a:lnTo>
                <a:lnTo>
                  <a:pt x="1703" y="3882"/>
                </a:lnTo>
                <a:lnTo>
                  <a:pt x="1701" y="3885"/>
                </a:lnTo>
                <a:lnTo>
                  <a:pt x="1699" y="3887"/>
                </a:lnTo>
                <a:lnTo>
                  <a:pt x="1697" y="3890"/>
                </a:lnTo>
                <a:lnTo>
                  <a:pt x="1695" y="3892"/>
                </a:lnTo>
                <a:lnTo>
                  <a:pt x="1692" y="3894"/>
                </a:lnTo>
                <a:lnTo>
                  <a:pt x="1689" y="3896"/>
                </a:lnTo>
                <a:lnTo>
                  <a:pt x="1686" y="3898"/>
                </a:lnTo>
                <a:lnTo>
                  <a:pt x="1683" y="3899"/>
                </a:lnTo>
                <a:lnTo>
                  <a:pt x="1680" y="3900"/>
                </a:lnTo>
                <a:lnTo>
                  <a:pt x="1413" y="3966"/>
                </a:lnTo>
                <a:lnTo>
                  <a:pt x="1410" y="3967"/>
                </a:lnTo>
                <a:lnTo>
                  <a:pt x="1406" y="3967"/>
                </a:lnTo>
                <a:lnTo>
                  <a:pt x="1403" y="3967"/>
                </a:lnTo>
                <a:lnTo>
                  <a:pt x="1399" y="3967"/>
                </a:lnTo>
                <a:lnTo>
                  <a:pt x="1396" y="3966"/>
                </a:lnTo>
                <a:lnTo>
                  <a:pt x="1393" y="3965"/>
                </a:lnTo>
                <a:lnTo>
                  <a:pt x="1390" y="3964"/>
                </a:lnTo>
                <a:lnTo>
                  <a:pt x="1387" y="3963"/>
                </a:lnTo>
                <a:lnTo>
                  <a:pt x="1384" y="3961"/>
                </a:lnTo>
                <a:lnTo>
                  <a:pt x="1382" y="3959"/>
                </a:lnTo>
                <a:lnTo>
                  <a:pt x="1379" y="3957"/>
                </a:lnTo>
                <a:lnTo>
                  <a:pt x="1377" y="3954"/>
                </a:lnTo>
                <a:lnTo>
                  <a:pt x="1375" y="3951"/>
                </a:lnTo>
                <a:lnTo>
                  <a:pt x="1373" y="3949"/>
                </a:lnTo>
                <a:lnTo>
                  <a:pt x="1372" y="3945"/>
                </a:lnTo>
                <a:lnTo>
                  <a:pt x="1371" y="3942"/>
                </a:lnTo>
                <a:lnTo>
                  <a:pt x="1370" y="3939"/>
                </a:lnTo>
                <a:lnTo>
                  <a:pt x="1370" y="3935"/>
                </a:lnTo>
                <a:lnTo>
                  <a:pt x="1370" y="3932"/>
                </a:lnTo>
                <a:lnTo>
                  <a:pt x="1370" y="3929"/>
                </a:lnTo>
                <a:lnTo>
                  <a:pt x="1371" y="3926"/>
                </a:lnTo>
                <a:lnTo>
                  <a:pt x="1372" y="3923"/>
                </a:lnTo>
                <a:lnTo>
                  <a:pt x="1373" y="3920"/>
                </a:lnTo>
                <a:lnTo>
                  <a:pt x="1374" y="3917"/>
                </a:lnTo>
                <a:lnTo>
                  <a:pt x="1376" y="3914"/>
                </a:lnTo>
                <a:lnTo>
                  <a:pt x="1378" y="3912"/>
                </a:lnTo>
                <a:lnTo>
                  <a:pt x="1380" y="3909"/>
                </a:lnTo>
                <a:lnTo>
                  <a:pt x="1383" y="3907"/>
                </a:lnTo>
                <a:lnTo>
                  <a:pt x="1386" y="3905"/>
                </a:lnTo>
                <a:lnTo>
                  <a:pt x="1389" y="3904"/>
                </a:lnTo>
                <a:lnTo>
                  <a:pt x="1392" y="3902"/>
                </a:lnTo>
                <a:lnTo>
                  <a:pt x="1395" y="3901"/>
                </a:lnTo>
                <a:lnTo>
                  <a:pt x="1664" y="3834"/>
                </a:lnTo>
                <a:lnTo>
                  <a:pt x="1667" y="3834"/>
                </a:lnTo>
                <a:lnTo>
                  <a:pt x="1671" y="3833"/>
                </a:lnTo>
                <a:lnTo>
                  <a:pt x="1674" y="3833"/>
                </a:lnTo>
                <a:lnTo>
                  <a:pt x="1678" y="3834"/>
                </a:lnTo>
                <a:lnTo>
                  <a:pt x="1681" y="3835"/>
                </a:lnTo>
                <a:lnTo>
                  <a:pt x="1684" y="3836"/>
                </a:lnTo>
                <a:lnTo>
                  <a:pt x="1687" y="3837"/>
                </a:lnTo>
                <a:lnTo>
                  <a:pt x="1690" y="3838"/>
                </a:lnTo>
                <a:lnTo>
                  <a:pt x="1693" y="3840"/>
                </a:lnTo>
                <a:lnTo>
                  <a:pt x="1695" y="3842"/>
                </a:lnTo>
                <a:lnTo>
                  <a:pt x="1697" y="3845"/>
                </a:lnTo>
                <a:lnTo>
                  <a:pt x="1699" y="3847"/>
                </a:lnTo>
                <a:lnTo>
                  <a:pt x="1701" y="3850"/>
                </a:lnTo>
                <a:lnTo>
                  <a:pt x="1703" y="3853"/>
                </a:lnTo>
                <a:lnTo>
                  <a:pt x="1704" y="3856"/>
                </a:lnTo>
                <a:lnTo>
                  <a:pt x="1705" y="3859"/>
                </a:lnTo>
                <a:moveTo>
                  <a:pt x="11491" y="3867"/>
                </a:moveTo>
                <a:lnTo>
                  <a:pt x="11492" y="3871"/>
                </a:lnTo>
                <a:lnTo>
                  <a:pt x="11493" y="3874"/>
                </a:lnTo>
                <a:lnTo>
                  <a:pt x="11493" y="3877"/>
                </a:lnTo>
                <a:lnTo>
                  <a:pt x="11493" y="3881"/>
                </a:lnTo>
                <a:lnTo>
                  <a:pt x="11493" y="3884"/>
                </a:lnTo>
                <a:lnTo>
                  <a:pt x="11492" y="3887"/>
                </a:lnTo>
                <a:lnTo>
                  <a:pt x="11492" y="3890"/>
                </a:lnTo>
                <a:lnTo>
                  <a:pt x="11490" y="3893"/>
                </a:lnTo>
                <a:lnTo>
                  <a:pt x="11489" y="3896"/>
                </a:lnTo>
                <a:lnTo>
                  <a:pt x="11487" y="3899"/>
                </a:lnTo>
                <a:lnTo>
                  <a:pt x="11485" y="3901"/>
                </a:lnTo>
                <a:lnTo>
                  <a:pt x="11483" y="3904"/>
                </a:lnTo>
                <a:lnTo>
                  <a:pt x="11480" y="3906"/>
                </a:lnTo>
                <a:lnTo>
                  <a:pt x="11478" y="3908"/>
                </a:lnTo>
                <a:lnTo>
                  <a:pt x="11475" y="3910"/>
                </a:lnTo>
                <a:lnTo>
                  <a:pt x="11471" y="3911"/>
                </a:lnTo>
                <a:lnTo>
                  <a:pt x="11210" y="4008"/>
                </a:lnTo>
                <a:lnTo>
                  <a:pt x="11207" y="4009"/>
                </a:lnTo>
                <a:lnTo>
                  <a:pt x="11204" y="4010"/>
                </a:lnTo>
                <a:lnTo>
                  <a:pt x="11200" y="4010"/>
                </a:lnTo>
                <a:lnTo>
                  <a:pt x="11197" y="4010"/>
                </a:lnTo>
                <a:lnTo>
                  <a:pt x="11194" y="4010"/>
                </a:lnTo>
                <a:lnTo>
                  <a:pt x="11190" y="4009"/>
                </a:lnTo>
                <a:lnTo>
                  <a:pt x="11187" y="4008"/>
                </a:lnTo>
                <a:lnTo>
                  <a:pt x="11184" y="4007"/>
                </a:lnTo>
                <a:lnTo>
                  <a:pt x="11181" y="4005"/>
                </a:lnTo>
                <a:lnTo>
                  <a:pt x="11179" y="4004"/>
                </a:lnTo>
                <a:lnTo>
                  <a:pt x="11176" y="4002"/>
                </a:lnTo>
                <a:lnTo>
                  <a:pt x="11174" y="3999"/>
                </a:lnTo>
                <a:lnTo>
                  <a:pt x="11171" y="3997"/>
                </a:lnTo>
                <a:lnTo>
                  <a:pt x="11170" y="3994"/>
                </a:lnTo>
                <a:lnTo>
                  <a:pt x="11168" y="3991"/>
                </a:lnTo>
                <a:lnTo>
                  <a:pt x="11166" y="3988"/>
                </a:lnTo>
                <a:lnTo>
                  <a:pt x="11165" y="3985"/>
                </a:lnTo>
                <a:lnTo>
                  <a:pt x="11165" y="3982"/>
                </a:lnTo>
                <a:lnTo>
                  <a:pt x="11165" y="3978"/>
                </a:lnTo>
                <a:lnTo>
                  <a:pt x="11165" y="3975"/>
                </a:lnTo>
                <a:lnTo>
                  <a:pt x="11165" y="3972"/>
                </a:lnTo>
                <a:lnTo>
                  <a:pt x="11166" y="3969"/>
                </a:lnTo>
                <a:lnTo>
                  <a:pt x="11167" y="3966"/>
                </a:lnTo>
                <a:lnTo>
                  <a:pt x="11168" y="3963"/>
                </a:lnTo>
                <a:lnTo>
                  <a:pt x="11169" y="3960"/>
                </a:lnTo>
                <a:lnTo>
                  <a:pt x="11171" y="3957"/>
                </a:lnTo>
                <a:lnTo>
                  <a:pt x="11173" y="3954"/>
                </a:lnTo>
                <a:lnTo>
                  <a:pt x="11176" y="3952"/>
                </a:lnTo>
                <a:lnTo>
                  <a:pt x="11178" y="3950"/>
                </a:lnTo>
                <a:lnTo>
                  <a:pt x="11181" y="3948"/>
                </a:lnTo>
                <a:lnTo>
                  <a:pt x="11184" y="3946"/>
                </a:lnTo>
                <a:lnTo>
                  <a:pt x="11187" y="3945"/>
                </a:lnTo>
                <a:lnTo>
                  <a:pt x="11446" y="3848"/>
                </a:lnTo>
                <a:lnTo>
                  <a:pt x="11450" y="3847"/>
                </a:lnTo>
                <a:lnTo>
                  <a:pt x="11453" y="3846"/>
                </a:lnTo>
                <a:lnTo>
                  <a:pt x="11457" y="3846"/>
                </a:lnTo>
                <a:lnTo>
                  <a:pt x="11460" y="3846"/>
                </a:lnTo>
                <a:lnTo>
                  <a:pt x="11463" y="3846"/>
                </a:lnTo>
                <a:lnTo>
                  <a:pt x="11467" y="3847"/>
                </a:lnTo>
                <a:lnTo>
                  <a:pt x="11470" y="3847"/>
                </a:lnTo>
                <a:lnTo>
                  <a:pt x="11473" y="3849"/>
                </a:lnTo>
                <a:lnTo>
                  <a:pt x="11476" y="3850"/>
                </a:lnTo>
                <a:lnTo>
                  <a:pt x="11479" y="3852"/>
                </a:lnTo>
                <a:lnTo>
                  <a:pt x="11481" y="3854"/>
                </a:lnTo>
                <a:lnTo>
                  <a:pt x="11484" y="3856"/>
                </a:lnTo>
                <a:lnTo>
                  <a:pt x="11486" y="3858"/>
                </a:lnTo>
                <a:lnTo>
                  <a:pt x="11488" y="3861"/>
                </a:lnTo>
                <a:lnTo>
                  <a:pt x="11490" y="3864"/>
                </a:lnTo>
                <a:lnTo>
                  <a:pt x="11491" y="3867"/>
                </a:lnTo>
                <a:moveTo>
                  <a:pt x="5742" y="3919"/>
                </a:moveTo>
                <a:lnTo>
                  <a:pt x="5743" y="3916"/>
                </a:lnTo>
                <a:lnTo>
                  <a:pt x="5744" y="3913"/>
                </a:lnTo>
                <a:lnTo>
                  <a:pt x="5745" y="3910"/>
                </a:lnTo>
                <a:lnTo>
                  <a:pt x="5747" y="3907"/>
                </a:lnTo>
                <a:lnTo>
                  <a:pt x="5749" y="3904"/>
                </a:lnTo>
                <a:lnTo>
                  <a:pt x="5751" y="3902"/>
                </a:lnTo>
                <a:lnTo>
                  <a:pt x="5754" y="3900"/>
                </a:lnTo>
                <a:lnTo>
                  <a:pt x="5757" y="3898"/>
                </a:lnTo>
                <a:lnTo>
                  <a:pt x="5759" y="3896"/>
                </a:lnTo>
                <a:lnTo>
                  <a:pt x="5762" y="3895"/>
                </a:lnTo>
                <a:lnTo>
                  <a:pt x="5766" y="3894"/>
                </a:lnTo>
                <a:lnTo>
                  <a:pt x="5769" y="3893"/>
                </a:lnTo>
                <a:lnTo>
                  <a:pt x="5772" y="3893"/>
                </a:lnTo>
                <a:lnTo>
                  <a:pt x="5776" y="3892"/>
                </a:lnTo>
                <a:lnTo>
                  <a:pt x="5779" y="3893"/>
                </a:lnTo>
                <a:lnTo>
                  <a:pt x="5783" y="3893"/>
                </a:lnTo>
                <a:lnTo>
                  <a:pt x="6052" y="3957"/>
                </a:lnTo>
                <a:lnTo>
                  <a:pt x="6055" y="3958"/>
                </a:lnTo>
                <a:lnTo>
                  <a:pt x="6058" y="3959"/>
                </a:lnTo>
                <a:lnTo>
                  <a:pt x="6061" y="3961"/>
                </a:lnTo>
                <a:lnTo>
                  <a:pt x="6064" y="3963"/>
                </a:lnTo>
                <a:lnTo>
                  <a:pt x="6066" y="3965"/>
                </a:lnTo>
                <a:lnTo>
                  <a:pt x="6069" y="3967"/>
                </a:lnTo>
                <a:lnTo>
                  <a:pt x="6071" y="3969"/>
                </a:lnTo>
                <a:lnTo>
                  <a:pt x="6072" y="3972"/>
                </a:lnTo>
                <a:lnTo>
                  <a:pt x="6074" y="3975"/>
                </a:lnTo>
                <a:lnTo>
                  <a:pt x="6075" y="3978"/>
                </a:lnTo>
                <a:lnTo>
                  <a:pt x="6076" y="3981"/>
                </a:lnTo>
                <a:lnTo>
                  <a:pt x="6077" y="3984"/>
                </a:lnTo>
                <a:lnTo>
                  <a:pt x="6077" y="3987"/>
                </a:lnTo>
                <a:lnTo>
                  <a:pt x="6077" y="3990"/>
                </a:lnTo>
                <a:lnTo>
                  <a:pt x="6077" y="3994"/>
                </a:lnTo>
                <a:lnTo>
                  <a:pt x="6077" y="3997"/>
                </a:lnTo>
                <a:lnTo>
                  <a:pt x="6076" y="4000"/>
                </a:lnTo>
                <a:lnTo>
                  <a:pt x="6074" y="4004"/>
                </a:lnTo>
                <a:lnTo>
                  <a:pt x="6073" y="4006"/>
                </a:lnTo>
                <a:lnTo>
                  <a:pt x="6071" y="4009"/>
                </a:lnTo>
                <a:lnTo>
                  <a:pt x="6069" y="4012"/>
                </a:lnTo>
                <a:lnTo>
                  <a:pt x="6066" y="4014"/>
                </a:lnTo>
                <a:lnTo>
                  <a:pt x="6064" y="4016"/>
                </a:lnTo>
                <a:lnTo>
                  <a:pt x="6061" y="4018"/>
                </a:lnTo>
                <a:lnTo>
                  <a:pt x="6058" y="4019"/>
                </a:lnTo>
                <a:lnTo>
                  <a:pt x="6055" y="4021"/>
                </a:lnTo>
                <a:lnTo>
                  <a:pt x="6052" y="4022"/>
                </a:lnTo>
                <a:lnTo>
                  <a:pt x="6049" y="4022"/>
                </a:lnTo>
                <a:lnTo>
                  <a:pt x="6045" y="4023"/>
                </a:lnTo>
                <a:lnTo>
                  <a:pt x="6042" y="4023"/>
                </a:lnTo>
                <a:lnTo>
                  <a:pt x="6038" y="4023"/>
                </a:lnTo>
                <a:lnTo>
                  <a:pt x="6035" y="4022"/>
                </a:lnTo>
                <a:lnTo>
                  <a:pt x="5768" y="3959"/>
                </a:lnTo>
                <a:lnTo>
                  <a:pt x="5764" y="3958"/>
                </a:lnTo>
                <a:lnTo>
                  <a:pt x="5761" y="3957"/>
                </a:lnTo>
                <a:lnTo>
                  <a:pt x="5758" y="3956"/>
                </a:lnTo>
                <a:lnTo>
                  <a:pt x="5755" y="3954"/>
                </a:lnTo>
                <a:lnTo>
                  <a:pt x="5752" y="3952"/>
                </a:lnTo>
                <a:lnTo>
                  <a:pt x="5750" y="3949"/>
                </a:lnTo>
                <a:lnTo>
                  <a:pt x="5748" y="3947"/>
                </a:lnTo>
                <a:lnTo>
                  <a:pt x="5746" y="3944"/>
                </a:lnTo>
                <a:lnTo>
                  <a:pt x="5744" y="3942"/>
                </a:lnTo>
                <a:lnTo>
                  <a:pt x="5743" y="3939"/>
                </a:lnTo>
                <a:lnTo>
                  <a:pt x="5742" y="3936"/>
                </a:lnTo>
                <a:lnTo>
                  <a:pt x="5741" y="3932"/>
                </a:lnTo>
                <a:lnTo>
                  <a:pt x="5741" y="3929"/>
                </a:lnTo>
                <a:lnTo>
                  <a:pt x="5741" y="3926"/>
                </a:lnTo>
                <a:lnTo>
                  <a:pt x="5741" y="3923"/>
                </a:lnTo>
                <a:lnTo>
                  <a:pt x="5742" y="3919"/>
                </a:lnTo>
                <a:moveTo>
                  <a:pt x="1173" y="4000"/>
                </a:moveTo>
                <a:lnTo>
                  <a:pt x="1174" y="4004"/>
                </a:lnTo>
                <a:lnTo>
                  <a:pt x="1174" y="4007"/>
                </a:lnTo>
                <a:lnTo>
                  <a:pt x="1174" y="4010"/>
                </a:lnTo>
                <a:lnTo>
                  <a:pt x="1174" y="4014"/>
                </a:lnTo>
                <a:lnTo>
                  <a:pt x="1173" y="4017"/>
                </a:lnTo>
                <a:lnTo>
                  <a:pt x="1173" y="4020"/>
                </a:lnTo>
                <a:lnTo>
                  <a:pt x="1171" y="4023"/>
                </a:lnTo>
                <a:lnTo>
                  <a:pt x="1170" y="4026"/>
                </a:lnTo>
                <a:lnTo>
                  <a:pt x="1168" y="4029"/>
                </a:lnTo>
                <a:lnTo>
                  <a:pt x="1166" y="4032"/>
                </a:lnTo>
                <a:lnTo>
                  <a:pt x="1164" y="4034"/>
                </a:lnTo>
                <a:lnTo>
                  <a:pt x="1162" y="4036"/>
                </a:lnTo>
                <a:lnTo>
                  <a:pt x="1159" y="4038"/>
                </a:lnTo>
                <a:lnTo>
                  <a:pt x="1156" y="4040"/>
                </a:lnTo>
                <a:lnTo>
                  <a:pt x="1153" y="4042"/>
                </a:lnTo>
                <a:lnTo>
                  <a:pt x="1150" y="4043"/>
                </a:lnTo>
                <a:lnTo>
                  <a:pt x="891" y="4131"/>
                </a:lnTo>
                <a:lnTo>
                  <a:pt x="888" y="4132"/>
                </a:lnTo>
                <a:lnTo>
                  <a:pt x="884" y="4133"/>
                </a:lnTo>
                <a:lnTo>
                  <a:pt x="881" y="4133"/>
                </a:lnTo>
                <a:lnTo>
                  <a:pt x="877" y="4133"/>
                </a:lnTo>
                <a:lnTo>
                  <a:pt x="874" y="4133"/>
                </a:lnTo>
                <a:lnTo>
                  <a:pt x="871" y="4133"/>
                </a:lnTo>
                <a:lnTo>
                  <a:pt x="868" y="4132"/>
                </a:lnTo>
                <a:lnTo>
                  <a:pt x="865" y="4130"/>
                </a:lnTo>
                <a:lnTo>
                  <a:pt x="862" y="4129"/>
                </a:lnTo>
                <a:lnTo>
                  <a:pt x="859" y="4127"/>
                </a:lnTo>
                <a:lnTo>
                  <a:pt x="857" y="4125"/>
                </a:lnTo>
                <a:lnTo>
                  <a:pt x="854" y="4123"/>
                </a:lnTo>
                <a:lnTo>
                  <a:pt x="852" y="4120"/>
                </a:lnTo>
                <a:lnTo>
                  <a:pt x="850" y="4117"/>
                </a:lnTo>
                <a:lnTo>
                  <a:pt x="848" y="4114"/>
                </a:lnTo>
                <a:lnTo>
                  <a:pt x="847" y="4111"/>
                </a:lnTo>
                <a:lnTo>
                  <a:pt x="846" y="4108"/>
                </a:lnTo>
                <a:lnTo>
                  <a:pt x="845" y="4105"/>
                </a:lnTo>
                <a:lnTo>
                  <a:pt x="845" y="4101"/>
                </a:lnTo>
                <a:lnTo>
                  <a:pt x="845" y="4098"/>
                </a:lnTo>
                <a:lnTo>
                  <a:pt x="845" y="4095"/>
                </a:lnTo>
                <a:lnTo>
                  <a:pt x="845" y="4092"/>
                </a:lnTo>
                <a:lnTo>
                  <a:pt x="846" y="4089"/>
                </a:lnTo>
                <a:lnTo>
                  <a:pt x="848" y="4086"/>
                </a:lnTo>
                <a:lnTo>
                  <a:pt x="849" y="4083"/>
                </a:lnTo>
                <a:lnTo>
                  <a:pt x="851" y="4080"/>
                </a:lnTo>
                <a:lnTo>
                  <a:pt x="853" y="4078"/>
                </a:lnTo>
                <a:lnTo>
                  <a:pt x="855" y="4075"/>
                </a:lnTo>
                <a:lnTo>
                  <a:pt x="858" y="4073"/>
                </a:lnTo>
                <a:lnTo>
                  <a:pt x="861" y="4071"/>
                </a:lnTo>
                <a:lnTo>
                  <a:pt x="864" y="4070"/>
                </a:lnTo>
                <a:lnTo>
                  <a:pt x="867" y="4068"/>
                </a:lnTo>
                <a:lnTo>
                  <a:pt x="1130" y="3978"/>
                </a:lnTo>
                <a:lnTo>
                  <a:pt x="1133" y="3977"/>
                </a:lnTo>
                <a:lnTo>
                  <a:pt x="1137" y="3977"/>
                </a:lnTo>
                <a:lnTo>
                  <a:pt x="1140" y="3977"/>
                </a:lnTo>
                <a:lnTo>
                  <a:pt x="1143" y="3977"/>
                </a:lnTo>
                <a:lnTo>
                  <a:pt x="1147" y="3978"/>
                </a:lnTo>
                <a:lnTo>
                  <a:pt x="1150" y="3978"/>
                </a:lnTo>
                <a:lnTo>
                  <a:pt x="1153" y="3980"/>
                </a:lnTo>
                <a:lnTo>
                  <a:pt x="1156" y="3981"/>
                </a:lnTo>
                <a:lnTo>
                  <a:pt x="1159" y="3983"/>
                </a:lnTo>
                <a:lnTo>
                  <a:pt x="1161" y="3984"/>
                </a:lnTo>
                <a:lnTo>
                  <a:pt x="1164" y="3986"/>
                </a:lnTo>
                <a:lnTo>
                  <a:pt x="1166" y="3989"/>
                </a:lnTo>
                <a:lnTo>
                  <a:pt x="1168" y="3991"/>
                </a:lnTo>
                <a:lnTo>
                  <a:pt x="1170" y="3994"/>
                </a:lnTo>
                <a:lnTo>
                  <a:pt x="1172" y="3997"/>
                </a:lnTo>
                <a:lnTo>
                  <a:pt x="1173" y="4000"/>
                </a:lnTo>
                <a:moveTo>
                  <a:pt x="6278" y="4050"/>
                </a:moveTo>
                <a:lnTo>
                  <a:pt x="6279" y="4047"/>
                </a:lnTo>
                <a:lnTo>
                  <a:pt x="6280" y="4044"/>
                </a:lnTo>
                <a:lnTo>
                  <a:pt x="6282" y="4041"/>
                </a:lnTo>
                <a:lnTo>
                  <a:pt x="6284" y="4038"/>
                </a:lnTo>
                <a:lnTo>
                  <a:pt x="6286" y="4036"/>
                </a:lnTo>
                <a:lnTo>
                  <a:pt x="6288" y="4033"/>
                </a:lnTo>
                <a:lnTo>
                  <a:pt x="6291" y="4031"/>
                </a:lnTo>
                <a:lnTo>
                  <a:pt x="6294" y="4029"/>
                </a:lnTo>
                <a:lnTo>
                  <a:pt x="6297" y="4028"/>
                </a:lnTo>
                <a:lnTo>
                  <a:pt x="6300" y="4027"/>
                </a:lnTo>
                <a:lnTo>
                  <a:pt x="6303" y="4026"/>
                </a:lnTo>
                <a:lnTo>
                  <a:pt x="6306" y="4025"/>
                </a:lnTo>
                <a:lnTo>
                  <a:pt x="6310" y="4025"/>
                </a:lnTo>
                <a:lnTo>
                  <a:pt x="6313" y="4025"/>
                </a:lnTo>
                <a:lnTo>
                  <a:pt x="6316" y="4025"/>
                </a:lnTo>
                <a:lnTo>
                  <a:pt x="6320" y="4026"/>
                </a:lnTo>
                <a:lnTo>
                  <a:pt x="6585" y="4102"/>
                </a:lnTo>
                <a:lnTo>
                  <a:pt x="6588" y="4103"/>
                </a:lnTo>
                <a:lnTo>
                  <a:pt x="6591" y="4105"/>
                </a:lnTo>
                <a:lnTo>
                  <a:pt x="6594" y="4106"/>
                </a:lnTo>
                <a:lnTo>
                  <a:pt x="6597" y="4108"/>
                </a:lnTo>
                <a:lnTo>
                  <a:pt x="6599" y="4110"/>
                </a:lnTo>
                <a:lnTo>
                  <a:pt x="6601" y="4113"/>
                </a:lnTo>
                <a:lnTo>
                  <a:pt x="6603" y="4115"/>
                </a:lnTo>
                <a:lnTo>
                  <a:pt x="6605" y="4118"/>
                </a:lnTo>
                <a:lnTo>
                  <a:pt x="6607" y="4121"/>
                </a:lnTo>
                <a:lnTo>
                  <a:pt x="6608" y="4124"/>
                </a:lnTo>
                <a:lnTo>
                  <a:pt x="6609" y="4127"/>
                </a:lnTo>
                <a:lnTo>
                  <a:pt x="6609" y="4130"/>
                </a:lnTo>
                <a:lnTo>
                  <a:pt x="6609" y="4133"/>
                </a:lnTo>
                <a:lnTo>
                  <a:pt x="6609" y="4137"/>
                </a:lnTo>
                <a:lnTo>
                  <a:pt x="6609" y="4140"/>
                </a:lnTo>
                <a:lnTo>
                  <a:pt x="6608" y="4143"/>
                </a:lnTo>
                <a:lnTo>
                  <a:pt x="6607" y="4146"/>
                </a:lnTo>
                <a:lnTo>
                  <a:pt x="6605" y="4149"/>
                </a:lnTo>
                <a:lnTo>
                  <a:pt x="6603" y="4152"/>
                </a:lnTo>
                <a:lnTo>
                  <a:pt x="6601" y="4155"/>
                </a:lnTo>
                <a:lnTo>
                  <a:pt x="6599" y="4157"/>
                </a:lnTo>
                <a:lnTo>
                  <a:pt x="6597" y="4160"/>
                </a:lnTo>
                <a:lnTo>
                  <a:pt x="6594" y="4162"/>
                </a:lnTo>
                <a:lnTo>
                  <a:pt x="6591" y="4163"/>
                </a:lnTo>
                <a:lnTo>
                  <a:pt x="6589" y="4165"/>
                </a:lnTo>
                <a:lnTo>
                  <a:pt x="6586" y="4166"/>
                </a:lnTo>
                <a:lnTo>
                  <a:pt x="6582" y="4167"/>
                </a:lnTo>
                <a:lnTo>
                  <a:pt x="6579" y="4167"/>
                </a:lnTo>
                <a:lnTo>
                  <a:pt x="6576" y="4167"/>
                </a:lnTo>
                <a:lnTo>
                  <a:pt x="6572" y="4167"/>
                </a:lnTo>
                <a:lnTo>
                  <a:pt x="6569" y="4167"/>
                </a:lnTo>
                <a:lnTo>
                  <a:pt x="6566" y="4166"/>
                </a:lnTo>
                <a:lnTo>
                  <a:pt x="6302" y="4091"/>
                </a:lnTo>
                <a:lnTo>
                  <a:pt x="6298" y="4090"/>
                </a:lnTo>
                <a:lnTo>
                  <a:pt x="6295" y="4089"/>
                </a:lnTo>
                <a:lnTo>
                  <a:pt x="6292" y="4087"/>
                </a:lnTo>
                <a:lnTo>
                  <a:pt x="6290" y="4085"/>
                </a:lnTo>
                <a:lnTo>
                  <a:pt x="6287" y="4083"/>
                </a:lnTo>
                <a:lnTo>
                  <a:pt x="6285" y="4081"/>
                </a:lnTo>
                <a:lnTo>
                  <a:pt x="6283" y="4078"/>
                </a:lnTo>
                <a:lnTo>
                  <a:pt x="6281" y="4075"/>
                </a:lnTo>
                <a:lnTo>
                  <a:pt x="6280" y="4073"/>
                </a:lnTo>
                <a:lnTo>
                  <a:pt x="6278" y="4070"/>
                </a:lnTo>
                <a:lnTo>
                  <a:pt x="6277" y="4067"/>
                </a:lnTo>
                <a:lnTo>
                  <a:pt x="6277" y="4063"/>
                </a:lnTo>
                <a:lnTo>
                  <a:pt x="6276" y="4060"/>
                </a:lnTo>
                <a:lnTo>
                  <a:pt x="6276" y="4057"/>
                </a:lnTo>
                <a:lnTo>
                  <a:pt x="6277" y="4053"/>
                </a:lnTo>
                <a:lnTo>
                  <a:pt x="6278" y="4050"/>
                </a:lnTo>
                <a:moveTo>
                  <a:pt x="10968" y="4056"/>
                </a:moveTo>
                <a:lnTo>
                  <a:pt x="10969" y="4059"/>
                </a:lnTo>
                <a:lnTo>
                  <a:pt x="10970" y="4063"/>
                </a:lnTo>
                <a:lnTo>
                  <a:pt x="10970" y="4066"/>
                </a:lnTo>
                <a:lnTo>
                  <a:pt x="10970" y="4070"/>
                </a:lnTo>
                <a:lnTo>
                  <a:pt x="10970" y="4073"/>
                </a:lnTo>
                <a:lnTo>
                  <a:pt x="10969" y="4076"/>
                </a:lnTo>
                <a:lnTo>
                  <a:pt x="10968" y="4079"/>
                </a:lnTo>
                <a:lnTo>
                  <a:pt x="10966" y="4082"/>
                </a:lnTo>
                <a:lnTo>
                  <a:pt x="10965" y="4085"/>
                </a:lnTo>
                <a:lnTo>
                  <a:pt x="10963" y="4088"/>
                </a:lnTo>
                <a:lnTo>
                  <a:pt x="10961" y="4090"/>
                </a:lnTo>
                <a:lnTo>
                  <a:pt x="10958" y="4092"/>
                </a:lnTo>
                <a:lnTo>
                  <a:pt x="10956" y="4094"/>
                </a:lnTo>
                <a:lnTo>
                  <a:pt x="10953" y="4096"/>
                </a:lnTo>
                <a:lnTo>
                  <a:pt x="10950" y="4098"/>
                </a:lnTo>
                <a:lnTo>
                  <a:pt x="10946" y="4099"/>
                </a:lnTo>
                <a:lnTo>
                  <a:pt x="10680" y="4183"/>
                </a:lnTo>
                <a:lnTo>
                  <a:pt x="10677" y="4184"/>
                </a:lnTo>
                <a:lnTo>
                  <a:pt x="10674" y="4184"/>
                </a:lnTo>
                <a:lnTo>
                  <a:pt x="10670" y="4184"/>
                </a:lnTo>
                <a:lnTo>
                  <a:pt x="10667" y="4184"/>
                </a:lnTo>
                <a:lnTo>
                  <a:pt x="10663" y="4184"/>
                </a:lnTo>
                <a:lnTo>
                  <a:pt x="10660" y="4183"/>
                </a:lnTo>
                <a:lnTo>
                  <a:pt x="10657" y="4182"/>
                </a:lnTo>
                <a:lnTo>
                  <a:pt x="10654" y="4180"/>
                </a:lnTo>
                <a:lnTo>
                  <a:pt x="10651" y="4179"/>
                </a:lnTo>
                <a:lnTo>
                  <a:pt x="10648" y="4177"/>
                </a:lnTo>
                <a:lnTo>
                  <a:pt x="10646" y="4175"/>
                </a:lnTo>
                <a:lnTo>
                  <a:pt x="10644" y="4172"/>
                </a:lnTo>
                <a:lnTo>
                  <a:pt x="10642" y="4170"/>
                </a:lnTo>
                <a:lnTo>
                  <a:pt x="10640" y="4167"/>
                </a:lnTo>
                <a:lnTo>
                  <a:pt x="10638" y="4164"/>
                </a:lnTo>
                <a:lnTo>
                  <a:pt x="10637" y="4161"/>
                </a:lnTo>
                <a:lnTo>
                  <a:pt x="10636" y="4158"/>
                </a:lnTo>
                <a:lnTo>
                  <a:pt x="10636" y="4154"/>
                </a:lnTo>
                <a:lnTo>
                  <a:pt x="10636" y="4151"/>
                </a:lnTo>
                <a:lnTo>
                  <a:pt x="10636" y="4148"/>
                </a:lnTo>
                <a:lnTo>
                  <a:pt x="10636" y="4144"/>
                </a:lnTo>
                <a:lnTo>
                  <a:pt x="10637" y="4141"/>
                </a:lnTo>
                <a:lnTo>
                  <a:pt x="10638" y="4138"/>
                </a:lnTo>
                <a:lnTo>
                  <a:pt x="10640" y="4135"/>
                </a:lnTo>
                <a:lnTo>
                  <a:pt x="10642" y="4132"/>
                </a:lnTo>
                <a:lnTo>
                  <a:pt x="10644" y="4130"/>
                </a:lnTo>
                <a:lnTo>
                  <a:pt x="10646" y="4127"/>
                </a:lnTo>
                <a:lnTo>
                  <a:pt x="10648" y="4125"/>
                </a:lnTo>
                <a:lnTo>
                  <a:pt x="10651" y="4123"/>
                </a:lnTo>
                <a:lnTo>
                  <a:pt x="10654" y="4122"/>
                </a:lnTo>
                <a:lnTo>
                  <a:pt x="10657" y="4120"/>
                </a:lnTo>
                <a:lnTo>
                  <a:pt x="10660" y="4119"/>
                </a:lnTo>
                <a:lnTo>
                  <a:pt x="10925" y="4035"/>
                </a:lnTo>
                <a:lnTo>
                  <a:pt x="10929" y="4034"/>
                </a:lnTo>
                <a:lnTo>
                  <a:pt x="10932" y="4034"/>
                </a:lnTo>
                <a:lnTo>
                  <a:pt x="10935" y="4033"/>
                </a:lnTo>
                <a:lnTo>
                  <a:pt x="10938" y="4033"/>
                </a:lnTo>
                <a:lnTo>
                  <a:pt x="10942" y="4034"/>
                </a:lnTo>
                <a:lnTo>
                  <a:pt x="10945" y="4035"/>
                </a:lnTo>
                <a:lnTo>
                  <a:pt x="10948" y="4036"/>
                </a:lnTo>
                <a:lnTo>
                  <a:pt x="10951" y="4037"/>
                </a:lnTo>
                <a:lnTo>
                  <a:pt x="10954" y="4039"/>
                </a:lnTo>
                <a:lnTo>
                  <a:pt x="10957" y="4040"/>
                </a:lnTo>
                <a:lnTo>
                  <a:pt x="10959" y="4043"/>
                </a:lnTo>
                <a:lnTo>
                  <a:pt x="10962" y="4045"/>
                </a:lnTo>
                <a:lnTo>
                  <a:pt x="10964" y="4047"/>
                </a:lnTo>
                <a:lnTo>
                  <a:pt x="10965" y="4050"/>
                </a:lnTo>
                <a:lnTo>
                  <a:pt x="10967" y="4053"/>
                </a:lnTo>
                <a:lnTo>
                  <a:pt x="10968" y="4056"/>
                </a:lnTo>
                <a:moveTo>
                  <a:pt x="655" y="4188"/>
                </a:moveTo>
                <a:lnTo>
                  <a:pt x="656" y="4191"/>
                </a:lnTo>
                <a:lnTo>
                  <a:pt x="657" y="4195"/>
                </a:lnTo>
                <a:lnTo>
                  <a:pt x="657" y="4198"/>
                </a:lnTo>
                <a:lnTo>
                  <a:pt x="657" y="4201"/>
                </a:lnTo>
                <a:lnTo>
                  <a:pt x="657" y="4204"/>
                </a:lnTo>
                <a:lnTo>
                  <a:pt x="657" y="4208"/>
                </a:lnTo>
                <a:lnTo>
                  <a:pt x="656" y="4211"/>
                </a:lnTo>
                <a:lnTo>
                  <a:pt x="655" y="4214"/>
                </a:lnTo>
                <a:lnTo>
                  <a:pt x="654" y="4217"/>
                </a:lnTo>
                <a:lnTo>
                  <a:pt x="652" y="4220"/>
                </a:lnTo>
                <a:lnTo>
                  <a:pt x="650" y="4222"/>
                </a:lnTo>
                <a:lnTo>
                  <a:pt x="648" y="4225"/>
                </a:lnTo>
                <a:lnTo>
                  <a:pt x="646" y="4227"/>
                </a:lnTo>
                <a:lnTo>
                  <a:pt x="643" y="4229"/>
                </a:lnTo>
                <a:lnTo>
                  <a:pt x="640" y="4231"/>
                </a:lnTo>
                <a:lnTo>
                  <a:pt x="637" y="4232"/>
                </a:lnTo>
                <a:lnTo>
                  <a:pt x="390" y="4348"/>
                </a:lnTo>
                <a:lnTo>
                  <a:pt x="387" y="4349"/>
                </a:lnTo>
                <a:lnTo>
                  <a:pt x="383" y="4350"/>
                </a:lnTo>
                <a:lnTo>
                  <a:pt x="380" y="4351"/>
                </a:lnTo>
                <a:lnTo>
                  <a:pt x="377" y="4351"/>
                </a:lnTo>
                <a:lnTo>
                  <a:pt x="373" y="4352"/>
                </a:lnTo>
                <a:lnTo>
                  <a:pt x="370" y="4351"/>
                </a:lnTo>
                <a:lnTo>
                  <a:pt x="367" y="4351"/>
                </a:lnTo>
                <a:lnTo>
                  <a:pt x="364" y="4350"/>
                </a:lnTo>
                <a:lnTo>
                  <a:pt x="361" y="4349"/>
                </a:lnTo>
                <a:lnTo>
                  <a:pt x="358" y="4347"/>
                </a:lnTo>
                <a:lnTo>
                  <a:pt x="355" y="4346"/>
                </a:lnTo>
                <a:lnTo>
                  <a:pt x="352" y="4344"/>
                </a:lnTo>
                <a:lnTo>
                  <a:pt x="350" y="4341"/>
                </a:lnTo>
                <a:lnTo>
                  <a:pt x="348" y="4339"/>
                </a:lnTo>
                <a:lnTo>
                  <a:pt x="346" y="4336"/>
                </a:lnTo>
                <a:lnTo>
                  <a:pt x="344" y="4333"/>
                </a:lnTo>
                <a:lnTo>
                  <a:pt x="342" y="4330"/>
                </a:lnTo>
                <a:lnTo>
                  <a:pt x="341" y="4327"/>
                </a:lnTo>
                <a:lnTo>
                  <a:pt x="341" y="4324"/>
                </a:lnTo>
                <a:lnTo>
                  <a:pt x="340" y="4320"/>
                </a:lnTo>
                <a:lnTo>
                  <a:pt x="340" y="4317"/>
                </a:lnTo>
                <a:lnTo>
                  <a:pt x="340" y="4314"/>
                </a:lnTo>
                <a:lnTo>
                  <a:pt x="341" y="4311"/>
                </a:lnTo>
                <a:lnTo>
                  <a:pt x="342" y="4308"/>
                </a:lnTo>
                <a:lnTo>
                  <a:pt x="343" y="4305"/>
                </a:lnTo>
                <a:lnTo>
                  <a:pt x="344" y="4302"/>
                </a:lnTo>
                <a:lnTo>
                  <a:pt x="346" y="4299"/>
                </a:lnTo>
                <a:lnTo>
                  <a:pt x="348" y="4296"/>
                </a:lnTo>
                <a:lnTo>
                  <a:pt x="350" y="4294"/>
                </a:lnTo>
                <a:lnTo>
                  <a:pt x="352" y="4292"/>
                </a:lnTo>
                <a:lnTo>
                  <a:pt x="355" y="4290"/>
                </a:lnTo>
                <a:lnTo>
                  <a:pt x="358" y="4288"/>
                </a:lnTo>
                <a:lnTo>
                  <a:pt x="610" y="4170"/>
                </a:lnTo>
                <a:lnTo>
                  <a:pt x="613" y="4169"/>
                </a:lnTo>
                <a:lnTo>
                  <a:pt x="616" y="4168"/>
                </a:lnTo>
                <a:lnTo>
                  <a:pt x="620" y="4168"/>
                </a:lnTo>
                <a:lnTo>
                  <a:pt x="623" y="4168"/>
                </a:lnTo>
                <a:lnTo>
                  <a:pt x="626" y="4168"/>
                </a:lnTo>
                <a:lnTo>
                  <a:pt x="630" y="4168"/>
                </a:lnTo>
                <a:lnTo>
                  <a:pt x="633" y="4169"/>
                </a:lnTo>
                <a:lnTo>
                  <a:pt x="636" y="4170"/>
                </a:lnTo>
                <a:lnTo>
                  <a:pt x="639" y="4171"/>
                </a:lnTo>
                <a:lnTo>
                  <a:pt x="642" y="4173"/>
                </a:lnTo>
                <a:lnTo>
                  <a:pt x="644" y="4175"/>
                </a:lnTo>
                <a:lnTo>
                  <a:pt x="647" y="4177"/>
                </a:lnTo>
                <a:lnTo>
                  <a:pt x="649" y="4180"/>
                </a:lnTo>
                <a:lnTo>
                  <a:pt x="651" y="4182"/>
                </a:lnTo>
                <a:lnTo>
                  <a:pt x="653" y="4185"/>
                </a:lnTo>
                <a:lnTo>
                  <a:pt x="655" y="4188"/>
                </a:lnTo>
                <a:moveTo>
                  <a:pt x="6806" y="4204"/>
                </a:moveTo>
                <a:lnTo>
                  <a:pt x="6807" y="4201"/>
                </a:lnTo>
                <a:lnTo>
                  <a:pt x="6808" y="4198"/>
                </a:lnTo>
                <a:lnTo>
                  <a:pt x="6810" y="4195"/>
                </a:lnTo>
                <a:lnTo>
                  <a:pt x="6812" y="4193"/>
                </a:lnTo>
                <a:lnTo>
                  <a:pt x="6815" y="4190"/>
                </a:lnTo>
                <a:lnTo>
                  <a:pt x="6817" y="4188"/>
                </a:lnTo>
                <a:lnTo>
                  <a:pt x="6820" y="4187"/>
                </a:lnTo>
                <a:lnTo>
                  <a:pt x="6823" y="4185"/>
                </a:lnTo>
                <a:lnTo>
                  <a:pt x="6826" y="4184"/>
                </a:lnTo>
                <a:lnTo>
                  <a:pt x="6829" y="4183"/>
                </a:lnTo>
                <a:lnTo>
                  <a:pt x="6832" y="4182"/>
                </a:lnTo>
                <a:lnTo>
                  <a:pt x="6835" y="4181"/>
                </a:lnTo>
                <a:lnTo>
                  <a:pt x="6838" y="4181"/>
                </a:lnTo>
                <a:lnTo>
                  <a:pt x="6842" y="4182"/>
                </a:lnTo>
                <a:lnTo>
                  <a:pt x="6845" y="4182"/>
                </a:lnTo>
                <a:lnTo>
                  <a:pt x="6849" y="4183"/>
                </a:lnTo>
                <a:lnTo>
                  <a:pt x="6981" y="4226"/>
                </a:lnTo>
                <a:lnTo>
                  <a:pt x="7113" y="4267"/>
                </a:lnTo>
                <a:lnTo>
                  <a:pt x="7116" y="4268"/>
                </a:lnTo>
                <a:lnTo>
                  <a:pt x="7119" y="4270"/>
                </a:lnTo>
                <a:lnTo>
                  <a:pt x="7122" y="4272"/>
                </a:lnTo>
                <a:lnTo>
                  <a:pt x="7124" y="4274"/>
                </a:lnTo>
                <a:lnTo>
                  <a:pt x="7127" y="4276"/>
                </a:lnTo>
                <a:lnTo>
                  <a:pt x="7129" y="4278"/>
                </a:lnTo>
                <a:lnTo>
                  <a:pt x="7131" y="4281"/>
                </a:lnTo>
                <a:lnTo>
                  <a:pt x="7133" y="4284"/>
                </a:lnTo>
                <a:lnTo>
                  <a:pt x="7134" y="4286"/>
                </a:lnTo>
                <a:lnTo>
                  <a:pt x="7135" y="4289"/>
                </a:lnTo>
                <a:lnTo>
                  <a:pt x="7136" y="4293"/>
                </a:lnTo>
                <a:lnTo>
                  <a:pt x="7137" y="4296"/>
                </a:lnTo>
                <a:lnTo>
                  <a:pt x="7137" y="4299"/>
                </a:lnTo>
                <a:lnTo>
                  <a:pt x="7137" y="4302"/>
                </a:lnTo>
                <a:lnTo>
                  <a:pt x="7136" y="4306"/>
                </a:lnTo>
                <a:lnTo>
                  <a:pt x="7136" y="4309"/>
                </a:lnTo>
                <a:lnTo>
                  <a:pt x="7134" y="4312"/>
                </a:lnTo>
                <a:lnTo>
                  <a:pt x="7133" y="4315"/>
                </a:lnTo>
                <a:lnTo>
                  <a:pt x="7131" y="4318"/>
                </a:lnTo>
                <a:lnTo>
                  <a:pt x="7129" y="4321"/>
                </a:lnTo>
                <a:lnTo>
                  <a:pt x="7127" y="4323"/>
                </a:lnTo>
                <a:lnTo>
                  <a:pt x="7125" y="4326"/>
                </a:lnTo>
                <a:lnTo>
                  <a:pt x="7122" y="4327"/>
                </a:lnTo>
                <a:lnTo>
                  <a:pt x="7119" y="4329"/>
                </a:lnTo>
                <a:lnTo>
                  <a:pt x="7116" y="4331"/>
                </a:lnTo>
                <a:lnTo>
                  <a:pt x="7113" y="4332"/>
                </a:lnTo>
                <a:lnTo>
                  <a:pt x="7110" y="4333"/>
                </a:lnTo>
                <a:lnTo>
                  <a:pt x="7106" y="4333"/>
                </a:lnTo>
                <a:lnTo>
                  <a:pt x="7103" y="4333"/>
                </a:lnTo>
                <a:lnTo>
                  <a:pt x="7099" y="4333"/>
                </a:lnTo>
                <a:lnTo>
                  <a:pt x="7096" y="4333"/>
                </a:lnTo>
                <a:lnTo>
                  <a:pt x="7093" y="4332"/>
                </a:lnTo>
                <a:lnTo>
                  <a:pt x="6960" y="4290"/>
                </a:lnTo>
                <a:lnTo>
                  <a:pt x="6828" y="4247"/>
                </a:lnTo>
                <a:lnTo>
                  <a:pt x="6824" y="4246"/>
                </a:lnTo>
                <a:lnTo>
                  <a:pt x="6821" y="4244"/>
                </a:lnTo>
                <a:lnTo>
                  <a:pt x="6818" y="4242"/>
                </a:lnTo>
                <a:lnTo>
                  <a:pt x="6816" y="4240"/>
                </a:lnTo>
                <a:lnTo>
                  <a:pt x="6813" y="4238"/>
                </a:lnTo>
                <a:lnTo>
                  <a:pt x="6811" y="4236"/>
                </a:lnTo>
                <a:lnTo>
                  <a:pt x="6809" y="4233"/>
                </a:lnTo>
                <a:lnTo>
                  <a:pt x="6808" y="4230"/>
                </a:lnTo>
                <a:lnTo>
                  <a:pt x="6806" y="4227"/>
                </a:lnTo>
                <a:lnTo>
                  <a:pt x="6805" y="4224"/>
                </a:lnTo>
                <a:lnTo>
                  <a:pt x="6804" y="4221"/>
                </a:lnTo>
                <a:lnTo>
                  <a:pt x="6804" y="4218"/>
                </a:lnTo>
                <a:lnTo>
                  <a:pt x="6804" y="4214"/>
                </a:lnTo>
                <a:lnTo>
                  <a:pt x="6804" y="4211"/>
                </a:lnTo>
                <a:lnTo>
                  <a:pt x="6805" y="4207"/>
                </a:lnTo>
                <a:lnTo>
                  <a:pt x="6806" y="4204"/>
                </a:lnTo>
                <a:moveTo>
                  <a:pt x="10435" y="4218"/>
                </a:moveTo>
                <a:lnTo>
                  <a:pt x="10436" y="4221"/>
                </a:lnTo>
                <a:lnTo>
                  <a:pt x="10437" y="4225"/>
                </a:lnTo>
                <a:lnTo>
                  <a:pt x="10437" y="4228"/>
                </a:lnTo>
                <a:lnTo>
                  <a:pt x="10436" y="4232"/>
                </a:lnTo>
                <a:lnTo>
                  <a:pt x="10436" y="4235"/>
                </a:lnTo>
                <a:lnTo>
                  <a:pt x="10435" y="4238"/>
                </a:lnTo>
                <a:lnTo>
                  <a:pt x="10434" y="4241"/>
                </a:lnTo>
                <a:lnTo>
                  <a:pt x="10432" y="4244"/>
                </a:lnTo>
                <a:lnTo>
                  <a:pt x="10430" y="4247"/>
                </a:lnTo>
                <a:lnTo>
                  <a:pt x="10428" y="4249"/>
                </a:lnTo>
                <a:lnTo>
                  <a:pt x="10426" y="4251"/>
                </a:lnTo>
                <a:lnTo>
                  <a:pt x="10423" y="4254"/>
                </a:lnTo>
                <a:lnTo>
                  <a:pt x="10421" y="4255"/>
                </a:lnTo>
                <a:lnTo>
                  <a:pt x="10418" y="4257"/>
                </a:lnTo>
                <a:lnTo>
                  <a:pt x="10415" y="4258"/>
                </a:lnTo>
                <a:lnTo>
                  <a:pt x="10411" y="4259"/>
                </a:lnTo>
                <a:lnTo>
                  <a:pt x="10140" y="4328"/>
                </a:lnTo>
                <a:lnTo>
                  <a:pt x="10137" y="4329"/>
                </a:lnTo>
                <a:lnTo>
                  <a:pt x="10134" y="4329"/>
                </a:lnTo>
                <a:lnTo>
                  <a:pt x="10130" y="4329"/>
                </a:lnTo>
                <a:lnTo>
                  <a:pt x="10127" y="4328"/>
                </a:lnTo>
                <a:lnTo>
                  <a:pt x="10124" y="4328"/>
                </a:lnTo>
                <a:lnTo>
                  <a:pt x="10121" y="4327"/>
                </a:lnTo>
                <a:lnTo>
                  <a:pt x="10118" y="4325"/>
                </a:lnTo>
                <a:lnTo>
                  <a:pt x="10115" y="4324"/>
                </a:lnTo>
                <a:lnTo>
                  <a:pt x="10112" y="4322"/>
                </a:lnTo>
                <a:lnTo>
                  <a:pt x="10109" y="4320"/>
                </a:lnTo>
                <a:lnTo>
                  <a:pt x="10107" y="4318"/>
                </a:lnTo>
                <a:lnTo>
                  <a:pt x="10105" y="4315"/>
                </a:lnTo>
                <a:lnTo>
                  <a:pt x="10103" y="4312"/>
                </a:lnTo>
                <a:lnTo>
                  <a:pt x="10102" y="4309"/>
                </a:lnTo>
                <a:lnTo>
                  <a:pt x="10100" y="4306"/>
                </a:lnTo>
                <a:lnTo>
                  <a:pt x="10099" y="4303"/>
                </a:lnTo>
                <a:lnTo>
                  <a:pt x="10099" y="4300"/>
                </a:lnTo>
                <a:lnTo>
                  <a:pt x="10098" y="4296"/>
                </a:lnTo>
                <a:lnTo>
                  <a:pt x="10098" y="4293"/>
                </a:lnTo>
                <a:lnTo>
                  <a:pt x="10099" y="4290"/>
                </a:lnTo>
                <a:lnTo>
                  <a:pt x="10099" y="4287"/>
                </a:lnTo>
                <a:lnTo>
                  <a:pt x="10100" y="4283"/>
                </a:lnTo>
                <a:lnTo>
                  <a:pt x="10102" y="4281"/>
                </a:lnTo>
                <a:lnTo>
                  <a:pt x="10103" y="4278"/>
                </a:lnTo>
                <a:lnTo>
                  <a:pt x="10105" y="4275"/>
                </a:lnTo>
                <a:lnTo>
                  <a:pt x="10107" y="4272"/>
                </a:lnTo>
                <a:lnTo>
                  <a:pt x="10110" y="4270"/>
                </a:lnTo>
                <a:lnTo>
                  <a:pt x="10112" y="4268"/>
                </a:lnTo>
                <a:lnTo>
                  <a:pt x="10115" y="4266"/>
                </a:lnTo>
                <a:lnTo>
                  <a:pt x="10118" y="4265"/>
                </a:lnTo>
                <a:lnTo>
                  <a:pt x="10121" y="4263"/>
                </a:lnTo>
                <a:lnTo>
                  <a:pt x="10124" y="4262"/>
                </a:lnTo>
                <a:lnTo>
                  <a:pt x="10393" y="4195"/>
                </a:lnTo>
                <a:lnTo>
                  <a:pt x="10397" y="4194"/>
                </a:lnTo>
                <a:lnTo>
                  <a:pt x="10400" y="4194"/>
                </a:lnTo>
                <a:lnTo>
                  <a:pt x="10404" y="4194"/>
                </a:lnTo>
                <a:lnTo>
                  <a:pt x="10407" y="4194"/>
                </a:lnTo>
                <a:lnTo>
                  <a:pt x="10410" y="4195"/>
                </a:lnTo>
                <a:lnTo>
                  <a:pt x="10413" y="4195"/>
                </a:lnTo>
                <a:lnTo>
                  <a:pt x="10416" y="4197"/>
                </a:lnTo>
                <a:lnTo>
                  <a:pt x="10419" y="4198"/>
                </a:lnTo>
                <a:lnTo>
                  <a:pt x="10422" y="4200"/>
                </a:lnTo>
                <a:lnTo>
                  <a:pt x="10425" y="4202"/>
                </a:lnTo>
                <a:lnTo>
                  <a:pt x="10427" y="4204"/>
                </a:lnTo>
                <a:lnTo>
                  <a:pt x="10429" y="4206"/>
                </a:lnTo>
                <a:lnTo>
                  <a:pt x="10431" y="4209"/>
                </a:lnTo>
                <a:lnTo>
                  <a:pt x="10433" y="4212"/>
                </a:lnTo>
                <a:lnTo>
                  <a:pt x="10434" y="4215"/>
                </a:lnTo>
                <a:lnTo>
                  <a:pt x="10435" y="4218"/>
                </a:lnTo>
                <a:moveTo>
                  <a:pt x="9893" y="4348"/>
                </a:moveTo>
                <a:lnTo>
                  <a:pt x="9894" y="4351"/>
                </a:lnTo>
                <a:lnTo>
                  <a:pt x="9894" y="4355"/>
                </a:lnTo>
                <a:lnTo>
                  <a:pt x="9894" y="4358"/>
                </a:lnTo>
                <a:lnTo>
                  <a:pt x="9894" y="4361"/>
                </a:lnTo>
                <a:lnTo>
                  <a:pt x="9893" y="4364"/>
                </a:lnTo>
                <a:lnTo>
                  <a:pt x="9892" y="4368"/>
                </a:lnTo>
                <a:lnTo>
                  <a:pt x="9890" y="4370"/>
                </a:lnTo>
                <a:lnTo>
                  <a:pt x="9889" y="4373"/>
                </a:lnTo>
                <a:lnTo>
                  <a:pt x="9887" y="4376"/>
                </a:lnTo>
                <a:lnTo>
                  <a:pt x="9885" y="4378"/>
                </a:lnTo>
                <a:lnTo>
                  <a:pt x="9882" y="4381"/>
                </a:lnTo>
                <a:lnTo>
                  <a:pt x="9880" y="4383"/>
                </a:lnTo>
                <a:lnTo>
                  <a:pt x="9877" y="4384"/>
                </a:lnTo>
                <a:lnTo>
                  <a:pt x="9874" y="4386"/>
                </a:lnTo>
                <a:lnTo>
                  <a:pt x="9871" y="4387"/>
                </a:lnTo>
                <a:lnTo>
                  <a:pt x="9867" y="4388"/>
                </a:lnTo>
                <a:lnTo>
                  <a:pt x="9591" y="4438"/>
                </a:lnTo>
                <a:lnTo>
                  <a:pt x="9588" y="4438"/>
                </a:lnTo>
                <a:lnTo>
                  <a:pt x="9585" y="4438"/>
                </a:lnTo>
                <a:lnTo>
                  <a:pt x="9581" y="4438"/>
                </a:lnTo>
                <a:lnTo>
                  <a:pt x="9578" y="4438"/>
                </a:lnTo>
                <a:lnTo>
                  <a:pt x="9575" y="4437"/>
                </a:lnTo>
                <a:lnTo>
                  <a:pt x="9572" y="4435"/>
                </a:lnTo>
                <a:lnTo>
                  <a:pt x="9569" y="4434"/>
                </a:lnTo>
                <a:lnTo>
                  <a:pt x="9566" y="4432"/>
                </a:lnTo>
                <a:lnTo>
                  <a:pt x="9564" y="4430"/>
                </a:lnTo>
                <a:lnTo>
                  <a:pt x="9561" y="4428"/>
                </a:lnTo>
                <a:lnTo>
                  <a:pt x="9559" y="4426"/>
                </a:lnTo>
                <a:lnTo>
                  <a:pt x="9557" y="4423"/>
                </a:lnTo>
                <a:lnTo>
                  <a:pt x="9556" y="4420"/>
                </a:lnTo>
                <a:lnTo>
                  <a:pt x="9554" y="4417"/>
                </a:lnTo>
                <a:lnTo>
                  <a:pt x="9553" y="4414"/>
                </a:lnTo>
                <a:lnTo>
                  <a:pt x="9552" y="4410"/>
                </a:lnTo>
                <a:lnTo>
                  <a:pt x="9552" y="4407"/>
                </a:lnTo>
                <a:lnTo>
                  <a:pt x="9552" y="4403"/>
                </a:lnTo>
                <a:lnTo>
                  <a:pt x="9552" y="4400"/>
                </a:lnTo>
                <a:lnTo>
                  <a:pt x="9553" y="4397"/>
                </a:lnTo>
                <a:lnTo>
                  <a:pt x="9554" y="4394"/>
                </a:lnTo>
                <a:lnTo>
                  <a:pt x="9555" y="4391"/>
                </a:lnTo>
                <a:lnTo>
                  <a:pt x="9557" y="4388"/>
                </a:lnTo>
                <a:lnTo>
                  <a:pt x="9559" y="4385"/>
                </a:lnTo>
                <a:lnTo>
                  <a:pt x="9561" y="4383"/>
                </a:lnTo>
                <a:lnTo>
                  <a:pt x="9563" y="4381"/>
                </a:lnTo>
                <a:lnTo>
                  <a:pt x="9565" y="4379"/>
                </a:lnTo>
                <a:lnTo>
                  <a:pt x="9568" y="4377"/>
                </a:lnTo>
                <a:lnTo>
                  <a:pt x="9571" y="4375"/>
                </a:lnTo>
                <a:lnTo>
                  <a:pt x="9574" y="4374"/>
                </a:lnTo>
                <a:lnTo>
                  <a:pt x="9577" y="4373"/>
                </a:lnTo>
                <a:lnTo>
                  <a:pt x="9580" y="4372"/>
                </a:lnTo>
                <a:lnTo>
                  <a:pt x="9853" y="4322"/>
                </a:lnTo>
                <a:lnTo>
                  <a:pt x="9857" y="4321"/>
                </a:lnTo>
                <a:lnTo>
                  <a:pt x="9860" y="4321"/>
                </a:lnTo>
                <a:lnTo>
                  <a:pt x="9864" y="4321"/>
                </a:lnTo>
                <a:lnTo>
                  <a:pt x="9867" y="4322"/>
                </a:lnTo>
                <a:lnTo>
                  <a:pt x="9871" y="4323"/>
                </a:lnTo>
                <a:lnTo>
                  <a:pt x="9874" y="4324"/>
                </a:lnTo>
                <a:lnTo>
                  <a:pt x="9877" y="4325"/>
                </a:lnTo>
                <a:lnTo>
                  <a:pt x="9879" y="4327"/>
                </a:lnTo>
                <a:lnTo>
                  <a:pt x="9882" y="4329"/>
                </a:lnTo>
                <a:lnTo>
                  <a:pt x="9884" y="4331"/>
                </a:lnTo>
                <a:lnTo>
                  <a:pt x="9887" y="4333"/>
                </a:lnTo>
                <a:lnTo>
                  <a:pt x="9889" y="4336"/>
                </a:lnTo>
                <a:lnTo>
                  <a:pt x="9890" y="4339"/>
                </a:lnTo>
                <a:lnTo>
                  <a:pt x="9892" y="4342"/>
                </a:lnTo>
                <a:lnTo>
                  <a:pt x="9893" y="4345"/>
                </a:lnTo>
                <a:lnTo>
                  <a:pt x="9893" y="4348"/>
                </a:lnTo>
                <a:moveTo>
                  <a:pt x="7339" y="4363"/>
                </a:moveTo>
                <a:lnTo>
                  <a:pt x="7339" y="4360"/>
                </a:lnTo>
                <a:lnTo>
                  <a:pt x="7341" y="4357"/>
                </a:lnTo>
                <a:lnTo>
                  <a:pt x="7342" y="4354"/>
                </a:lnTo>
                <a:lnTo>
                  <a:pt x="7344" y="4351"/>
                </a:lnTo>
                <a:lnTo>
                  <a:pt x="7346" y="4348"/>
                </a:lnTo>
                <a:lnTo>
                  <a:pt x="7349" y="4346"/>
                </a:lnTo>
                <a:lnTo>
                  <a:pt x="7351" y="4344"/>
                </a:lnTo>
                <a:lnTo>
                  <a:pt x="7354" y="4342"/>
                </a:lnTo>
                <a:lnTo>
                  <a:pt x="7357" y="4340"/>
                </a:lnTo>
                <a:lnTo>
                  <a:pt x="7360" y="4339"/>
                </a:lnTo>
                <a:lnTo>
                  <a:pt x="7363" y="4338"/>
                </a:lnTo>
                <a:lnTo>
                  <a:pt x="7366" y="4337"/>
                </a:lnTo>
                <a:lnTo>
                  <a:pt x="7369" y="4337"/>
                </a:lnTo>
                <a:lnTo>
                  <a:pt x="7373" y="4337"/>
                </a:lnTo>
                <a:lnTo>
                  <a:pt x="7376" y="4337"/>
                </a:lnTo>
                <a:lnTo>
                  <a:pt x="7380" y="4338"/>
                </a:lnTo>
                <a:lnTo>
                  <a:pt x="7651" y="4392"/>
                </a:lnTo>
                <a:lnTo>
                  <a:pt x="7654" y="4393"/>
                </a:lnTo>
                <a:lnTo>
                  <a:pt x="7657" y="4394"/>
                </a:lnTo>
                <a:lnTo>
                  <a:pt x="7660" y="4395"/>
                </a:lnTo>
                <a:lnTo>
                  <a:pt x="7663" y="4397"/>
                </a:lnTo>
                <a:lnTo>
                  <a:pt x="7666" y="4399"/>
                </a:lnTo>
                <a:lnTo>
                  <a:pt x="7669" y="4401"/>
                </a:lnTo>
                <a:lnTo>
                  <a:pt x="7671" y="4403"/>
                </a:lnTo>
                <a:lnTo>
                  <a:pt x="7673" y="4405"/>
                </a:lnTo>
                <a:lnTo>
                  <a:pt x="7675" y="4408"/>
                </a:lnTo>
                <a:lnTo>
                  <a:pt x="7676" y="4411"/>
                </a:lnTo>
                <a:lnTo>
                  <a:pt x="7677" y="4414"/>
                </a:lnTo>
                <a:lnTo>
                  <a:pt x="7678" y="4417"/>
                </a:lnTo>
                <a:lnTo>
                  <a:pt x="7679" y="4420"/>
                </a:lnTo>
                <a:lnTo>
                  <a:pt x="7679" y="4423"/>
                </a:lnTo>
                <a:lnTo>
                  <a:pt x="7679" y="4427"/>
                </a:lnTo>
                <a:lnTo>
                  <a:pt x="7679" y="4430"/>
                </a:lnTo>
                <a:lnTo>
                  <a:pt x="7678" y="4434"/>
                </a:lnTo>
                <a:lnTo>
                  <a:pt x="7677" y="4437"/>
                </a:lnTo>
                <a:lnTo>
                  <a:pt x="7675" y="4440"/>
                </a:lnTo>
                <a:lnTo>
                  <a:pt x="7674" y="4443"/>
                </a:lnTo>
                <a:lnTo>
                  <a:pt x="7672" y="4446"/>
                </a:lnTo>
                <a:lnTo>
                  <a:pt x="7670" y="4448"/>
                </a:lnTo>
                <a:lnTo>
                  <a:pt x="7667" y="4450"/>
                </a:lnTo>
                <a:lnTo>
                  <a:pt x="7665" y="4452"/>
                </a:lnTo>
                <a:lnTo>
                  <a:pt x="7662" y="4454"/>
                </a:lnTo>
                <a:lnTo>
                  <a:pt x="7659" y="4455"/>
                </a:lnTo>
                <a:lnTo>
                  <a:pt x="7656" y="4457"/>
                </a:lnTo>
                <a:lnTo>
                  <a:pt x="7653" y="4458"/>
                </a:lnTo>
                <a:lnTo>
                  <a:pt x="7650" y="4458"/>
                </a:lnTo>
                <a:lnTo>
                  <a:pt x="7646" y="4458"/>
                </a:lnTo>
                <a:lnTo>
                  <a:pt x="7643" y="4458"/>
                </a:lnTo>
                <a:lnTo>
                  <a:pt x="7640" y="4458"/>
                </a:lnTo>
                <a:lnTo>
                  <a:pt x="7365" y="4403"/>
                </a:lnTo>
                <a:lnTo>
                  <a:pt x="7361" y="4402"/>
                </a:lnTo>
                <a:lnTo>
                  <a:pt x="7358" y="4401"/>
                </a:lnTo>
                <a:lnTo>
                  <a:pt x="7355" y="4399"/>
                </a:lnTo>
                <a:lnTo>
                  <a:pt x="7352" y="4398"/>
                </a:lnTo>
                <a:lnTo>
                  <a:pt x="7349" y="4396"/>
                </a:lnTo>
                <a:lnTo>
                  <a:pt x="7347" y="4393"/>
                </a:lnTo>
                <a:lnTo>
                  <a:pt x="7345" y="4391"/>
                </a:lnTo>
                <a:lnTo>
                  <a:pt x="7343" y="4388"/>
                </a:lnTo>
                <a:lnTo>
                  <a:pt x="7341" y="4385"/>
                </a:lnTo>
                <a:lnTo>
                  <a:pt x="7340" y="4383"/>
                </a:lnTo>
                <a:lnTo>
                  <a:pt x="7339" y="4379"/>
                </a:lnTo>
                <a:lnTo>
                  <a:pt x="7338" y="4376"/>
                </a:lnTo>
                <a:lnTo>
                  <a:pt x="7338" y="4373"/>
                </a:lnTo>
                <a:lnTo>
                  <a:pt x="7338" y="4370"/>
                </a:lnTo>
                <a:lnTo>
                  <a:pt x="7338" y="4366"/>
                </a:lnTo>
                <a:lnTo>
                  <a:pt x="7339" y="4363"/>
                </a:lnTo>
                <a:moveTo>
                  <a:pt x="9344" y="4440"/>
                </a:moveTo>
                <a:lnTo>
                  <a:pt x="9345" y="4444"/>
                </a:lnTo>
                <a:lnTo>
                  <a:pt x="9345" y="4447"/>
                </a:lnTo>
                <a:lnTo>
                  <a:pt x="9344" y="4450"/>
                </a:lnTo>
                <a:lnTo>
                  <a:pt x="9343" y="4454"/>
                </a:lnTo>
                <a:lnTo>
                  <a:pt x="9342" y="4457"/>
                </a:lnTo>
                <a:lnTo>
                  <a:pt x="9341" y="4460"/>
                </a:lnTo>
                <a:lnTo>
                  <a:pt x="9339" y="4463"/>
                </a:lnTo>
                <a:lnTo>
                  <a:pt x="9337" y="4465"/>
                </a:lnTo>
                <a:lnTo>
                  <a:pt x="9335" y="4468"/>
                </a:lnTo>
                <a:lnTo>
                  <a:pt x="9333" y="4470"/>
                </a:lnTo>
                <a:lnTo>
                  <a:pt x="9330" y="4472"/>
                </a:lnTo>
                <a:lnTo>
                  <a:pt x="9327" y="4474"/>
                </a:lnTo>
                <a:lnTo>
                  <a:pt x="9324" y="4475"/>
                </a:lnTo>
                <a:lnTo>
                  <a:pt x="9321" y="4477"/>
                </a:lnTo>
                <a:lnTo>
                  <a:pt x="9318" y="4477"/>
                </a:lnTo>
                <a:lnTo>
                  <a:pt x="9314" y="4478"/>
                </a:lnTo>
                <a:lnTo>
                  <a:pt x="9036" y="4507"/>
                </a:lnTo>
                <a:lnTo>
                  <a:pt x="9033" y="4507"/>
                </a:lnTo>
                <a:lnTo>
                  <a:pt x="9030" y="4507"/>
                </a:lnTo>
                <a:lnTo>
                  <a:pt x="9026" y="4507"/>
                </a:lnTo>
                <a:lnTo>
                  <a:pt x="9023" y="4506"/>
                </a:lnTo>
                <a:lnTo>
                  <a:pt x="9020" y="4505"/>
                </a:lnTo>
                <a:lnTo>
                  <a:pt x="9017" y="4503"/>
                </a:lnTo>
                <a:lnTo>
                  <a:pt x="9014" y="4501"/>
                </a:lnTo>
                <a:lnTo>
                  <a:pt x="9012" y="4500"/>
                </a:lnTo>
                <a:lnTo>
                  <a:pt x="9009" y="4497"/>
                </a:lnTo>
                <a:lnTo>
                  <a:pt x="9007" y="4495"/>
                </a:lnTo>
                <a:lnTo>
                  <a:pt x="9005" y="4492"/>
                </a:lnTo>
                <a:lnTo>
                  <a:pt x="9003" y="4490"/>
                </a:lnTo>
                <a:lnTo>
                  <a:pt x="9002" y="4487"/>
                </a:lnTo>
                <a:lnTo>
                  <a:pt x="9001" y="4484"/>
                </a:lnTo>
                <a:lnTo>
                  <a:pt x="9000" y="4480"/>
                </a:lnTo>
                <a:lnTo>
                  <a:pt x="8999" y="4477"/>
                </a:lnTo>
                <a:lnTo>
                  <a:pt x="8999" y="4473"/>
                </a:lnTo>
                <a:lnTo>
                  <a:pt x="9000" y="4470"/>
                </a:lnTo>
                <a:lnTo>
                  <a:pt x="9000" y="4467"/>
                </a:lnTo>
                <a:lnTo>
                  <a:pt x="9001" y="4464"/>
                </a:lnTo>
                <a:lnTo>
                  <a:pt x="9003" y="4460"/>
                </a:lnTo>
                <a:lnTo>
                  <a:pt x="9004" y="4457"/>
                </a:lnTo>
                <a:lnTo>
                  <a:pt x="9006" y="4455"/>
                </a:lnTo>
                <a:lnTo>
                  <a:pt x="9008" y="4452"/>
                </a:lnTo>
                <a:lnTo>
                  <a:pt x="9010" y="4450"/>
                </a:lnTo>
                <a:lnTo>
                  <a:pt x="9012" y="4448"/>
                </a:lnTo>
                <a:lnTo>
                  <a:pt x="9015" y="4446"/>
                </a:lnTo>
                <a:lnTo>
                  <a:pt x="9018" y="4444"/>
                </a:lnTo>
                <a:lnTo>
                  <a:pt x="9021" y="4443"/>
                </a:lnTo>
                <a:lnTo>
                  <a:pt x="9024" y="4441"/>
                </a:lnTo>
                <a:lnTo>
                  <a:pt x="9027" y="4441"/>
                </a:lnTo>
                <a:lnTo>
                  <a:pt x="9030" y="4440"/>
                </a:lnTo>
                <a:lnTo>
                  <a:pt x="9306" y="4411"/>
                </a:lnTo>
                <a:lnTo>
                  <a:pt x="9310" y="4411"/>
                </a:lnTo>
                <a:lnTo>
                  <a:pt x="9313" y="4411"/>
                </a:lnTo>
                <a:lnTo>
                  <a:pt x="9316" y="4411"/>
                </a:lnTo>
                <a:lnTo>
                  <a:pt x="9320" y="4412"/>
                </a:lnTo>
                <a:lnTo>
                  <a:pt x="9323" y="4413"/>
                </a:lnTo>
                <a:lnTo>
                  <a:pt x="9326" y="4415"/>
                </a:lnTo>
                <a:lnTo>
                  <a:pt x="9328" y="4416"/>
                </a:lnTo>
                <a:lnTo>
                  <a:pt x="9331" y="4418"/>
                </a:lnTo>
                <a:lnTo>
                  <a:pt x="9334" y="4420"/>
                </a:lnTo>
                <a:lnTo>
                  <a:pt x="9336" y="4422"/>
                </a:lnTo>
                <a:lnTo>
                  <a:pt x="9338" y="4425"/>
                </a:lnTo>
                <a:lnTo>
                  <a:pt x="9340" y="4428"/>
                </a:lnTo>
                <a:lnTo>
                  <a:pt x="9341" y="4431"/>
                </a:lnTo>
                <a:lnTo>
                  <a:pt x="9343" y="4434"/>
                </a:lnTo>
                <a:lnTo>
                  <a:pt x="9344" y="4437"/>
                </a:lnTo>
                <a:lnTo>
                  <a:pt x="9344" y="4440"/>
                </a:lnTo>
                <a:moveTo>
                  <a:pt x="163" y="4434"/>
                </a:moveTo>
                <a:lnTo>
                  <a:pt x="165" y="4437"/>
                </a:lnTo>
                <a:lnTo>
                  <a:pt x="166" y="4440"/>
                </a:lnTo>
                <a:lnTo>
                  <a:pt x="167" y="4443"/>
                </a:lnTo>
                <a:lnTo>
                  <a:pt x="168" y="4447"/>
                </a:lnTo>
                <a:lnTo>
                  <a:pt x="168" y="4450"/>
                </a:lnTo>
                <a:lnTo>
                  <a:pt x="168" y="4453"/>
                </a:lnTo>
                <a:lnTo>
                  <a:pt x="168" y="4456"/>
                </a:lnTo>
                <a:lnTo>
                  <a:pt x="167" y="4459"/>
                </a:lnTo>
                <a:lnTo>
                  <a:pt x="166" y="4462"/>
                </a:lnTo>
                <a:lnTo>
                  <a:pt x="165" y="4465"/>
                </a:lnTo>
                <a:lnTo>
                  <a:pt x="164" y="4468"/>
                </a:lnTo>
                <a:lnTo>
                  <a:pt x="162" y="4471"/>
                </a:lnTo>
                <a:lnTo>
                  <a:pt x="160" y="4473"/>
                </a:lnTo>
                <a:lnTo>
                  <a:pt x="157" y="4476"/>
                </a:lnTo>
                <a:lnTo>
                  <a:pt x="155" y="4478"/>
                </a:lnTo>
                <a:lnTo>
                  <a:pt x="152" y="4480"/>
                </a:lnTo>
                <a:lnTo>
                  <a:pt x="40" y="4554"/>
                </a:lnTo>
                <a:lnTo>
                  <a:pt x="0" y="4499"/>
                </a:lnTo>
                <a:lnTo>
                  <a:pt x="116" y="4423"/>
                </a:lnTo>
                <a:lnTo>
                  <a:pt x="119" y="4421"/>
                </a:lnTo>
                <a:lnTo>
                  <a:pt x="122" y="4420"/>
                </a:lnTo>
                <a:lnTo>
                  <a:pt x="125" y="4419"/>
                </a:lnTo>
                <a:lnTo>
                  <a:pt x="129" y="4418"/>
                </a:lnTo>
                <a:lnTo>
                  <a:pt x="132" y="4418"/>
                </a:lnTo>
                <a:lnTo>
                  <a:pt x="135" y="4418"/>
                </a:lnTo>
                <a:lnTo>
                  <a:pt x="139" y="4418"/>
                </a:lnTo>
                <a:lnTo>
                  <a:pt x="142" y="4419"/>
                </a:lnTo>
                <a:lnTo>
                  <a:pt x="145" y="4420"/>
                </a:lnTo>
                <a:lnTo>
                  <a:pt x="148" y="4421"/>
                </a:lnTo>
                <a:lnTo>
                  <a:pt x="151" y="4422"/>
                </a:lnTo>
                <a:lnTo>
                  <a:pt x="154" y="4424"/>
                </a:lnTo>
                <a:lnTo>
                  <a:pt x="156" y="4426"/>
                </a:lnTo>
                <a:lnTo>
                  <a:pt x="159" y="4429"/>
                </a:lnTo>
                <a:lnTo>
                  <a:pt x="161" y="4431"/>
                </a:lnTo>
                <a:lnTo>
                  <a:pt x="163" y="4434"/>
                </a:lnTo>
                <a:moveTo>
                  <a:pt x="7887" y="4460"/>
                </a:moveTo>
                <a:lnTo>
                  <a:pt x="7887" y="4457"/>
                </a:lnTo>
                <a:lnTo>
                  <a:pt x="7888" y="4453"/>
                </a:lnTo>
                <a:lnTo>
                  <a:pt x="7890" y="4450"/>
                </a:lnTo>
                <a:lnTo>
                  <a:pt x="7891" y="4447"/>
                </a:lnTo>
                <a:lnTo>
                  <a:pt x="7893" y="4444"/>
                </a:lnTo>
                <a:lnTo>
                  <a:pt x="7895" y="4442"/>
                </a:lnTo>
                <a:lnTo>
                  <a:pt x="7897" y="4439"/>
                </a:lnTo>
                <a:lnTo>
                  <a:pt x="7900" y="4437"/>
                </a:lnTo>
                <a:lnTo>
                  <a:pt x="7902" y="4435"/>
                </a:lnTo>
                <a:lnTo>
                  <a:pt x="7905" y="4434"/>
                </a:lnTo>
                <a:lnTo>
                  <a:pt x="7908" y="4432"/>
                </a:lnTo>
                <a:lnTo>
                  <a:pt x="7911" y="4431"/>
                </a:lnTo>
                <a:lnTo>
                  <a:pt x="7914" y="4430"/>
                </a:lnTo>
                <a:lnTo>
                  <a:pt x="7918" y="4430"/>
                </a:lnTo>
                <a:lnTo>
                  <a:pt x="7921" y="4430"/>
                </a:lnTo>
                <a:lnTo>
                  <a:pt x="7925" y="4430"/>
                </a:lnTo>
                <a:lnTo>
                  <a:pt x="8201" y="4453"/>
                </a:lnTo>
                <a:lnTo>
                  <a:pt x="8204" y="4453"/>
                </a:lnTo>
                <a:lnTo>
                  <a:pt x="8207" y="4454"/>
                </a:lnTo>
                <a:lnTo>
                  <a:pt x="8211" y="4455"/>
                </a:lnTo>
                <a:lnTo>
                  <a:pt x="8214" y="4456"/>
                </a:lnTo>
                <a:lnTo>
                  <a:pt x="8217" y="4458"/>
                </a:lnTo>
                <a:lnTo>
                  <a:pt x="8219" y="4460"/>
                </a:lnTo>
                <a:lnTo>
                  <a:pt x="8222" y="4462"/>
                </a:lnTo>
                <a:lnTo>
                  <a:pt x="8224" y="4464"/>
                </a:lnTo>
                <a:lnTo>
                  <a:pt x="8226" y="4467"/>
                </a:lnTo>
                <a:lnTo>
                  <a:pt x="8228" y="4470"/>
                </a:lnTo>
                <a:lnTo>
                  <a:pt x="8229" y="4472"/>
                </a:lnTo>
                <a:lnTo>
                  <a:pt x="8231" y="4476"/>
                </a:lnTo>
                <a:lnTo>
                  <a:pt x="8232" y="4479"/>
                </a:lnTo>
                <a:lnTo>
                  <a:pt x="8232" y="4482"/>
                </a:lnTo>
                <a:lnTo>
                  <a:pt x="8233" y="4485"/>
                </a:lnTo>
                <a:lnTo>
                  <a:pt x="8233" y="4489"/>
                </a:lnTo>
                <a:lnTo>
                  <a:pt x="8232" y="4492"/>
                </a:lnTo>
                <a:lnTo>
                  <a:pt x="8231" y="4496"/>
                </a:lnTo>
                <a:lnTo>
                  <a:pt x="8230" y="4499"/>
                </a:lnTo>
                <a:lnTo>
                  <a:pt x="8229" y="4502"/>
                </a:lnTo>
                <a:lnTo>
                  <a:pt x="8228" y="4504"/>
                </a:lnTo>
                <a:lnTo>
                  <a:pt x="8226" y="4507"/>
                </a:lnTo>
                <a:lnTo>
                  <a:pt x="8224" y="4509"/>
                </a:lnTo>
                <a:lnTo>
                  <a:pt x="8221" y="4512"/>
                </a:lnTo>
                <a:lnTo>
                  <a:pt x="8219" y="4514"/>
                </a:lnTo>
                <a:lnTo>
                  <a:pt x="8216" y="4515"/>
                </a:lnTo>
                <a:lnTo>
                  <a:pt x="8213" y="4517"/>
                </a:lnTo>
                <a:lnTo>
                  <a:pt x="8210" y="4518"/>
                </a:lnTo>
                <a:lnTo>
                  <a:pt x="8207" y="4519"/>
                </a:lnTo>
                <a:lnTo>
                  <a:pt x="8203" y="4520"/>
                </a:lnTo>
                <a:lnTo>
                  <a:pt x="8200" y="4520"/>
                </a:lnTo>
                <a:lnTo>
                  <a:pt x="8197" y="4520"/>
                </a:lnTo>
                <a:lnTo>
                  <a:pt x="7917" y="4497"/>
                </a:lnTo>
                <a:lnTo>
                  <a:pt x="7913" y="4496"/>
                </a:lnTo>
                <a:lnTo>
                  <a:pt x="7910" y="4496"/>
                </a:lnTo>
                <a:lnTo>
                  <a:pt x="7907" y="4494"/>
                </a:lnTo>
                <a:lnTo>
                  <a:pt x="7904" y="4493"/>
                </a:lnTo>
                <a:lnTo>
                  <a:pt x="7901" y="4491"/>
                </a:lnTo>
                <a:lnTo>
                  <a:pt x="7899" y="4489"/>
                </a:lnTo>
                <a:lnTo>
                  <a:pt x="7896" y="4487"/>
                </a:lnTo>
                <a:lnTo>
                  <a:pt x="7894" y="4485"/>
                </a:lnTo>
                <a:lnTo>
                  <a:pt x="7892" y="4482"/>
                </a:lnTo>
                <a:lnTo>
                  <a:pt x="7890" y="4479"/>
                </a:lnTo>
                <a:lnTo>
                  <a:pt x="7889" y="4476"/>
                </a:lnTo>
                <a:lnTo>
                  <a:pt x="7888" y="4473"/>
                </a:lnTo>
                <a:lnTo>
                  <a:pt x="7887" y="4470"/>
                </a:lnTo>
                <a:lnTo>
                  <a:pt x="7887" y="4467"/>
                </a:lnTo>
                <a:lnTo>
                  <a:pt x="7886" y="4463"/>
                </a:lnTo>
                <a:lnTo>
                  <a:pt x="7887" y="4460"/>
                </a:lnTo>
                <a:moveTo>
                  <a:pt x="8789" y="4490"/>
                </a:moveTo>
                <a:lnTo>
                  <a:pt x="8789" y="4493"/>
                </a:lnTo>
                <a:lnTo>
                  <a:pt x="8789" y="4497"/>
                </a:lnTo>
                <a:lnTo>
                  <a:pt x="8788" y="4500"/>
                </a:lnTo>
                <a:lnTo>
                  <a:pt x="8787" y="4503"/>
                </a:lnTo>
                <a:lnTo>
                  <a:pt x="8786" y="4506"/>
                </a:lnTo>
                <a:lnTo>
                  <a:pt x="8785" y="4509"/>
                </a:lnTo>
                <a:lnTo>
                  <a:pt x="8783" y="4511"/>
                </a:lnTo>
                <a:lnTo>
                  <a:pt x="8781" y="4514"/>
                </a:lnTo>
                <a:lnTo>
                  <a:pt x="8778" y="4516"/>
                </a:lnTo>
                <a:lnTo>
                  <a:pt x="8776" y="4518"/>
                </a:lnTo>
                <a:lnTo>
                  <a:pt x="8773" y="4520"/>
                </a:lnTo>
                <a:lnTo>
                  <a:pt x="8770" y="4522"/>
                </a:lnTo>
                <a:lnTo>
                  <a:pt x="8767" y="4523"/>
                </a:lnTo>
                <a:lnTo>
                  <a:pt x="8764" y="4524"/>
                </a:lnTo>
                <a:lnTo>
                  <a:pt x="8761" y="4525"/>
                </a:lnTo>
                <a:lnTo>
                  <a:pt x="8757" y="4525"/>
                </a:lnTo>
                <a:lnTo>
                  <a:pt x="8477" y="4529"/>
                </a:lnTo>
                <a:lnTo>
                  <a:pt x="8473" y="4529"/>
                </a:lnTo>
                <a:lnTo>
                  <a:pt x="8470" y="4528"/>
                </a:lnTo>
                <a:lnTo>
                  <a:pt x="8466" y="4528"/>
                </a:lnTo>
                <a:lnTo>
                  <a:pt x="8463" y="4526"/>
                </a:lnTo>
                <a:lnTo>
                  <a:pt x="8460" y="4525"/>
                </a:lnTo>
                <a:lnTo>
                  <a:pt x="8457" y="4523"/>
                </a:lnTo>
                <a:lnTo>
                  <a:pt x="8455" y="4521"/>
                </a:lnTo>
                <a:lnTo>
                  <a:pt x="8452" y="4519"/>
                </a:lnTo>
                <a:lnTo>
                  <a:pt x="8450" y="4517"/>
                </a:lnTo>
                <a:lnTo>
                  <a:pt x="8448" y="4514"/>
                </a:lnTo>
                <a:lnTo>
                  <a:pt x="8447" y="4511"/>
                </a:lnTo>
                <a:lnTo>
                  <a:pt x="8445" y="4508"/>
                </a:lnTo>
                <a:lnTo>
                  <a:pt x="8444" y="4505"/>
                </a:lnTo>
                <a:lnTo>
                  <a:pt x="8443" y="4502"/>
                </a:lnTo>
                <a:lnTo>
                  <a:pt x="8443" y="4499"/>
                </a:lnTo>
                <a:lnTo>
                  <a:pt x="8443" y="4495"/>
                </a:lnTo>
                <a:lnTo>
                  <a:pt x="8443" y="4492"/>
                </a:lnTo>
                <a:lnTo>
                  <a:pt x="8443" y="4488"/>
                </a:lnTo>
                <a:lnTo>
                  <a:pt x="8444" y="4485"/>
                </a:lnTo>
                <a:lnTo>
                  <a:pt x="8445" y="4482"/>
                </a:lnTo>
                <a:lnTo>
                  <a:pt x="8447" y="4479"/>
                </a:lnTo>
                <a:lnTo>
                  <a:pt x="8449" y="4477"/>
                </a:lnTo>
                <a:lnTo>
                  <a:pt x="8451" y="4474"/>
                </a:lnTo>
                <a:lnTo>
                  <a:pt x="8453" y="4472"/>
                </a:lnTo>
                <a:lnTo>
                  <a:pt x="8455" y="4470"/>
                </a:lnTo>
                <a:lnTo>
                  <a:pt x="8458" y="4468"/>
                </a:lnTo>
                <a:lnTo>
                  <a:pt x="8461" y="4466"/>
                </a:lnTo>
                <a:lnTo>
                  <a:pt x="8464" y="4465"/>
                </a:lnTo>
                <a:lnTo>
                  <a:pt x="8467" y="4464"/>
                </a:lnTo>
                <a:lnTo>
                  <a:pt x="8471" y="4463"/>
                </a:lnTo>
                <a:lnTo>
                  <a:pt x="8474" y="4462"/>
                </a:lnTo>
                <a:lnTo>
                  <a:pt x="8478" y="4462"/>
                </a:lnTo>
                <a:lnTo>
                  <a:pt x="8754" y="4457"/>
                </a:lnTo>
                <a:lnTo>
                  <a:pt x="8758" y="4457"/>
                </a:lnTo>
                <a:lnTo>
                  <a:pt x="8761" y="4458"/>
                </a:lnTo>
                <a:lnTo>
                  <a:pt x="8765" y="4458"/>
                </a:lnTo>
                <a:lnTo>
                  <a:pt x="8768" y="4460"/>
                </a:lnTo>
                <a:lnTo>
                  <a:pt x="8771" y="4461"/>
                </a:lnTo>
                <a:lnTo>
                  <a:pt x="8774" y="4462"/>
                </a:lnTo>
                <a:lnTo>
                  <a:pt x="8776" y="4464"/>
                </a:lnTo>
                <a:lnTo>
                  <a:pt x="8779" y="4466"/>
                </a:lnTo>
                <a:lnTo>
                  <a:pt x="8781" y="4469"/>
                </a:lnTo>
                <a:lnTo>
                  <a:pt x="8783" y="4471"/>
                </a:lnTo>
                <a:lnTo>
                  <a:pt x="8785" y="4474"/>
                </a:lnTo>
                <a:lnTo>
                  <a:pt x="8786" y="4477"/>
                </a:lnTo>
                <a:lnTo>
                  <a:pt x="8788" y="4480"/>
                </a:lnTo>
                <a:lnTo>
                  <a:pt x="8788" y="4483"/>
                </a:lnTo>
                <a:lnTo>
                  <a:pt x="8789" y="4487"/>
                </a:lnTo>
                <a:lnTo>
                  <a:pt x="8789" y="449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sitive/negative slide v2">
  <p:cSld name="TITLE_AND_BODY_1_2_1_1_1_1_1"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68"/>
          <p:cNvSpPr/>
          <p:nvPr/>
        </p:nvSpPr>
        <p:spPr>
          <a:xfrm>
            <a:off x="4669128" y="36553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7" name="Google Shape;927;p68"/>
          <p:cNvSpPr/>
          <p:nvPr/>
        </p:nvSpPr>
        <p:spPr>
          <a:xfrm>
            <a:off x="4669125" y="1377275"/>
            <a:ext cx="3908700" cy="345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chemeClr val="accent6">
                <a:alpha val="2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28" name="Google Shape;928;p68"/>
          <p:cNvSpPr/>
          <p:nvPr/>
        </p:nvSpPr>
        <p:spPr>
          <a:xfrm>
            <a:off x="569475" y="1377275"/>
            <a:ext cx="3908700" cy="345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chemeClr val="accent4">
                <a:alpha val="2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29" name="Google Shape;929;p6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30" name="Google Shape;930;p68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931" name="Google Shape;931;p68"/>
          <p:cNvSpPr txBox="1">
            <a:spLocks noGrp="1"/>
          </p:cNvSpPr>
          <p:nvPr>
            <p:ph type="body" idx="1"/>
          </p:nvPr>
        </p:nvSpPr>
        <p:spPr>
          <a:xfrm>
            <a:off x="747225" y="2232000"/>
            <a:ext cx="3553200" cy="25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Inter"/>
              <a:buChar char="✓"/>
              <a:defRPr sz="14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32" name="Google Shape;932;p68"/>
          <p:cNvSpPr txBox="1">
            <a:spLocks noGrp="1"/>
          </p:cNvSpPr>
          <p:nvPr>
            <p:ph type="body" idx="2"/>
          </p:nvPr>
        </p:nvSpPr>
        <p:spPr>
          <a:xfrm>
            <a:off x="4846875" y="2232000"/>
            <a:ext cx="3553200" cy="25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✕"/>
              <a:defRPr sz="14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33" name="Google Shape;933;p68"/>
          <p:cNvSpPr txBox="1">
            <a:spLocks noGrp="1"/>
          </p:cNvSpPr>
          <p:nvPr>
            <p:ph type="subTitle" idx="3"/>
          </p:nvPr>
        </p:nvSpPr>
        <p:spPr>
          <a:xfrm>
            <a:off x="747223" y="1490400"/>
            <a:ext cx="35532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Dosis SemiBold"/>
              <a:buNone/>
              <a:defRPr sz="1400">
                <a:solidFill>
                  <a:schemeClr val="accent4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Dosis SemiBold"/>
              <a:buNone/>
              <a:defRPr sz="1400">
                <a:solidFill>
                  <a:schemeClr val="accent4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Dosis SemiBold"/>
              <a:buNone/>
              <a:defRPr sz="1400">
                <a:solidFill>
                  <a:schemeClr val="accent4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Dosis SemiBold"/>
              <a:buNone/>
              <a:defRPr sz="1400">
                <a:solidFill>
                  <a:schemeClr val="accent4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Dosis SemiBold"/>
              <a:buNone/>
              <a:defRPr sz="1400">
                <a:solidFill>
                  <a:schemeClr val="accent4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Dosis SemiBold"/>
              <a:buNone/>
              <a:defRPr sz="1400">
                <a:solidFill>
                  <a:schemeClr val="accent4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Dosis SemiBold"/>
              <a:buNone/>
              <a:defRPr sz="1400">
                <a:solidFill>
                  <a:schemeClr val="accent4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Dosis SemiBold"/>
              <a:buNone/>
              <a:defRPr sz="1400">
                <a:solidFill>
                  <a:schemeClr val="accent4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Dosis SemiBold"/>
              <a:buNone/>
              <a:defRPr sz="1400">
                <a:solidFill>
                  <a:schemeClr val="accent4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934" name="Google Shape;934;p68"/>
          <p:cNvSpPr txBox="1">
            <a:spLocks noGrp="1"/>
          </p:cNvSpPr>
          <p:nvPr>
            <p:ph type="subTitle" idx="4"/>
          </p:nvPr>
        </p:nvSpPr>
        <p:spPr>
          <a:xfrm>
            <a:off x="4846161" y="1490400"/>
            <a:ext cx="35532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 sz="14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 sz="14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 sz="14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 sz="14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 sz="14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 sz="14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 sz="14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 sz="14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sitive/negative slide v3">
  <p:cSld name="TITLE_AND_BODY_1_2_1_1_1_1_1_1"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69"/>
          <p:cNvSpPr/>
          <p:nvPr/>
        </p:nvSpPr>
        <p:spPr>
          <a:xfrm>
            <a:off x="0" y="0"/>
            <a:ext cx="9144000" cy="8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69"/>
          <p:cNvSpPr/>
          <p:nvPr/>
        </p:nvSpPr>
        <p:spPr>
          <a:xfrm>
            <a:off x="4669123" y="1377300"/>
            <a:ext cx="3909600" cy="3452400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342900" dist="95250" dir="5400000" algn="bl" rotWithShape="0">
              <a:schemeClr val="accent6">
                <a:alpha val="2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69"/>
          <p:cNvSpPr/>
          <p:nvPr/>
        </p:nvSpPr>
        <p:spPr>
          <a:xfrm>
            <a:off x="569473" y="1377275"/>
            <a:ext cx="3908700" cy="34524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342900" dist="95250" dir="5400000" algn="bl" rotWithShape="0">
              <a:schemeClr val="accent4">
                <a:alpha val="2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69"/>
          <p:cNvSpPr txBox="1">
            <a:spLocks noGrp="1"/>
          </p:cNvSpPr>
          <p:nvPr>
            <p:ph type="title"/>
          </p:nvPr>
        </p:nvSpPr>
        <p:spPr>
          <a:xfrm>
            <a:off x="566250" y="445038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0" name="Google Shape;940;p69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941" name="Google Shape;941;p69"/>
          <p:cNvSpPr txBox="1">
            <a:spLocks noGrp="1"/>
          </p:cNvSpPr>
          <p:nvPr>
            <p:ph type="body" idx="1"/>
          </p:nvPr>
        </p:nvSpPr>
        <p:spPr>
          <a:xfrm>
            <a:off x="744250" y="2230700"/>
            <a:ext cx="3555300" cy="23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✓"/>
              <a:defRPr sz="1400"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2" name="Google Shape;942;p69"/>
          <p:cNvSpPr txBox="1">
            <a:spLocks noGrp="1"/>
          </p:cNvSpPr>
          <p:nvPr>
            <p:ph type="body" idx="2"/>
          </p:nvPr>
        </p:nvSpPr>
        <p:spPr>
          <a:xfrm>
            <a:off x="4845450" y="2232000"/>
            <a:ext cx="3732300" cy="24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✖"/>
              <a:defRPr sz="1400"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3" name="Google Shape;943;p69"/>
          <p:cNvSpPr txBox="1">
            <a:spLocks noGrp="1"/>
          </p:cNvSpPr>
          <p:nvPr>
            <p:ph type="subTitle" idx="3"/>
          </p:nvPr>
        </p:nvSpPr>
        <p:spPr>
          <a:xfrm>
            <a:off x="747973" y="1490100"/>
            <a:ext cx="35517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 sz="14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 sz="14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 sz="14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 sz="14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 sz="14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 sz="14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 sz="14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 sz="14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 sz="14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944" name="Google Shape;944;p69"/>
          <p:cNvSpPr txBox="1">
            <a:spLocks noGrp="1"/>
          </p:cNvSpPr>
          <p:nvPr>
            <p:ph type="subTitle" idx="4"/>
          </p:nvPr>
        </p:nvSpPr>
        <p:spPr>
          <a:xfrm>
            <a:off x="4847323" y="1490400"/>
            <a:ext cx="35532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 sz="14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osis SemiBold"/>
              <a:buNone/>
              <a:defRPr sz="1400">
                <a:solidFill>
                  <a:schemeClr val="lt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osis SemiBold"/>
              <a:buNone/>
              <a:defRPr sz="1400">
                <a:solidFill>
                  <a:schemeClr val="lt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osis SemiBold"/>
              <a:buNone/>
              <a:defRPr sz="1400">
                <a:solidFill>
                  <a:schemeClr val="lt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osis SemiBold"/>
              <a:buNone/>
              <a:defRPr sz="1400">
                <a:solidFill>
                  <a:schemeClr val="lt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osis SemiBold"/>
              <a:buNone/>
              <a:defRPr sz="1400">
                <a:solidFill>
                  <a:schemeClr val="lt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osis SemiBold"/>
              <a:buNone/>
              <a:defRPr sz="1400">
                <a:solidFill>
                  <a:schemeClr val="lt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osis SemiBold"/>
              <a:buNone/>
              <a:defRPr sz="1400">
                <a:solidFill>
                  <a:schemeClr val="lt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osis SemiBold"/>
              <a:buNone/>
              <a:defRPr sz="1400">
                <a:solidFill>
                  <a:schemeClr val="lt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344">
          <p15:clr>
            <a:srgbClr val="E46962"/>
          </p15:clr>
        </p15:guide>
        <p15:guide id="2" pos="469">
          <p15:clr>
            <a:srgbClr val="E46962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team members slide - v1">
  <p:cSld name="CUSTOM_24"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70"/>
          <p:cNvSpPr/>
          <p:nvPr/>
        </p:nvSpPr>
        <p:spPr>
          <a:xfrm>
            <a:off x="5606775" y="1660900"/>
            <a:ext cx="131400" cy="1042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47" name="Google Shape;947;p70"/>
          <p:cNvSpPr/>
          <p:nvPr/>
        </p:nvSpPr>
        <p:spPr>
          <a:xfrm>
            <a:off x="2148385" y="1543150"/>
            <a:ext cx="3458400" cy="1278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7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949" name="Google Shape;949;p70"/>
          <p:cNvSpPr>
            <a:spLocks noGrp="1"/>
          </p:cNvSpPr>
          <p:nvPr>
            <p:ph type="pic" idx="2"/>
          </p:nvPr>
        </p:nvSpPr>
        <p:spPr>
          <a:xfrm>
            <a:off x="1438950" y="1498600"/>
            <a:ext cx="1367100" cy="1367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50" name="Google Shape;950;p70"/>
          <p:cNvSpPr txBox="1">
            <a:spLocks noGrp="1"/>
          </p:cNvSpPr>
          <p:nvPr>
            <p:ph type="subTitle" idx="1"/>
          </p:nvPr>
        </p:nvSpPr>
        <p:spPr>
          <a:xfrm>
            <a:off x="2885850" y="1576400"/>
            <a:ext cx="26721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51" name="Google Shape;951;p70"/>
          <p:cNvSpPr/>
          <p:nvPr/>
        </p:nvSpPr>
        <p:spPr>
          <a:xfrm>
            <a:off x="7336900" y="3218875"/>
            <a:ext cx="131400" cy="1042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952" name="Google Shape;952;p70"/>
          <p:cNvSpPr/>
          <p:nvPr/>
        </p:nvSpPr>
        <p:spPr>
          <a:xfrm>
            <a:off x="3878460" y="3101125"/>
            <a:ext cx="3458400" cy="1278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953" name="Google Shape;953;p70"/>
          <p:cNvSpPr>
            <a:spLocks noGrp="1"/>
          </p:cNvSpPr>
          <p:nvPr>
            <p:ph type="pic" idx="3"/>
          </p:nvPr>
        </p:nvSpPr>
        <p:spPr>
          <a:xfrm>
            <a:off x="3169025" y="3056575"/>
            <a:ext cx="1367100" cy="1367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54" name="Google Shape;954;p70"/>
          <p:cNvSpPr txBox="1">
            <a:spLocks noGrp="1"/>
          </p:cNvSpPr>
          <p:nvPr>
            <p:ph type="subTitle" idx="4"/>
          </p:nvPr>
        </p:nvSpPr>
        <p:spPr>
          <a:xfrm>
            <a:off x="4615925" y="3134450"/>
            <a:ext cx="26721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955" name="Google Shape;955;p70"/>
          <p:cNvSpPr txBox="1">
            <a:spLocks noGrp="1"/>
          </p:cNvSpPr>
          <p:nvPr>
            <p:ph type="body" idx="5"/>
          </p:nvPr>
        </p:nvSpPr>
        <p:spPr>
          <a:xfrm>
            <a:off x="2885850" y="2046794"/>
            <a:ext cx="2561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56" name="Google Shape;956;p70"/>
          <p:cNvSpPr txBox="1">
            <a:spLocks noGrp="1"/>
          </p:cNvSpPr>
          <p:nvPr>
            <p:ph type="body" idx="6"/>
          </p:nvPr>
        </p:nvSpPr>
        <p:spPr>
          <a:xfrm>
            <a:off x="4615925" y="3604769"/>
            <a:ext cx="2561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57" name="Google Shape;957;p70"/>
          <p:cNvSpPr/>
          <p:nvPr/>
        </p:nvSpPr>
        <p:spPr>
          <a:xfrm rot="-10356919" flipH="1">
            <a:off x="-156361" y="4808469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8" name="Google Shape;958;p70"/>
          <p:cNvSpPr/>
          <p:nvPr/>
        </p:nvSpPr>
        <p:spPr>
          <a:xfrm rot="-10671850" flipH="1">
            <a:off x="4300095" y="4808471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9" name="Google Shape;959;p70"/>
          <p:cNvSpPr/>
          <p:nvPr/>
        </p:nvSpPr>
        <p:spPr>
          <a:xfrm rot="10537185" flipH="1">
            <a:off x="1760461" y="4697763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0" name="Google Shape;960;p70"/>
          <p:cNvSpPr/>
          <p:nvPr/>
        </p:nvSpPr>
        <p:spPr>
          <a:xfrm rot="1299010">
            <a:off x="5817521" y="-470095"/>
            <a:ext cx="4436658" cy="1163640"/>
          </a:xfrm>
          <a:custGeom>
            <a:avLst/>
            <a:gdLst/>
            <a:ahLst/>
            <a:cxnLst/>
            <a:rect l="l" t="t" r="r" b="b"/>
            <a:pathLst>
              <a:path w="17363" h="4554" extrusionOk="0">
                <a:moveTo>
                  <a:pt x="17363" y="48"/>
                </a:moveTo>
                <a:lnTo>
                  <a:pt x="17265" y="142"/>
                </a:lnTo>
                <a:lnTo>
                  <a:pt x="17262" y="144"/>
                </a:lnTo>
                <a:lnTo>
                  <a:pt x="17259" y="146"/>
                </a:lnTo>
                <a:lnTo>
                  <a:pt x="17256" y="148"/>
                </a:lnTo>
                <a:lnTo>
                  <a:pt x="17253" y="149"/>
                </a:lnTo>
                <a:lnTo>
                  <a:pt x="17250" y="150"/>
                </a:lnTo>
                <a:lnTo>
                  <a:pt x="17247" y="151"/>
                </a:lnTo>
                <a:lnTo>
                  <a:pt x="17244" y="151"/>
                </a:lnTo>
                <a:lnTo>
                  <a:pt x="17241" y="151"/>
                </a:lnTo>
                <a:lnTo>
                  <a:pt x="17237" y="151"/>
                </a:lnTo>
                <a:lnTo>
                  <a:pt x="17234" y="150"/>
                </a:lnTo>
                <a:lnTo>
                  <a:pt x="17231" y="150"/>
                </a:lnTo>
                <a:lnTo>
                  <a:pt x="17228" y="148"/>
                </a:lnTo>
                <a:lnTo>
                  <a:pt x="17225" y="147"/>
                </a:lnTo>
                <a:lnTo>
                  <a:pt x="17222" y="145"/>
                </a:lnTo>
                <a:lnTo>
                  <a:pt x="17219" y="143"/>
                </a:lnTo>
                <a:lnTo>
                  <a:pt x="17216" y="141"/>
                </a:lnTo>
                <a:lnTo>
                  <a:pt x="17214" y="138"/>
                </a:lnTo>
                <a:lnTo>
                  <a:pt x="17212" y="136"/>
                </a:lnTo>
                <a:lnTo>
                  <a:pt x="17210" y="133"/>
                </a:lnTo>
                <a:lnTo>
                  <a:pt x="17209" y="130"/>
                </a:lnTo>
                <a:lnTo>
                  <a:pt x="17208" y="127"/>
                </a:lnTo>
                <a:lnTo>
                  <a:pt x="17207" y="124"/>
                </a:lnTo>
                <a:lnTo>
                  <a:pt x="17207" y="120"/>
                </a:lnTo>
                <a:lnTo>
                  <a:pt x="17207" y="117"/>
                </a:lnTo>
                <a:lnTo>
                  <a:pt x="17207" y="114"/>
                </a:lnTo>
                <a:lnTo>
                  <a:pt x="17208" y="111"/>
                </a:lnTo>
                <a:lnTo>
                  <a:pt x="17208" y="108"/>
                </a:lnTo>
                <a:lnTo>
                  <a:pt x="17210" y="105"/>
                </a:lnTo>
                <a:lnTo>
                  <a:pt x="17211" y="102"/>
                </a:lnTo>
                <a:lnTo>
                  <a:pt x="17213" y="99"/>
                </a:lnTo>
                <a:lnTo>
                  <a:pt x="17215" y="96"/>
                </a:lnTo>
                <a:lnTo>
                  <a:pt x="17217" y="94"/>
                </a:lnTo>
                <a:lnTo>
                  <a:pt x="17315" y="0"/>
                </a:lnTo>
                <a:lnTo>
                  <a:pt x="17363" y="48"/>
                </a:lnTo>
                <a:moveTo>
                  <a:pt x="17063" y="284"/>
                </a:moveTo>
                <a:lnTo>
                  <a:pt x="17065" y="286"/>
                </a:lnTo>
                <a:lnTo>
                  <a:pt x="17067" y="289"/>
                </a:lnTo>
                <a:lnTo>
                  <a:pt x="17069" y="292"/>
                </a:lnTo>
                <a:lnTo>
                  <a:pt x="17070" y="295"/>
                </a:lnTo>
                <a:lnTo>
                  <a:pt x="17071" y="298"/>
                </a:lnTo>
                <a:lnTo>
                  <a:pt x="17072" y="301"/>
                </a:lnTo>
                <a:lnTo>
                  <a:pt x="17072" y="304"/>
                </a:lnTo>
                <a:lnTo>
                  <a:pt x="17072" y="307"/>
                </a:lnTo>
                <a:lnTo>
                  <a:pt x="17072" y="311"/>
                </a:lnTo>
                <a:lnTo>
                  <a:pt x="17071" y="314"/>
                </a:lnTo>
                <a:lnTo>
                  <a:pt x="17071" y="317"/>
                </a:lnTo>
                <a:lnTo>
                  <a:pt x="17069" y="320"/>
                </a:lnTo>
                <a:lnTo>
                  <a:pt x="17068" y="323"/>
                </a:lnTo>
                <a:lnTo>
                  <a:pt x="17066" y="326"/>
                </a:lnTo>
                <a:lnTo>
                  <a:pt x="17064" y="328"/>
                </a:lnTo>
                <a:lnTo>
                  <a:pt x="17062" y="331"/>
                </a:lnTo>
                <a:lnTo>
                  <a:pt x="16855" y="517"/>
                </a:lnTo>
                <a:lnTo>
                  <a:pt x="16852" y="519"/>
                </a:lnTo>
                <a:lnTo>
                  <a:pt x="16849" y="521"/>
                </a:lnTo>
                <a:lnTo>
                  <a:pt x="16847" y="522"/>
                </a:lnTo>
                <a:lnTo>
                  <a:pt x="16843" y="523"/>
                </a:lnTo>
                <a:lnTo>
                  <a:pt x="16840" y="524"/>
                </a:lnTo>
                <a:lnTo>
                  <a:pt x="16837" y="525"/>
                </a:lnTo>
                <a:lnTo>
                  <a:pt x="16834" y="525"/>
                </a:lnTo>
                <a:lnTo>
                  <a:pt x="16831" y="525"/>
                </a:lnTo>
                <a:lnTo>
                  <a:pt x="16827" y="525"/>
                </a:lnTo>
                <a:lnTo>
                  <a:pt x="16824" y="524"/>
                </a:lnTo>
                <a:lnTo>
                  <a:pt x="16821" y="523"/>
                </a:lnTo>
                <a:lnTo>
                  <a:pt x="16818" y="522"/>
                </a:lnTo>
                <a:lnTo>
                  <a:pt x="16815" y="520"/>
                </a:lnTo>
                <a:lnTo>
                  <a:pt x="16812" y="519"/>
                </a:lnTo>
                <a:lnTo>
                  <a:pt x="16810" y="516"/>
                </a:lnTo>
                <a:lnTo>
                  <a:pt x="16807" y="514"/>
                </a:lnTo>
                <a:lnTo>
                  <a:pt x="16805" y="511"/>
                </a:lnTo>
                <a:lnTo>
                  <a:pt x="16803" y="508"/>
                </a:lnTo>
                <a:lnTo>
                  <a:pt x="16802" y="505"/>
                </a:lnTo>
                <a:lnTo>
                  <a:pt x="16800" y="502"/>
                </a:lnTo>
                <a:lnTo>
                  <a:pt x="16800" y="499"/>
                </a:lnTo>
                <a:lnTo>
                  <a:pt x="16799" y="496"/>
                </a:lnTo>
                <a:lnTo>
                  <a:pt x="16799" y="493"/>
                </a:lnTo>
                <a:lnTo>
                  <a:pt x="16799" y="490"/>
                </a:lnTo>
                <a:lnTo>
                  <a:pt x="16799" y="486"/>
                </a:lnTo>
                <a:lnTo>
                  <a:pt x="16800" y="483"/>
                </a:lnTo>
                <a:lnTo>
                  <a:pt x="16801" y="480"/>
                </a:lnTo>
                <a:lnTo>
                  <a:pt x="16802" y="477"/>
                </a:lnTo>
                <a:lnTo>
                  <a:pt x="16804" y="474"/>
                </a:lnTo>
                <a:lnTo>
                  <a:pt x="16805" y="472"/>
                </a:lnTo>
                <a:lnTo>
                  <a:pt x="16808" y="469"/>
                </a:lnTo>
                <a:lnTo>
                  <a:pt x="16810" y="467"/>
                </a:lnTo>
                <a:lnTo>
                  <a:pt x="17015" y="282"/>
                </a:lnTo>
                <a:lnTo>
                  <a:pt x="17018" y="280"/>
                </a:lnTo>
                <a:lnTo>
                  <a:pt x="17021" y="278"/>
                </a:lnTo>
                <a:lnTo>
                  <a:pt x="17024" y="276"/>
                </a:lnTo>
                <a:lnTo>
                  <a:pt x="17027" y="275"/>
                </a:lnTo>
                <a:lnTo>
                  <a:pt x="17030" y="274"/>
                </a:lnTo>
                <a:lnTo>
                  <a:pt x="17033" y="273"/>
                </a:lnTo>
                <a:lnTo>
                  <a:pt x="17036" y="273"/>
                </a:lnTo>
                <a:lnTo>
                  <a:pt x="17040" y="273"/>
                </a:lnTo>
                <a:lnTo>
                  <a:pt x="17043" y="273"/>
                </a:lnTo>
                <a:lnTo>
                  <a:pt x="17046" y="274"/>
                </a:lnTo>
                <a:lnTo>
                  <a:pt x="17049" y="275"/>
                </a:lnTo>
                <a:lnTo>
                  <a:pt x="17052" y="276"/>
                </a:lnTo>
                <a:lnTo>
                  <a:pt x="17055" y="277"/>
                </a:lnTo>
                <a:lnTo>
                  <a:pt x="17058" y="279"/>
                </a:lnTo>
                <a:lnTo>
                  <a:pt x="17061" y="281"/>
                </a:lnTo>
                <a:lnTo>
                  <a:pt x="17063" y="284"/>
                </a:lnTo>
                <a:moveTo>
                  <a:pt x="16649" y="652"/>
                </a:moveTo>
                <a:lnTo>
                  <a:pt x="16651" y="655"/>
                </a:lnTo>
                <a:lnTo>
                  <a:pt x="16653" y="657"/>
                </a:lnTo>
                <a:lnTo>
                  <a:pt x="16655" y="660"/>
                </a:lnTo>
                <a:lnTo>
                  <a:pt x="16656" y="663"/>
                </a:lnTo>
                <a:lnTo>
                  <a:pt x="16657" y="667"/>
                </a:lnTo>
                <a:lnTo>
                  <a:pt x="16657" y="670"/>
                </a:lnTo>
                <a:lnTo>
                  <a:pt x="16658" y="673"/>
                </a:lnTo>
                <a:lnTo>
                  <a:pt x="16658" y="676"/>
                </a:lnTo>
                <a:lnTo>
                  <a:pt x="16657" y="679"/>
                </a:lnTo>
                <a:lnTo>
                  <a:pt x="16657" y="682"/>
                </a:lnTo>
                <a:lnTo>
                  <a:pt x="16656" y="685"/>
                </a:lnTo>
                <a:lnTo>
                  <a:pt x="16654" y="688"/>
                </a:lnTo>
                <a:lnTo>
                  <a:pt x="16653" y="691"/>
                </a:lnTo>
                <a:lnTo>
                  <a:pt x="16651" y="694"/>
                </a:lnTo>
                <a:lnTo>
                  <a:pt x="16649" y="696"/>
                </a:lnTo>
                <a:lnTo>
                  <a:pt x="16646" y="699"/>
                </a:lnTo>
                <a:lnTo>
                  <a:pt x="16434" y="879"/>
                </a:lnTo>
                <a:lnTo>
                  <a:pt x="16431" y="881"/>
                </a:lnTo>
                <a:lnTo>
                  <a:pt x="16428" y="883"/>
                </a:lnTo>
                <a:lnTo>
                  <a:pt x="16425" y="884"/>
                </a:lnTo>
                <a:lnTo>
                  <a:pt x="16422" y="885"/>
                </a:lnTo>
                <a:lnTo>
                  <a:pt x="16419" y="886"/>
                </a:lnTo>
                <a:lnTo>
                  <a:pt x="16416" y="887"/>
                </a:lnTo>
                <a:lnTo>
                  <a:pt x="16413" y="887"/>
                </a:lnTo>
                <a:lnTo>
                  <a:pt x="16409" y="887"/>
                </a:lnTo>
                <a:lnTo>
                  <a:pt x="16406" y="886"/>
                </a:lnTo>
                <a:lnTo>
                  <a:pt x="16403" y="885"/>
                </a:lnTo>
                <a:lnTo>
                  <a:pt x="16400" y="884"/>
                </a:lnTo>
                <a:lnTo>
                  <a:pt x="16397" y="883"/>
                </a:lnTo>
                <a:lnTo>
                  <a:pt x="16394" y="881"/>
                </a:lnTo>
                <a:lnTo>
                  <a:pt x="16391" y="879"/>
                </a:lnTo>
                <a:lnTo>
                  <a:pt x="16388" y="877"/>
                </a:lnTo>
                <a:lnTo>
                  <a:pt x="16386" y="875"/>
                </a:lnTo>
                <a:lnTo>
                  <a:pt x="16384" y="872"/>
                </a:lnTo>
                <a:lnTo>
                  <a:pt x="16382" y="869"/>
                </a:lnTo>
                <a:lnTo>
                  <a:pt x="16381" y="866"/>
                </a:lnTo>
                <a:lnTo>
                  <a:pt x="16380" y="863"/>
                </a:lnTo>
                <a:lnTo>
                  <a:pt x="16379" y="860"/>
                </a:lnTo>
                <a:lnTo>
                  <a:pt x="16378" y="857"/>
                </a:lnTo>
                <a:lnTo>
                  <a:pt x="16378" y="854"/>
                </a:lnTo>
                <a:lnTo>
                  <a:pt x="16378" y="851"/>
                </a:lnTo>
                <a:lnTo>
                  <a:pt x="16379" y="847"/>
                </a:lnTo>
                <a:lnTo>
                  <a:pt x="16379" y="844"/>
                </a:lnTo>
                <a:lnTo>
                  <a:pt x="16381" y="841"/>
                </a:lnTo>
                <a:lnTo>
                  <a:pt x="16382" y="838"/>
                </a:lnTo>
                <a:lnTo>
                  <a:pt x="16383" y="835"/>
                </a:lnTo>
                <a:lnTo>
                  <a:pt x="16385" y="833"/>
                </a:lnTo>
                <a:lnTo>
                  <a:pt x="16388" y="830"/>
                </a:lnTo>
                <a:lnTo>
                  <a:pt x="16390" y="828"/>
                </a:lnTo>
                <a:lnTo>
                  <a:pt x="16601" y="649"/>
                </a:lnTo>
                <a:lnTo>
                  <a:pt x="16604" y="647"/>
                </a:lnTo>
                <a:lnTo>
                  <a:pt x="16607" y="645"/>
                </a:lnTo>
                <a:lnTo>
                  <a:pt x="16610" y="643"/>
                </a:lnTo>
                <a:lnTo>
                  <a:pt x="16613" y="642"/>
                </a:lnTo>
                <a:lnTo>
                  <a:pt x="16616" y="641"/>
                </a:lnTo>
                <a:lnTo>
                  <a:pt x="16620" y="640"/>
                </a:lnTo>
                <a:lnTo>
                  <a:pt x="16623" y="640"/>
                </a:lnTo>
                <a:lnTo>
                  <a:pt x="16626" y="640"/>
                </a:lnTo>
                <a:lnTo>
                  <a:pt x="16629" y="641"/>
                </a:lnTo>
                <a:lnTo>
                  <a:pt x="16633" y="641"/>
                </a:lnTo>
                <a:lnTo>
                  <a:pt x="16636" y="642"/>
                </a:lnTo>
                <a:lnTo>
                  <a:pt x="16639" y="644"/>
                </a:lnTo>
                <a:lnTo>
                  <a:pt x="16641" y="645"/>
                </a:lnTo>
                <a:lnTo>
                  <a:pt x="16644" y="647"/>
                </a:lnTo>
                <a:lnTo>
                  <a:pt x="16647" y="649"/>
                </a:lnTo>
                <a:lnTo>
                  <a:pt x="16649" y="652"/>
                </a:lnTo>
                <a:moveTo>
                  <a:pt x="16224" y="1009"/>
                </a:moveTo>
                <a:lnTo>
                  <a:pt x="16226" y="1011"/>
                </a:lnTo>
                <a:lnTo>
                  <a:pt x="16228" y="1014"/>
                </a:lnTo>
                <a:lnTo>
                  <a:pt x="16229" y="1017"/>
                </a:lnTo>
                <a:lnTo>
                  <a:pt x="16230" y="1020"/>
                </a:lnTo>
                <a:lnTo>
                  <a:pt x="16231" y="1023"/>
                </a:lnTo>
                <a:lnTo>
                  <a:pt x="16232" y="1027"/>
                </a:lnTo>
                <a:lnTo>
                  <a:pt x="16232" y="1030"/>
                </a:lnTo>
                <a:lnTo>
                  <a:pt x="16232" y="1033"/>
                </a:lnTo>
                <a:lnTo>
                  <a:pt x="16231" y="1036"/>
                </a:lnTo>
                <a:lnTo>
                  <a:pt x="16231" y="1039"/>
                </a:lnTo>
                <a:lnTo>
                  <a:pt x="16230" y="1042"/>
                </a:lnTo>
                <a:lnTo>
                  <a:pt x="16228" y="1045"/>
                </a:lnTo>
                <a:lnTo>
                  <a:pt x="16227" y="1048"/>
                </a:lnTo>
                <a:lnTo>
                  <a:pt x="16225" y="1051"/>
                </a:lnTo>
                <a:lnTo>
                  <a:pt x="16223" y="1053"/>
                </a:lnTo>
                <a:lnTo>
                  <a:pt x="16220" y="1056"/>
                </a:lnTo>
                <a:lnTo>
                  <a:pt x="16003" y="1229"/>
                </a:lnTo>
                <a:lnTo>
                  <a:pt x="16000" y="1231"/>
                </a:lnTo>
                <a:lnTo>
                  <a:pt x="15997" y="1233"/>
                </a:lnTo>
                <a:lnTo>
                  <a:pt x="15994" y="1234"/>
                </a:lnTo>
                <a:lnTo>
                  <a:pt x="15991" y="1235"/>
                </a:lnTo>
                <a:lnTo>
                  <a:pt x="15988" y="1236"/>
                </a:lnTo>
                <a:lnTo>
                  <a:pt x="15984" y="1236"/>
                </a:lnTo>
                <a:lnTo>
                  <a:pt x="15981" y="1237"/>
                </a:lnTo>
                <a:lnTo>
                  <a:pt x="15978" y="1236"/>
                </a:lnTo>
                <a:lnTo>
                  <a:pt x="15975" y="1236"/>
                </a:lnTo>
                <a:lnTo>
                  <a:pt x="15972" y="1235"/>
                </a:lnTo>
                <a:lnTo>
                  <a:pt x="15969" y="1234"/>
                </a:lnTo>
                <a:lnTo>
                  <a:pt x="15966" y="1233"/>
                </a:lnTo>
                <a:lnTo>
                  <a:pt x="15963" y="1231"/>
                </a:lnTo>
                <a:lnTo>
                  <a:pt x="15960" y="1229"/>
                </a:lnTo>
                <a:lnTo>
                  <a:pt x="15957" y="1226"/>
                </a:lnTo>
                <a:lnTo>
                  <a:pt x="15955" y="1224"/>
                </a:lnTo>
                <a:lnTo>
                  <a:pt x="15953" y="1221"/>
                </a:lnTo>
                <a:lnTo>
                  <a:pt x="15951" y="1218"/>
                </a:lnTo>
                <a:lnTo>
                  <a:pt x="15950" y="1215"/>
                </a:lnTo>
                <a:lnTo>
                  <a:pt x="15949" y="1212"/>
                </a:lnTo>
                <a:lnTo>
                  <a:pt x="15948" y="1209"/>
                </a:lnTo>
                <a:lnTo>
                  <a:pt x="15948" y="1206"/>
                </a:lnTo>
                <a:lnTo>
                  <a:pt x="15948" y="1203"/>
                </a:lnTo>
                <a:lnTo>
                  <a:pt x="15948" y="1199"/>
                </a:lnTo>
                <a:lnTo>
                  <a:pt x="15948" y="1196"/>
                </a:lnTo>
                <a:lnTo>
                  <a:pt x="15949" y="1193"/>
                </a:lnTo>
                <a:lnTo>
                  <a:pt x="15950" y="1190"/>
                </a:lnTo>
                <a:lnTo>
                  <a:pt x="15952" y="1187"/>
                </a:lnTo>
                <a:lnTo>
                  <a:pt x="15953" y="1184"/>
                </a:lnTo>
                <a:lnTo>
                  <a:pt x="15955" y="1182"/>
                </a:lnTo>
                <a:lnTo>
                  <a:pt x="15958" y="1179"/>
                </a:lnTo>
                <a:lnTo>
                  <a:pt x="15960" y="1177"/>
                </a:lnTo>
                <a:lnTo>
                  <a:pt x="16176" y="1004"/>
                </a:lnTo>
                <a:lnTo>
                  <a:pt x="16179" y="1002"/>
                </a:lnTo>
                <a:lnTo>
                  <a:pt x="16182" y="1000"/>
                </a:lnTo>
                <a:lnTo>
                  <a:pt x="16185" y="999"/>
                </a:lnTo>
                <a:lnTo>
                  <a:pt x="16188" y="997"/>
                </a:lnTo>
                <a:lnTo>
                  <a:pt x="16191" y="997"/>
                </a:lnTo>
                <a:lnTo>
                  <a:pt x="16195" y="996"/>
                </a:lnTo>
                <a:lnTo>
                  <a:pt x="16198" y="996"/>
                </a:lnTo>
                <a:lnTo>
                  <a:pt x="16201" y="996"/>
                </a:lnTo>
                <a:lnTo>
                  <a:pt x="16204" y="997"/>
                </a:lnTo>
                <a:lnTo>
                  <a:pt x="16208" y="997"/>
                </a:lnTo>
                <a:lnTo>
                  <a:pt x="16211" y="999"/>
                </a:lnTo>
                <a:lnTo>
                  <a:pt x="16214" y="1000"/>
                </a:lnTo>
                <a:lnTo>
                  <a:pt x="16216" y="1002"/>
                </a:lnTo>
                <a:lnTo>
                  <a:pt x="16219" y="1004"/>
                </a:lnTo>
                <a:lnTo>
                  <a:pt x="16222" y="1006"/>
                </a:lnTo>
                <a:lnTo>
                  <a:pt x="16224" y="1009"/>
                </a:lnTo>
                <a:moveTo>
                  <a:pt x="15791" y="1353"/>
                </a:moveTo>
                <a:lnTo>
                  <a:pt x="15793" y="1355"/>
                </a:lnTo>
                <a:lnTo>
                  <a:pt x="15795" y="1358"/>
                </a:lnTo>
                <a:lnTo>
                  <a:pt x="15796" y="1361"/>
                </a:lnTo>
                <a:lnTo>
                  <a:pt x="15797" y="1364"/>
                </a:lnTo>
                <a:lnTo>
                  <a:pt x="15798" y="1367"/>
                </a:lnTo>
                <a:lnTo>
                  <a:pt x="15798" y="1371"/>
                </a:lnTo>
                <a:lnTo>
                  <a:pt x="15798" y="1374"/>
                </a:lnTo>
                <a:lnTo>
                  <a:pt x="15798" y="1377"/>
                </a:lnTo>
                <a:lnTo>
                  <a:pt x="15797" y="1380"/>
                </a:lnTo>
                <a:lnTo>
                  <a:pt x="15796" y="1383"/>
                </a:lnTo>
                <a:lnTo>
                  <a:pt x="15795" y="1386"/>
                </a:lnTo>
                <a:lnTo>
                  <a:pt x="15794" y="1389"/>
                </a:lnTo>
                <a:lnTo>
                  <a:pt x="15792" y="1392"/>
                </a:lnTo>
                <a:lnTo>
                  <a:pt x="15790" y="1395"/>
                </a:lnTo>
                <a:lnTo>
                  <a:pt x="15788" y="1397"/>
                </a:lnTo>
                <a:lnTo>
                  <a:pt x="15785" y="1400"/>
                </a:lnTo>
                <a:lnTo>
                  <a:pt x="15564" y="1568"/>
                </a:lnTo>
                <a:lnTo>
                  <a:pt x="15561" y="1570"/>
                </a:lnTo>
                <a:lnTo>
                  <a:pt x="15558" y="1571"/>
                </a:lnTo>
                <a:lnTo>
                  <a:pt x="15555" y="1572"/>
                </a:lnTo>
                <a:lnTo>
                  <a:pt x="15552" y="1573"/>
                </a:lnTo>
                <a:lnTo>
                  <a:pt x="15549" y="1574"/>
                </a:lnTo>
                <a:lnTo>
                  <a:pt x="15545" y="1574"/>
                </a:lnTo>
                <a:lnTo>
                  <a:pt x="15542" y="1574"/>
                </a:lnTo>
                <a:lnTo>
                  <a:pt x="15539" y="1574"/>
                </a:lnTo>
                <a:lnTo>
                  <a:pt x="15535" y="1574"/>
                </a:lnTo>
                <a:lnTo>
                  <a:pt x="15532" y="1573"/>
                </a:lnTo>
                <a:lnTo>
                  <a:pt x="15529" y="1572"/>
                </a:lnTo>
                <a:lnTo>
                  <a:pt x="15526" y="1570"/>
                </a:lnTo>
                <a:lnTo>
                  <a:pt x="15523" y="1569"/>
                </a:lnTo>
                <a:lnTo>
                  <a:pt x="15521" y="1567"/>
                </a:lnTo>
                <a:lnTo>
                  <a:pt x="15518" y="1564"/>
                </a:lnTo>
                <a:lnTo>
                  <a:pt x="15516" y="1562"/>
                </a:lnTo>
                <a:lnTo>
                  <a:pt x="15514" y="1559"/>
                </a:lnTo>
                <a:lnTo>
                  <a:pt x="15513" y="1556"/>
                </a:lnTo>
                <a:lnTo>
                  <a:pt x="15511" y="1553"/>
                </a:lnTo>
                <a:lnTo>
                  <a:pt x="15510" y="1550"/>
                </a:lnTo>
                <a:lnTo>
                  <a:pt x="15510" y="1547"/>
                </a:lnTo>
                <a:lnTo>
                  <a:pt x="15510" y="1543"/>
                </a:lnTo>
                <a:lnTo>
                  <a:pt x="15510" y="1540"/>
                </a:lnTo>
                <a:lnTo>
                  <a:pt x="15510" y="1537"/>
                </a:lnTo>
                <a:lnTo>
                  <a:pt x="15510" y="1533"/>
                </a:lnTo>
                <a:lnTo>
                  <a:pt x="15511" y="1530"/>
                </a:lnTo>
                <a:lnTo>
                  <a:pt x="15513" y="1527"/>
                </a:lnTo>
                <a:lnTo>
                  <a:pt x="15514" y="1524"/>
                </a:lnTo>
                <a:lnTo>
                  <a:pt x="15516" y="1521"/>
                </a:lnTo>
                <a:lnTo>
                  <a:pt x="15518" y="1519"/>
                </a:lnTo>
                <a:lnTo>
                  <a:pt x="15520" y="1516"/>
                </a:lnTo>
                <a:lnTo>
                  <a:pt x="15523" y="1514"/>
                </a:lnTo>
                <a:lnTo>
                  <a:pt x="15743" y="1347"/>
                </a:lnTo>
                <a:lnTo>
                  <a:pt x="15746" y="1345"/>
                </a:lnTo>
                <a:lnTo>
                  <a:pt x="15749" y="1343"/>
                </a:lnTo>
                <a:lnTo>
                  <a:pt x="15752" y="1342"/>
                </a:lnTo>
                <a:lnTo>
                  <a:pt x="15755" y="1341"/>
                </a:lnTo>
                <a:lnTo>
                  <a:pt x="15758" y="1340"/>
                </a:lnTo>
                <a:lnTo>
                  <a:pt x="15762" y="1340"/>
                </a:lnTo>
                <a:lnTo>
                  <a:pt x="15765" y="1340"/>
                </a:lnTo>
                <a:lnTo>
                  <a:pt x="15768" y="1340"/>
                </a:lnTo>
                <a:lnTo>
                  <a:pt x="15771" y="1340"/>
                </a:lnTo>
                <a:lnTo>
                  <a:pt x="15775" y="1341"/>
                </a:lnTo>
                <a:lnTo>
                  <a:pt x="15778" y="1342"/>
                </a:lnTo>
                <a:lnTo>
                  <a:pt x="15781" y="1344"/>
                </a:lnTo>
                <a:lnTo>
                  <a:pt x="15783" y="1346"/>
                </a:lnTo>
                <a:lnTo>
                  <a:pt x="15786" y="1348"/>
                </a:lnTo>
                <a:lnTo>
                  <a:pt x="15789" y="1350"/>
                </a:lnTo>
                <a:lnTo>
                  <a:pt x="15791" y="1353"/>
                </a:lnTo>
                <a:moveTo>
                  <a:pt x="15347" y="1686"/>
                </a:moveTo>
                <a:lnTo>
                  <a:pt x="15349" y="1689"/>
                </a:lnTo>
                <a:lnTo>
                  <a:pt x="15351" y="1692"/>
                </a:lnTo>
                <a:lnTo>
                  <a:pt x="15352" y="1695"/>
                </a:lnTo>
                <a:lnTo>
                  <a:pt x="15353" y="1698"/>
                </a:lnTo>
                <a:lnTo>
                  <a:pt x="15354" y="1701"/>
                </a:lnTo>
                <a:lnTo>
                  <a:pt x="15354" y="1704"/>
                </a:lnTo>
                <a:lnTo>
                  <a:pt x="15354" y="1707"/>
                </a:lnTo>
                <a:lnTo>
                  <a:pt x="15354" y="1711"/>
                </a:lnTo>
                <a:lnTo>
                  <a:pt x="15353" y="1714"/>
                </a:lnTo>
                <a:lnTo>
                  <a:pt x="15353" y="1717"/>
                </a:lnTo>
                <a:lnTo>
                  <a:pt x="15351" y="1720"/>
                </a:lnTo>
                <a:lnTo>
                  <a:pt x="15350" y="1723"/>
                </a:lnTo>
                <a:lnTo>
                  <a:pt x="15348" y="1725"/>
                </a:lnTo>
                <a:lnTo>
                  <a:pt x="15346" y="1728"/>
                </a:lnTo>
                <a:lnTo>
                  <a:pt x="15343" y="1730"/>
                </a:lnTo>
                <a:lnTo>
                  <a:pt x="15340" y="1733"/>
                </a:lnTo>
                <a:lnTo>
                  <a:pt x="15115" y="1896"/>
                </a:lnTo>
                <a:lnTo>
                  <a:pt x="15112" y="1897"/>
                </a:lnTo>
                <a:lnTo>
                  <a:pt x="15109" y="1899"/>
                </a:lnTo>
                <a:lnTo>
                  <a:pt x="15106" y="1900"/>
                </a:lnTo>
                <a:lnTo>
                  <a:pt x="15102" y="1901"/>
                </a:lnTo>
                <a:lnTo>
                  <a:pt x="15099" y="1902"/>
                </a:lnTo>
                <a:lnTo>
                  <a:pt x="15096" y="1902"/>
                </a:lnTo>
                <a:lnTo>
                  <a:pt x="15093" y="1902"/>
                </a:lnTo>
                <a:lnTo>
                  <a:pt x="15089" y="1902"/>
                </a:lnTo>
                <a:lnTo>
                  <a:pt x="15086" y="1901"/>
                </a:lnTo>
                <a:lnTo>
                  <a:pt x="15083" y="1900"/>
                </a:lnTo>
                <a:lnTo>
                  <a:pt x="15080" y="1899"/>
                </a:lnTo>
                <a:lnTo>
                  <a:pt x="15077" y="1897"/>
                </a:lnTo>
                <a:lnTo>
                  <a:pt x="15074" y="1895"/>
                </a:lnTo>
                <a:lnTo>
                  <a:pt x="15072" y="1893"/>
                </a:lnTo>
                <a:lnTo>
                  <a:pt x="15069" y="1890"/>
                </a:lnTo>
                <a:lnTo>
                  <a:pt x="15067" y="1888"/>
                </a:lnTo>
                <a:lnTo>
                  <a:pt x="15065" y="1885"/>
                </a:lnTo>
                <a:lnTo>
                  <a:pt x="15064" y="1882"/>
                </a:lnTo>
                <a:lnTo>
                  <a:pt x="15062" y="1879"/>
                </a:lnTo>
                <a:lnTo>
                  <a:pt x="15061" y="1875"/>
                </a:lnTo>
                <a:lnTo>
                  <a:pt x="15061" y="1872"/>
                </a:lnTo>
                <a:lnTo>
                  <a:pt x="15061" y="1869"/>
                </a:lnTo>
                <a:lnTo>
                  <a:pt x="15061" y="1866"/>
                </a:lnTo>
                <a:lnTo>
                  <a:pt x="15061" y="1863"/>
                </a:lnTo>
                <a:lnTo>
                  <a:pt x="15062" y="1860"/>
                </a:lnTo>
                <a:lnTo>
                  <a:pt x="15063" y="1857"/>
                </a:lnTo>
                <a:lnTo>
                  <a:pt x="15064" y="1854"/>
                </a:lnTo>
                <a:lnTo>
                  <a:pt x="15066" y="1851"/>
                </a:lnTo>
                <a:lnTo>
                  <a:pt x="15068" y="1848"/>
                </a:lnTo>
                <a:lnTo>
                  <a:pt x="15070" y="1846"/>
                </a:lnTo>
                <a:lnTo>
                  <a:pt x="15072" y="1844"/>
                </a:lnTo>
                <a:lnTo>
                  <a:pt x="15075" y="1842"/>
                </a:lnTo>
                <a:lnTo>
                  <a:pt x="15300" y="1679"/>
                </a:lnTo>
                <a:lnTo>
                  <a:pt x="15303" y="1677"/>
                </a:lnTo>
                <a:lnTo>
                  <a:pt x="15306" y="1675"/>
                </a:lnTo>
                <a:lnTo>
                  <a:pt x="15309" y="1674"/>
                </a:lnTo>
                <a:lnTo>
                  <a:pt x="15312" y="1673"/>
                </a:lnTo>
                <a:lnTo>
                  <a:pt x="15315" y="1672"/>
                </a:lnTo>
                <a:lnTo>
                  <a:pt x="15319" y="1672"/>
                </a:lnTo>
                <a:lnTo>
                  <a:pt x="15322" y="1672"/>
                </a:lnTo>
                <a:lnTo>
                  <a:pt x="15325" y="1672"/>
                </a:lnTo>
                <a:lnTo>
                  <a:pt x="15328" y="1673"/>
                </a:lnTo>
                <a:lnTo>
                  <a:pt x="15331" y="1674"/>
                </a:lnTo>
                <a:lnTo>
                  <a:pt x="15334" y="1675"/>
                </a:lnTo>
                <a:lnTo>
                  <a:pt x="15337" y="1677"/>
                </a:lnTo>
                <a:lnTo>
                  <a:pt x="15340" y="1678"/>
                </a:lnTo>
                <a:lnTo>
                  <a:pt x="15343" y="1681"/>
                </a:lnTo>
                <a:lnTo>
                  <a:pt x="15345" y="1683"/>
                </a:lnTo>
                <a:lnTo>
                  <a:pt x="15347" y="1686"/>
                </a:lnTo>
                <a:moveTo>
                  <a:pt x="14896" y="2008"/>
                </a:moveTo>
                <a:lnTo>
                  <a:pt x="14898" y="2010"/>
                </a:lnTo>
                <a:lnTo>
                  <a:pt x="14900" y="2013"/>
                </a:lnTo>
                <a:lnTo>
                  <a:pt x="14901" y="2017"/>
                </a:lnTo>
                <a:lnTo>
                  <a:pt x="14902" y="2020"/>
                </a:lnTo>
                <a:lnTo>
                  <a:pt x="14902" y="2023"/>
                </a:lnTo>
                <a:lnTo>
                  <a:pt x="14902" y="2026"/>
                </a:lnTo>
                <a:lnTo>
                  <a:pt x="14902" y="2029"/>
                </a:lnTo>
                <a:lnTo>
                  <a:pt x="14902" y="2033"/>
                </a:lnTo>
                <a:lnTo>
                  <a:pt x="14901" y="2036"/>
                </a:lnTo>
                <a:lnTo>
                  <a:pt x="14900" y="2039"/>
                </a:lnTo>
                <a:lnTo>
                  <a:pt x="14899" y="2042"/>
                </a:lnTo>
                <a:lnTo>
                  <a:pt x="14897" y="2045"/>
                </a:lnTo>
                <a:lnTo>
                  <a:pt x="14895" y="2047"/>
                </a:lnTo>
                <a:lnTo>
                  <a:pt x="14893" y="2050"/>
                </a:lnTo>
                <a:lnTo>
                  <a:pt x="14891" y="2052"/>
                </a:lnTo>
                <a:lnTo>
                  <a:pt x="14888" y="2055"/>
                </a:lnTo>
                <a:lnTo>
                  <a:pt x="14658" y="2212"/>
                </a:lnTo>
                <a:lnTo>
                  <a:pt x="14655" y="2213"/>
                </a:lnTo>
                <a:lnTo>
                  <a:pt x="14652" y="2215"/>
                </a:lnTo>
                <a:lnTo>
                  <a:pt x="14649" y="2216"/>
                </a:lnTo>
                <a:lnTo>
                  <a:pt x="14646" y="2216"/>
                </a:lnTo>
                <a:lnTo>
                  <a:pt x="14643" y="2217"/>
                </a:lnTo>
                <a:lnTo>
                  <a:pt x="14639" y="2217"/>
                </a:lnTo>
                <a:lnTo>
                  <a:pt x="14636" y="2217"/>
                </a:lnTo>
                <a:lnTo>
                  <a:pt x="14633" y="2216"/>
                </a:lnTo>
                <a:lnTo>
                  <a:pt x="14630" y="2216"/>
                </a:lnTo>
                <a:lnTo>
                  <a:pt x="14626" y="2215"/>
                </a:lnTo>
                <a:lnTo>
                  <a:pt x="14623" y="2213"/>
                </a:lnTo>
                <a:lnTo>
                  <a:pt x="14621" y="2212"/>
                </a:lnTo>
                <a:lnTo>
                  <a:pt x="14618" y="2210"/>
                </a:lnTo>
                <a:lnTo>
                  <a:pt x="14615" y="2208"/>
                </a:lnTo>
                <a:lnTo>
                  <a:pt x="14613" y="2205"/>
                </a:lnTo>
                <a:lnTo>
                  <a:pt x="14611" y="2203"/>
                </a:lnTo>
                <a:lnTo>
                  <a:pt x="14609" y="2199"/>
                </a:lnTo>
                <a:lnTo>
                  <a:pt x="14608" y="2196"/>
                </a:lnTo>
                <a:lnTo>
                  <a:pt x="14607" y="2193"/>
                </a:lnTo>
                <a:lnTo>
                  <a:pt x="14606" y="2190"/>
                </a:lnTo>
                <a:lnTo>
                  <a:pt x="14605" y="2187"/>
                </a:lnTo>
                <a:lnTo>
                  <a:pt x="14605" y="2183"/>
                </a:lnTo>
                <a:lnTo>
                  <a:pt x="14605" y="2180"/>
                </a:lnTo>
                <a:lnTo>
                  <a:pt x="14606" y="2177"/>
                </a:lnTo>
                <a:lnTo>
                  <a:pt x="14606" y="2174"/>
                </a:lnTo>
                <a:lnTo>
                  <a:pt x="14607" y="2171"/>
                </a:lnTo>
                <a:lnTo>
                  <a:pt x="14609" y="2168"/>
                </a:lnTo>
                <a:lnTo>
                  <a:pt x="14610" y="2165"/>
                </a:lnTo>
                <a:lnTo>
                  <a:pt x="14612" y="2162"/>
                </a:lnTo>
                <a:lnTo>
                  <a:pt x="14615" y="2160"/>
                </a:lnTo>
                <a:lnTo>
                  <a:pt x="14617" y="2158"/>
                </a:lnTo>
                <a:lnTo>
                  <a:pt x="14620" y="2156"/>
                </a:lnTo>
                <a:lnTo>
                  <a:pt x="14848" y="2000"/>
                </a:lnTo>
                <a:lnTo>
                  <a:pt x="14851" y="1998"/>
                </a:lnTo>
                <a:lnTo>
                  <a:pt x="14854" y="1996"/>
                </a:lnTo>
                <a:lnTo>
                  <a:pt x="14858" y="1995"/>
                </a:lnTo>
                <a:lnTo>
                  <a:pt x="14861" y="1994"/>
                </a:lnTo>
                <a:lnTo>
                  <a:pt x="14864" y="1994"/>
                </a:lnTo>
                <a:lnTo>
                  <a:pt x="14867" y="1993"/>
                </a:lnTo>
                <a:lnTo>
                  <a:pt x="14871" y="1993"/>
                </a:lnTo>
                <a:lnTo>
                  <a:pt x="14874" y="1994"/>
                </a:lnTo>
                <a:lnTo>
                  <a:pt x="14877" y="1995"/>
                </a:lnTo>
                <a:lnTo>
                  <a:pt x="14880" y="1996"/>
                </a:lnTo>
                <a:lnTo>
                  <a:pt x="14883" y="1997"/>
                </a:lnTo>
                <a:lnTo>
                  <a:pt x="14886" y="1998"/>
                </a:lnTo>
                <a:lnTo>
                  <a:pt x="14889" y="2000"/>
                </a:lnTo>
                <a:lnTo>
                  <a:pt x="14892" y="2002"/>
                </a:lnTo>
                <a:lnTo>
                  <a:pt x="14894" y="2005"/>
                </a:lnTo>
                <a:lnTo>
                  <a:pt x="14896" y="2008"/>
                </a:lnTo>
                <a:moveTo>
                  <a:pt x="14436" y="2318"/>
                </a:moveTo>
                <a:lnTo>
                  <a:pt x="14438" y="2321"/>
                </a:lnTo>
                <a:lnTo>
                  <a:pt x="14439" y="2324"/>
                </a:lnTo>
                <a:lnTo>
                  <a:pt x="14440" y="2327"/>
                </a:lnTo>
                <a:lnTo>
                  <a:pt x="14441" y="2331"/>
                </a:lnTo>
                <a:lnTo>
                  <a:pt x="14442" y="2334"/>
                </a:lnTo>
                <a:lnTo>
                  <a:pt x="14442" y="2337"/>
                </a:lnTo>
                <a:lnTo>
                  <a:pt x="14441" y="2340"/>
                </a:lnTo>
                <a:lnTo>
                  <a:pt x="14441" y="2343"/>
                </a:lnTo>
                <a:lnTo>
                  <a:pt x="14440" y="2346"/>
                </a:lnTo>
                <a:lnTo>
                  <a:pt x="14439" y="2349"/>
                </a:lnTo>
                <a:lnTo>
                  <a:pt x="14438" y="2352"/>
                </a:lnTo>
                <a:lnTo>
                  <a:pt x="14436" y="2355"/>
                </a:lnTo>
                <a:lnTo>
                  <a:pt x="14434" y="2358"/>
                </a:lnTo>
                <a:lnTo>
                  <a:pt x="14432" y="2360"/>
                </a:lnTo>
                <a:lnTo>
                  <a:pt x="14429" y="2362"/>
                </a:lnTo>
                <a:lnTo>
                  <a:pt x="14426" y="2364"/>
                </a:lnTo>
                <a:lnTo>
                  <a:pt x="14192" y="2514"/>
                </a:lnTo>
                <a:lnTo>
                  <a:pt x="14189" y="2516"/>
                </a:lnTo>
                <a:lnTo>
                  <a:pt x="14186" y="2518"/>
                </a:lnTo>
                <a:lnTo>
                  <a:pt x="14183" y="2519"/>
                </a:lnTo>
                <a:lnTo>
                  <a:pt x="14179" y="2519"/>
                </a:lnTo>
                <a:lnTo>
                  <a:pt x="14176" y="2520"/>
                </a:lnTo>
                <a:lnTo>
                  <a:pt x="14173" y="2520"/>
                </a:lnTo>
                <a:lnTo>
                  <a:pt x="14170" y="2520"/>
                </a:lnTo>
                <a:lnTo>
                  <a:pt x="14166" y="2519"/>
                </a:lnTo>
                <a:lnTo>
                  <a:pt x="14163" y="2518"/>
                </a:lnTo>
                <a:lnTo>
                  <a:pt x="14160" y="2517"/>
                </a:lnTo>
                <a:lnTo>
                  <a:pt x="14157" y="2516"/>
                </a:lnTo>
                <a:lnTo>
                  <a:pt x="14154" y="2514"/>
                </a:lnTo>
                <a:lnTo>
                  <a:pt x="14152" y="2512"/>
                </a:lnTo>
                <a:lnTo>
                  <a:pt x="14149" y="2510"/>
                </a:lnTo>
                <a:lnTo>
                  <a:pt x="14147" y="2507"/>
                </a:lnTo>
                <a:lnTo>
                  <a:pt x="14145" y="2504"/>
                </a:lnTo>
                <a:lnTo>
                  <a:pt x="14143" y="2501"/>
                </a:lnTo>
                <a:lnTo>
                  <a:pt x="14142" y="2498"/>
                </a:lnTo>
                <a:lnTo>
                  <a:pt x="14141" y="2495"/>
                </a:lnTo>
                <a:lnTo>
                  <a:pt x="14140" y="2492"/>
                </a:lnTo>
                <a:lnTo>
                  <a:pt x="14140" y="2489"/>
                </a:lnTo>
                <a:lnTo>
                  <a:pt x="14140" y="2486"/>
                </a:lnTo>
                <a:lnTo>
                  <a:pt x="14140" y="2483"/>
                </a:lnTo>
                <a:lnTo>
                  <a:pt x="14140" y="2479"/>
                </a:lnTo>
                <a:lnTo>
                  <a:pt x="14141" y="2476"/>
                </a:lnTo>
                <a:lnTo>
                  <a:pt x="14142" y="2473"/>
                </a:lnTo>
                <a:lnTo>
                  <a:pt x="14144" y="2470"/>
                </a:lnTo>
                <a:lnTo>
                  <a:pt x="14145" y="2468"/>
                </a:lnTo>
                <a:lnTo>
                  <a:pt x="14147" y="2465"/>
                </a:lnTo>
                <a:lnTo>
                  <a:pt x="14150" y="2463"/>
                </a:lnTo>
                <a:lnTo>
                  <a:pt x="14152" y="2460"/>
                </a:lnTo>
                <a:lnTo>
                  <a:pt x="14155" y="2458"/>
                </a:lnTo>
                <a:lnTo>
                  <a:pt x="14388" y="2308"/>
                </a:lnTo>
                <a:lnTo>
                  <a:pt x="14391" y="2307"/>
                </a:lnTo>
                <a:lnTo>
                  <a:pt x="14394" y="2305"/>
                </a:lnTo>
                <a:lnTo>
                  <a:pt x="14398" y="2304"/>
                </a:lnTo>
                <a:lnTo>
                  <a:pt x="14401" y="2304"/>
                </a:lnTo>
                <a:lnTo>
                  <a:pt x="14404" y="2303"/>
                </a:lnTo>
                <a:lnTo>
                  <a:pt x="14407" y="2303"/>
                </a:lnTo>
                <a:lnTo>
                  <a:pt x="14411" y="2303"/>
                </a:lnTo>
                <a:lnTo>
                  <a:pt x="14414" y="2304"/>
                </a:lnTo>
                <a:lnTo>
                  <a:pt x="14417" y="2305"/>
                </a:lnTo>
                <a:lnTo>
                  <a:pt x="14420" y="2306"/>
                </a:lnTo>
                <a:lnTo>
                  <a:pt x="14423" y="2307"/>
                </a:lnTo>
                <a:lnTo>
                  <a:pt x="14426" y="2309"/>
                </a:lnTo>
                <a:lnTo>
                  <a:pt x="14429" y="2311"/>
                </a:lnTo>
                <a:lnTo>
                  <a:pt x="14432" y="2313"/>
                </a:lnTo>
                <a:lnTo>
                  <a:pt x="14434" y="2316"/>
                </a:lnTo>
                <a:lnTo>
                  <a:pt x="14436" y="2318"/>
                </a:lnTo>
                <a:moveTo>
                  <a:pt x="13967" y="2615"/>
                </a:moveTo>
                <a:lnTo>
                  <a:pt x="13969" y="2618"/>
                </a:lnTo>
                <a:lnTo>
                  <a:pt x="13970" y="2622"/>
                </a:lnTo>
                <a:lnTo>
                  <a:pt x="13971" y="2625"/>
                </a:lnTo>
                <a:lnTo>
                  <a:pt x="13972" y="2628"/>
                </a:lnTo>
                <a:lnTo>
                  <a:pt x="13972" y="2631"/>
                </a:lnTo>
                <a:lnTo>
                  <a:pt x="13972" y="2634"/>
                </a:lnTo>
                <a:lnTo>
                  <a:pt x="13972" y="2638"/>
                </a:lnTo>
                <a:lnTo>
                  <a:pt x="13971" y="2641"/>
                </a:lnTo>
                <a:lnTo>
                  <a:pt x="13971" y="2644"/>
                </a:lnTo>
                <a:lnTo>
                  <a:pt x="13969" y="2647"/>
                </a:lnTo>
                <a:lnTo>
                  <a:pt x="13968" y="2650"/>
                </a:lnTo>
                <a:lnTo>
                  <a:pt x="13966" y="2652"/>
                </a:lnTo>
                <a:lnTo>
                  <a:pt x="13964" y="2655"/>
                </a:lnTo>
                <a:lnTo>
                  <a:pt x="13962" y="2657"/>
                </a:lnTo>
                <a:lnTo>
                  <a:pt x="13959" y="2659"/>
                </a:lnTo>
                <a:lnTo>
                  <a:pt x="13956" y="2661"/>
                </a:lnTo>
                <a:lnTo>
                  <a:pt x="13718" y="2805"/>
                </a:lnTo>
                <a:lnTo>
                  <a:pt x="13715" y="2807"/>
                </a:lnTo>
                <a:lnTo>
                  <a:pt x="13712" y="2808"/>
                </a:lnTo>
                <a:lnTo>
                  <a:pt x="13709" y="2809"/>
                </a:lnTo>
                <a:lnTo>
                  <a:pt x="13706" y="2810"/>
                </a:lnTo>
                <a:lnTo>
                  <a:pt x="13702" y="2810"/>
                </a:lnTo>
                <a:lnTo>
                  <a:pt x="13699" y="2810"/>
                </a:lnTo>
                <a:lnTo>
                  <a:pt x="13696" y="2809"/>
                </a:lnTo>
                <a:lnTo>
                  <a:pt x="13692" y="2809"/>
                </a:lnTo>
                <a:lnTo>
                  <a:pt x="13689" y="2808"/>
                </a:lnTo>
                <a:lnTo>
                  <a:pt x="13686" y="2807"/>
                </a:lnTo>
                <a:lnTo>
                  <a:pt x="13683" y="2805"/>
                </a:lnTo>
                <a:lnTo>
                  <a:pt x="13681" y="2803"/>
                </a:lnTo>
                <a:lnTo>
                  <a:pt x="13678" y="2801"/>
                </a:lnTo>
                <a:lnTo>
                  <a:pt x="13675" y="2799"/>
                </a:lnTo>
                <a:lnTo>
                  <a:pt x="13673" y="2796"/>
                </a:lnTo>
                <a:lnTo>
                  <a:pt x="13671" y="2793"/>
                </a:lnTo>
                <a:lnTo>
                  <a:pt x="13670" y="2790"/>
                </a:lnTo>
                <a:lnTo>
                  <a:pt x="13668" y="2787"/>
                </a:lnTo>
                <a:lnTo>
                  <a:pt x="13667" y="2784"/>
                </a:lnTo>
                <a:lnTo>
                  <a:pt x="13667" y="2781"/>
                </a:lnTo>
                <a:lnTo>
                  <a:pt x="13666" y="2778"/>
                </a:lnTo>
                <a:lnTo>
                  <a:pt x="13666" y="2774"/>
                </a:lnTo>
                <a:lnTo>
                  <a:pt x="13667" y="2771"/>
                </a:lnTo>
                <a:lnTo>
                  <a:pt x="13667" y="2768"/>
                </a:lnTo>
                <a:lnTo>
                  <a:pt x="13668" y="2765"/>
                </a:lnTo>
                <a:lnTo>
                  <a:pt x="13670" y="2762"/>
                </a:lnTo>
                <a:lnTo>
                  <a:pt x="13671" y="2759"/>
                </a:lnTo>
                <a:lnTo>
                  <a:pt x="13673" y="2757"/>
                </a:lnTo>
                <a:lnTo>
                  <a:pt x="13675" y="2754"/>
                </a:lnTo>
                <a:lnTo>
                  <a:pt x="13678" y="2752"/>
                </a:lnTo>
                <a:lnTo>
                  <a:pt x="13680" y="2749"/>
                </a:lnTo>
                <a:lnTo>
                  <a:pt x="13683" y="2747"/>
                </a:lnTo>
                <a:lnTo>
                  <a:pt x="13920" y="2604"/>
                </a:lnTo>
                <a:lnTo>
                  <a:pt x="13923" y="2603"/>
                </a:lnTo>
                <a:lnTo>
                  <a:pt x="13926" y="2601"/>
                </a:lnTo>
                <a:lnTo>
                  <a:pt x="13930" y="2600"/>
                </a:lnTo>
                <a:lnTo>
                  <a:pt x="13933" y="2600"/>
                </a:lnTo>
                <a:lnTo>
                  <a:pt x="13936" y="2599"/>
                </a:lnTo>
                <a:lnTo>
                  <a:pt x="13939" y="2599"/>
                </a:lnTo>
                <a:lnTo>
                  <a:pt x="13943" y="2600"/>
                </a:lnTo>
                <a:lnTo>
                  <a:pt x="13946" y="2600"/>
                </a:lnTo>
                <a:lnTo>
                  <a:pt x="13949" y="2601"/>
                </a:lnTo>
                <a:lnTo>
                  <a:pt x="13952" y="2602"/>
                </a:lnTo>
                <a:lnTo>
                  <a:pt x="13955" y="2604"/>
                </a:lnTo>
                <a:lnTo>
                  <a:pt x="13958" y="2606"/>
                </a:lnTo>
                <a:lnTo>
                  <a:pt x="13961" y="2608"/>
                </a:lnTo>
                <a:lnTo>
                  <a:pt x="13963" y="2610"/>
                </a:lnTo>
                <a:lnTo>
                  <a:pt x="13965" y="2613"/>
                </a:lnTo>
                <a:lnTo>
                  <a:pt x="13967" y="2615"/>
                </a:lnTo>
                <a:moveTo>
                  <a:pt x="13490" y="2899"/>
                </a:moveTo>
                <a:lnTo>
                  <a:pt x="13492" y="2902"/>
                </a:lnTo>
                <a:lnTo>
                  <a:pt x="13493" y="2906"/>
                </a:lnTo>
                <a:lnTo>
                  <a:pt x="13494" y="2909"/>
                </a:lnTo>
                <a:lnTo>
                  <a:pt x="13494" y="2912"/>
                </a:lnTo>
                <a:lnTo>
                  <a:pt x="13495" y="2915"/>
                </a:lnTo>
                <a:lnTo>
                  <a:pt x="13495" y="2919"/>
                </a:lnTo>
                <a:lnTo>
                  <a:pt x="13494" y="2922"/>
                </a:lnTo>
                <a:lnTo>
                  <a:pt x="13493" y="2925"/>
                </a:lnTo>
                <a:lnTo>
                  <a:pt x="13492" y="2928"/>
                </a:lnTo>
                <a:lnTo>
                  <a:pt x="13491" y="2931"/>
                </a:lnTo>
                <a:lnTo>
                  <a:pt x="13490" y="2934"/>
                </a:lnTo>
                <a:lnTo>
                  <a:pt x="13488" y="2937"/>
                </a:lnTo>
                <a:lnTo>
                  <a:pt x="13486" y="2939"/>
                </a:lnTo>
                <a:lnTo>
                  <a:pt x="13483" y="2941"/>
                </a:lnTo>
                <a:lnTo>
                  <a:pt x="13480" y="2944"/>
                </a:lnTo>
                <a:lnTo>
                  <a:pt x="13477" y="2945"/>
                </a:lnTo>
                <a:lnTo>
                  <a:pt x="13235" y="3081"/>
                </a:lnTo>
                <a:lnTo>
                  <a:pt x="13232" y="3083"/>
                </a:lnTo>
                <a:lnTo>
                  <a:pt x="13229" y="3084"/>
                </a:lnTo>
                <a:lnTo>
                  <a:pt x="13225" y="3085"/>
                </a:lnTo>
                <a:lnTo>
                  <a:pt x="13222" y="3085"/>
                </a:lnTo>
                <a:lnTo>
                  <a:pt x="13219" y="3086"/>
                </a:lnTo>
                <a:lnTo>
                  <a:pt x="13215" y="3085"/>
                </a:lnTo>
                <a:lnTo>
                  <a:pt x="13212" y="3085"/>
                </a:lnTo>
                <a:lnTo>
                  <a:pt x="13209" y="3084"/>
                </a:lnTo>
                <a:lnTo>
                  <a:pt x="13206" y="3083"/>
                </a:lnTo>
                <a:lnTo>
                  <a:pt x="13203" y="3082"/>
                </a:lnTo>
                <a:lnTo>
                  <a:pt x="13200" y="3080"/>
                </a:lnTo>
                <a:lnTo>
                  <a:pt x="13197" y="3078"/>
                </a:lnTo>
                <a:lnTo>
                  <a:pt x="13195" y="3076"/>
                </a:lnTo>
                <a:lnTo>
                  <a:pt x="13192" y="3074"/>
                </a:lnTo>
                <a:lnTo>
                  <a:pt x="13190" y="3071"/>
                </a:lnTo>
                <a:lnTo>
                  <a:pt x="13188" y="3068"/>
                </a:lnTo>
                <a:lnTo>
                  <a:pt x="13187" y="3065"/>
                </a:lnTo>
                <a:lnTo>
                  <a:pt x="13185" y="3062"/>
                </a:lnTo>
                <a:lnTo>
                  <a:pt x="13185" y="3059"/>
                </a:lnTo>
                <a:lnTo>
                  <a:pt x="13184" y="3056"/>
                </a:lnTo>
                <a:lnTo>
                  <a:pt x="13184" y="3052"/>
                </a:lnTo>
                <a:lnTo>
                  <a:pt x="13184" y="3049"/>
                </a:lnTo>
                <a:lnTo>
                  <a:pt x="13184" y="3046"/>
                </a:lnTo>
                <a:lnTo>
                  <a:pt x="13185" y="3043"/>
                </a:lnTo>
                <a:lnTo>
                  <a:pt x="13186" y="3040"/>
                </a:lnTo>
                <a:lnTo>
                  <a:pt x="13188" y="3037"/>
                </a:lnTo>
                <a:lnTo>
                  <a:pt x="13190" y="3034"/>
                </a:lnTo>
                <a:lnTo>
                  <a:pt x="13192" y="3031"/>
                </a:lnTo>
                <a:lnTo>
                  <a:pt x="13194" y="3029"/>
                </a:lnTo>
                <a:lnTo>
                  <a:pt x="13196" y="3026"/>
                </a:lnTo>
                <a:lnTo>
                  <a:pt x="13199" y="3024"/>
                </a:lnTo>
                <a:lnTo>
                  <a:pt x="13202" y="3022"/>
                </a:lnTo>
                <a:lnTo>
                  <a:pt x="13443" y="2887"/>
                </a:lnTo>
                <a:lnTo>
                  <a:pt x="13446" y="2886"/>
                </a:lnTo>
                <a:lnTo>
                  <a:pt x="13449" y="2884"/>
                </a:lnTo>
                <a:lnTo>
                  <a:pt x="13453" y="2883"/>
                </a:lnTo>
                <a:lnTo>
                  <a:pt x="13456" y="2883"/>
                </a:lnTo>
                <a:lnTo>
                  <a:pt x="13459" y="2882"/>
                </a:lnTo>
                <a:lnTo>
                  <a:pt x="13462" y="2883"/>
                </a:lnTo>
                <a:lnTo>
                  <a:pt x="13466" y="2883"/>
                </a:lnTo>
                <a:lnTo>
                  <a:pt x="13469" y="2884"/>
                </a:lnTo>
                <a:lnTo>
                  <a:pt x="13472" y="2885"/>
                </a:lnTo>
                <a:lnTo>
                  <a:pt x="13475" y="2886"/>
                </a:lnTo>
                <a:lnTo>
                  <a:pt x="13478" y="2887"/>
                </a:lnTo>
                <a:lnTo>
                  <a:pt x="13481" y="2889"/>
                </a:lnTo>
                <a:lnTo>
                  <a:pt x="13484" y="2891"/>
                </a:lnTo>
                <a:lnTo>
                  <a:pt x="13486" y="2894"/>
                </a:lnTo>
                <a:lnTo>
                  <a:pt x="13488" y="2896"/>
                </a:lnTo>
                <a:lnTo>
                  <a:pt x="13490" y="2899"/>
                </a:lnTo>
                <a:moveTo>
                  <a:pt x="13004" y="3168"/>
                </a:moveTo>
                <a:lnTo>
                  <a:pt x="13006" y="3171"/>
                </a:lnTo>
                <a:lnTo>
                  <a:pt x="13007" y="3175"/>
                </a:lnTo>
                <a:lnTo>
                  <a:pt x="13008" y="3178"/>
                </a:lnTo>
                <a:lnTo>
                  <a:pt x="13008" y="3181"/>
                </a:lnTo>
                <a:lnTo>
                  <a:pt x="13008" y="3184"/>
                </a:lnTo>
                <a:lnTo>
                  <a:pt x="13008" y="3187"/>
                </a:lnTo>
                <a:lnTo>
                  <a:pt x="13008" y="3191"/>
                </a:lnTo>
                <a:lnTo>
                  <a:pt x="13007" y="3194"/>
                </a:lnTo>
                <a:lnTo>
                  <a:pt x="13006" y="3197"/>
                </a:lnTo>
                <a:lnTo>
                  <a:pt x="13005" y="3200"/>
                </a:lnTo>
                <a:lnTo>
                  <a:pt x="13003" y="3203"/>
                </a:lnTo>
                <a:lnTo>
                  <a:pt x="13001" y="3205"/>
                </a:lnTo>
                <a:lnTo>
                  <a:pt x="12999" y="3208"/>
                </a:lnTo>
                <a:lnTo>
                  <a:pt x="12996" y="3210"/>
                </a:lnTo>
                <a:lnTo>
                  <a:pt x="12993" y="3212"/>
                </a:lnTo>
                <a:lnTo>
                  <a:pt x="12990" y="3213"/>
                </a:lnTo>
                <a:lnTo>
                  <a:pt x="12743" y="3341"/>
                </a:lnTo>
                <a:lnTo>
                  <a:pt x="12740" y="3343"/>
                </a:lnTo>
                <a:lnTo>
                  <a:pt x="12737" y="3344"/>
                </a:lnTo>
                <a:lnTo>
                  <a:pt x="12733" y="3345"/>
                </a:lnTo>
                <a:lnTo>
                  <a:pt x="12730" y="3345"/>
                </a:lnTo>
                <a:lnTo>
                  <a:pt x="12727" y="3345"/>
                </a:lnTo>
                <a:lnTo>
                  <a:pt x="12723" y="3345"/>
                </a:lnTo>
                <a:lnTo>
                  <a:pt x="12720" y="3344"/>
                </a:lnTo>
                <a:lnTo>
                  <a:pt x="12717" y="3344"/>
                </a:lnTo>
                <a:lnTo>
                  <a:pt x="12714" y="3343"/>
                </a:lnTo>
                <a:lnTo>
                  <a:pt x="12711" y="3341"/>
                </a:lnTo>
                <a:lnTo>
                  <a:pt x="12708" y="3339"/>
                </a:lnTo>
                <a:lnTo>
                  <a:pt x="12705" y="3337"/>
                </a:lnTo>
                <a:lnTo>
                  <a:pt x="12703" y="3335"/>
                </a:lnTo>
                <a:lnTo>
                  <a:pt x="12701" y="3333"/>
                </a:lnTo>
                <a:lnTo>
                  <a:pt x="12699" y="3330"/>
                </a:lnTo>
                <a:lnTo>
                  <a:pt x="12697" y="3327"/>
                </a:lnTo>
                <a:lnTo>
                  <a:pt x="12696" y="3324"/>
                </a:lnTo>
                <a:lnTo>
                  <a:pt x="12695" y="3321"/>
                </a:lnTo>
                <a:lnTo>
                  <a:pt x="12694" y="3317"/>
                </a:lnTo>
                <a:lnTo>
                  <a:pt x="12693" y="3314"/>
                </a:lnTo>
                <a:lnTo>
                  <a:pt x="12693" y="3311"/>
                </a:lnTo>
                <a:lnTo>
                  <a:pt x="12694" y="3308"/>
                </a:lnTo>
                <a:lnTo>
                  <a:pt x="12694" y="3304"/>
                </a:lnTo>
                <a:lnTo>
                  <a:pt x="12695" y="3301"/>
                </a:lnTo>
                <a:lnTo>
                  <a:pt x="12696" y="3298"/>
                </a:lnTo>
                <a:lnTo>
                  <a:pt x="12698" y="3296"/>
                </a:lnTo>
                <a:lnTo>
                  <a:pt x="12699" y="3293"/>
                </a:lnTo>
                <a:lnTo>
                  <a:pt x="12701" y="3290"/>
                </a:lnTo>
                <a:lnTo>
                  <a:pt x="12704" y="3288"/>
                </a:lnTo>
                <a:lnTo>
                  <a:pt x="12706" y="3286"/>
                </a:lnTo>
                <a:lnTo>
                  <a:pt x="12709" y="3284"/>
                </a:lnTo>
                <a:lnTo>
                  <a:pt x="12712" y="3282"/>
                </a:lnTo>
                <a:lnTo>
                  <a:pt x="12958" y="3154"/>
                </a:lnTo>
                <a:lnTo>
                  <a:pt x="12961" y="3153"/>
                </a:lnTo>
                <a:lnTo>
                  <a:pt x="12964" y="3152"/>
                </a:lnTo>
                <a:lnTo>
                  <a:pt x="12968" y="3151"/>
                </a:lnTo>
                <a:lnTo>
                  <a:pt x="12971" y="3150"/>
                </a:lnTo>
                <a:lnTo>
                  <a:pt x="12974" y="3150"/>
                </a:lnTo>
                <a:lnTo>
                  <a:pt x="12977" y="3150"/>
                </a:lnTo>
                <a:lnTo>
                  <a:pt x="12981" y="3151"/>
                </a:lnTo>
                <a:lnTo>
                  <a:pt x="12984" y="3152"/>
                </a:lnTo>
                <a:lnTo>
                  <a:pt x="12987" y="3153"/>
                </a:lnTo>
                <a:lnTo>
                  <a:pt x="12990" y="3154"/>
                </a:lnTo>
                <a:lnTo>
                  <a:pt x="12993" y="3156"/>
                </a:lnTo>
                <a:lnTo>
                  <a:pt x="12996" y="3158"/>
                </a:lnTo>
                <a:lnTo>
                  <a:pt x="12998" y="3160"/>
                </a:lnTo>
                <a:lnTo>
                  <a:pt x="13000" y="3162"/>
                </a:lnTo>
                <a:lnTo>
                  <a:pt x="13002" y="3165"/>
                </a:lnTo>
                <a:lnTo>
                  <a:pt x="13004" y="3168"/>
                </a:lnTo>
                <a:moveTo>
                  <a:pt x="12509" y="3420"/>
                </a:moveTo>
                <a:lnTo>
                  <a:pt x="12511" y="3423"/>
                </a:lnTo>
                <a:lnTo>
                  <a:pt x="12512" y="3427"/>
                </a:lnTo>
                <a:lnTo>
                  <a:pt x="12512" y="3430"/>
                </a:lnTo>
                <a:lnTo>
                  <a:pt x="12513" y="3433"/>
                </a:lnTo>
                <a:lnTo>
                  <a:pt x="12513" y="3437"/>
                </a:lnTo>
                <a:lnTo>
                  <a:pt x="12512" y="3440"/>
                </a:lnTo>
                <a:lnTo>
                  <a:pt x="12512" y="3443"/>
                </a:lnTo>
                <a:lnTo>
                  <a:pt x="12511" y="3446"/>
                </a:lnTo>
                <a:lnTo>
                  <a:pt x="12509" y="3449"/>
                </a:lnTo>
                <a:lnTo>
                  <a:pt x="12508" y="3452"/>
                </a:lnTo>
                <a:lnTo>
                  <a:pt x="12506" y="3455"/>
                </a:lnTo>
                <a:lnTo>
                  <a:pt x="12504" y="3457"/>
                </a:lnTo>
                <a:lnTo>
                  <a:pt x="12502" y="3460"/>
                </a:lnTo>
                <a:lnTo>
                  <a:pt x="12499" y="3462"/>
                </a:lnTo>
                <a:lnTo>
                  <a:pt x="12496" y="3464"/>
                </a:lnTo>
                <a:lnTo>
                  <a:pt x="12493" y="3465"/>
                </a:lnTo>
                <a:lnTo>
                  <a:pt x="12241" y="3584"/>
                </a:lnTo>
                <a:lnTo>
                  <a:pt x="12238" y="3586"/>
                </a:lnTo>
                <a:lnTo>
                  <a:pt x="12235" y="3587"/>
                </a:lnTo>
                <a:lnTo>
                  <a:pt x="12232" y="3587"/>
                </a:lnTo>
                <a:lnTo>
                  <a:pt x="12228" y="3587"/>
                </a:lnTo>
                <a:lnTo>
                  <a:pt x="12225" y="3587"/>
                </a:lnTo>
                <a:lnTo>
                  <a:pt x="12222" y="3587"/>
                </a:lnTo>
                <a:lnTo>
                  <a:pt x="12219" y="3587"/>
                </a:lnTo>
                <a:lnTo>
                  <a:pt x="12215" y="3586"/>
                </a:lnTo>
                <a:lnTo>
                  <a:pt x="12212" y="3584"/>
                </a:lnTo>
                <a:lnTo>
                  <a:pt x="12210" y="3583"/>
                </a:lnTo>
                <a:lnTo>
                  <a:pt x="12207" y="3581"/>
                </a:lnTo>
                <a:lnTo>
                  <a:pt x="12204" y="3579"/>
                </a:lnTo>
                <a:lnTo>
                  <a:pt x="12202" y="3577"/>
                </a:lnTo>
                <a:lnTo>
                  <a:pt x="12200" y="3574"/>
                </a:lnTo>
                <a:lnTo>
                  <a:pt x="12198" y="3571"/>
                </a:lnTo>
                <a:lnTo>
                  <a:pt x="12196" y="3568"/>
                </a:lnTo>
                <a:lnTo>
                  <a:pt x="12195" y="3565"/>
                </a:lnTo>
                <a:lnTo>
                  <a:pt x="12194" y="3562"/>
                </a:lnTo>
                <a:lnTo>
                  <a:pt x="12193" y="3558"/>
                </a:lnTo>
                <a:lnTo>
                  <a:pt x="12193" y="3555"/>
                </a:lnTo>
                <a:lnTo>
                  <a:pt x="12193" y="3552"/>
                </a:lnTo>
                <a:lnTo>
                  <a:pt x="12193" y="3549"/>
                </a:lnTo>
                <a:lnTo>
                  <a:pt x="12194" y="3545"/>
                </a:lnTo>
                <a:lnTo>
                  <a:pt x="12195" y="3542"/>
                </a:lnTo>
                <a:lnTo>
                  <a:pt x="12196" y="3539"/>
                </a:lnTo>
                <a:lnTo>
                  <a:pt x="12198" y="3536"/>
                </a:lnTo>
                <a:lnTo>
                  <a:pt x="12199" y="3534"/>
                </a:lnTo>
                <a:lnTo>
                  <a:pt x="12202" y="3531"/>
                </a:lnTo>
                <a:lnTo>
                  <a:pt x="12204" y="3529"/>
                </a:lnTo>
                <a:lnTo>
                  <a:pt x="12206" y="3527"/>
                </a:lnTo>
                <a:lnTo>
                  <a:pt x="12209" y="3525"/>
                </a:lnTo>
                <a:lnTo>
                  <a:pt x="12212" y="3523"/>
                </a:lnTo>
                <a:lnTo>
                  <a:pt x="12463" y="3405"/>
                </a:lnTo>
                <a:lnTo>
                  <a:pt x="12467" y="3404"/>
                </a:lnTo>
                <a:lnTo>
                  <a:pt x="12470" y="3403"/>
                </a:lnTo>
                <a:lnTo>
                  <a:pt x="12473" y="3402"/>
                </a:lnTo>
                <a:lnTo>
                  <a:pt x="12476" y="3402"/>
                </a:lnTo>
                <a:lnTo>
                  <a:pt x="12480" y="3402"/>
                </a:lnTo>
                <a:lnTo>
                  <a:pt x="12483" y="3402"/>
                </a:lnTo>
                <a:lnTo>
                  <a:pt x="12486" y="3403"/>
                </a:lnTo>
                <a:lnTo>
                  <a:pt x="12489" y="3404"/>
                </a:lnTo>
                <a:lnTo>
                  <a:pt x="12492" y="3405"/>
                </a:lnTo>
                <a:lnTo>
                  <a:pt x="12495" y="3406"/>
                </a:lnTo>
                <a:lnTo>
                  <a:pt x="12498" y="3408"/>
                </a:lnTo>
                <a:lnTo>
                  <a:pt x="12501" y="3410"/>
                </a:lnTo>
                <a:lnTo>
                  <a:pt x="12503" y="3412"/>
                </a:lnTo>
                <a:lnTo>
                  <a:pt x="12505" y="3415"/>
                </a:lnTo>
                <a:lnTo>
                  <a:pt x="12507" y="3417"/>
                </a:lnTo>
                <a:lnTo>
                  <a:pt x="12509" y="3420"/>
                </a:lnTo>
                <a:moveTo>
                  <a:pt x="12005" y="3654"/>
                </a:moveTo>
                <a:lnTo>
                  <a:pt x="12006" y="3657"/>
                </a:lnTo>
                <a:lnTo>
                  <a:pt x="12007" y="3661"/>
                </a:lnTo>
                <a:lnTo>
                  <a:pt x="12008" y="3664"/>
                </a:lnTo>
                <a:lnTo>
                  <a:pt x="12008" y="3667"/>
                </a:lnTo>
                <a:lnTo>
                  <a:pt x="12008" y="3671"/>
                </a:lnTo>
                <a:lnTo>
                  <a:pt x="12007" y="3674"/>
                </a:lnTo>
                <a:lnTo>
                  <a:pt x="12006" y="3677"/>
                </a:lnTo>
                <a:lnTo>
                  <a:pt x="12005" y="3680"/>
                </a:lnTo>
                <a:lnTo>
                  <a:pt x="12004" y="3683"/>
                </a:lnTo>
                <a:lnTo>
                  <a:pt x="12002" y="3686"/>
                </a:lnTo>
                <a:lnTo>
                  <a:pt x="12000" y="3689"/>
                </a:lnTo>
                <a:lnTo>
                  <a:pt x="11998" y="3691"/>
                </a:lnTo>
                <a:lnTo>
                  <a:pt x="11996" y="3694"/>
                </a:lnTo>
                <a:lnTo>
                  <a:pt x="11993" y="3696"/>
                </a:lnTo>
                <a:lnTo>
                  <a:pt x="11990" y="3698"/>
                </a:lnTo>
                <a:lnTo>
                  <a:pt x="11987" y="3699"/>
                </a:lnTo>
                <a:lnTo>
                  <a:pt x="11731" y="3807"/>
                </a:lnTo>
                <a:lnTo>
                  <a:pt x="11728" y="3808"/>
                </a:lnTo>
                <a:lnTo>
                  <a:pt x="11725" y="3809"/>
                </a:lnTo>
                <a:lnTo>
                  <a:pt x="11721" y="3810"/>
                </a:lnTo>
                <a:lnTo>
                  <a:pt x="11718" y="3810"/>
                </a:lnTo>
                <a:lnTo>
                  <a:pt x="11714" y="3810"/>
                </a:lnTo>
                <a:lnTo>
                  <a:pt x="11711" y="3810"/>
                </a:lnTo>
                <a:lnTo>
                  <a:pt x="11708" y="3809"/>
                </a:lnTo>
                <a:lnTo>
                  <a:pt x="11705" y="3808"/>
                </a:lnTo>
                <a:lnTo>
                  <a:pt x="11702" y="3807"/>
                </a:lnTo>
                <a:lnTo>
                  <a:pt x="11699" y="3805"/>
                </a:lnTo>
                <a:lnTo>
                  <a:pt x="11696" y="3803"/>
                </a:lnTo>
                <a:lnTo>
                  <a:pt x="11694" y="3801"/>
                </a:lnTo>
                <a:lnTo>
                  <a:pt x="11692" y="3798"/>
                </a:lnTo>
                <a:lnTo>
                  <a:pt x="11690" y="3795"/>
                </a:lnTo>
                <a:lnTo>
                  <a:pt x="11688" y="3792"/>
                </a:lnTo>
                <a:lnTo>
                  <a:pt x="11686" y="3789"/>
                </a:lnTo>
                <a:lnTo>
                  <a:pt x="11685" y="3786"/>
                </a:lnTo>
                <a:lnTo>
                  <a:pt x="11684" y="3783"/>
                </a:lnTo>
                <a:lnTo>
                  <a:pt x="11684" y="3779"/>
                </a:lnTo>
                <a:lnTo>
                  <a:pt x="11684" y="3776"/>
                </a:lnTo>
                <a:lnTo>
                  <a:pt x="11684" y="3773"/>
                </a:lnTo>
                <a:lnTo>
                  <a:pt x="11684" y="3770"/>
                </a:lnTo>
                <a:lnTo>
                  <a:pt x="11685" y="3767"/>
                </a:lnTo>
                <a:lnTo>
                  <a:pt x="11686" y="3764"/>
                </a:lnTo>
                <a:lnTo>
                  <a:pt x="11688" y="3761"/>
                </a:lnTo>
                <a:lnTo>
                  <a:pt x="11689" y="3758"/>
                </a:lnTo>
                <a:lnTo>
                  <a:pt x="11691" y="3756"/>
                </a:lnTo>
                <a:lnTo>
                  <a:pt x="11693" y="3753"/>
                </a:lnTo>
                <a:lnTo>
                  <a:pt x="11696" y="3751"/>
                </a:lnTo>
                <a:lnTo>
                  <a:pt x="11698" y="3749"/>
                </a:lnTo>
                <a:lnTo>
                  <a:pt x="11701" y="3747"/>
                </a:lnTo>
                <a:lnTo>
                  <a:pt x="11704" y="3745"/>
                </a:lnTo>
                <a:lnTo>
                  <a:pt x="11959" y="3637"/>
                </a:lnTo>
                <a:lnTo>
                  <a:pt x="11963" y="3636"/>
                </a:lnTo>
                <a:lnTo>
                  <a:pt x="11966" y="3635"/>
                </a:lnTo>
                <a:lnTo>
                  <a:pt x="11970" y="3635"/>
                </a:lnTo>
                <a:lnTo>
                  <a:pt x="11973" y="3635"/>
                </a:lnTo>
                <a:lnTo>
                  <a:pt x="11976" y="3635"/>
                </a:lnTo>
                <a:lnTo>
                  <a:pt x="11980" y="3635"/>
                </a:lnTo>
                <a:lnTo>
                  <a:pt x="11983" y="3636"/>
                </a:lnTo>
                <a:lnTo>
                  <a:pt x="11986" y="3637"/>
                </a:lnTo>
                <a:lnTo>
                  <a:pt x="11989" y="3638"/>
                </a:lnTo>
                <a:lnTo>
                  <a:pt x="11992" y="3640"/>
                </a:lnTo>
                <a:lnTo>
                  <a:pt x="11995" y="3641"/>
                </a:lnTo>
                <a:lnTo>
                  <a:pt x="11997" y="3643"/>
                </a:lnTo>
                <a:lnTo>
                  <a:pt x="12000" y="3646"/>
                </a:lnTo>
                <a:lnTo>
                  <a:pt x="12002" y="3648"/>
                </a:lnTo>
                <a:lnTo>
                  <a:pt x="12004" y="3651"/>
                </a:lnTo>
                <a:lnTo>
                  <a:pt x="12005" y="3654"/>
                </a:lnTo>
                <a:moveTo>
                  <a:pt x="3554" y="3669"/>
                </a:moveTo>
                <a:lnTo>
                  <a:pt x="3554" y="3666"/>
                </a:lnTo>
                <a:lnTo>
                  <a:pt x="3554" y="3662"/>
                </a:lnTo>
                <a:lnTo>
                  <a:pt x="3555" y="3659"/>
                </a:lnTo>
                <a:lnTo>
                  <a:pt x="3556" y="3656"/>
                </a:lnTo>
                <a:lnTo>
                  <a:pt x="3558" y="3653"/>
                </a:lnTo>
                <a:lnTo>
                  <a:pt x="3560" y="3650"/>
                </a:lnTo>
                <a:lnTo>
                  <a:pt x="3561" y="3647"/>
                </a:lnTo>
                <a:lnTo>
                  <a:pt x="3564" y="3645"/>
                </a:lnTo>
                <a:lnTo>
                  <a:pt x="3566" y="3643"/>
                </a:lnTo>
                <a:lnTo>
                  <a:pt x="3569" y="3641"/>
                </a:lnTo>
                <a:lnTo>
                  <a:pt x="3571" y="3639"/>
                </a:lnTo>
                <a:lnTo>
                  <a:pt x="3574" y="3638"/>
                </a:lnTo>
                <a:lnTo>
                  <a:pt x="3578" y="3637"/>
                </a:lnTo>
                <a:lnTo>
                  <a:pt x="3581" y="3636"/>
                </a:lnTo>
                <a:lnTo>
                  <a:pt x="3584" y="3635"/>
                </a:lnTo>
                <a:lnTo>
                  <a:pt x="3588" y="3635"/>
                </a:lnTo>
                <a:lnTo>
                  <a:pt x="3865" y="3642"/>
                </a:lnTo>
                <a:lnTo>
                  <a:pt x="3868" y="3642"/>
                </a:lnTo>
                <a:lnTo>
                  <a:pt x="3872" y="3643"/>
                </a:lnTo>
                <a:lnTo>
                  <a:pt x="3875" y="3644"/>
                </a:lnTo>
                <a:lnTo>
                  <a:pt x="3878" y="3645"/>
                </a:lnTo>
                <a:lnTo>
                  <a:pt x="3881" y="3646"/>
                </a:lnTo>
                <a:lnTo>
                  <a:pt x="3884" y="3648"/>
                </a:lnTo>
                <a:lnTo>
                  <a:pt x="3886" y="3650"/>
                </a:lnTo>
                <a:lnTo>
                  <a:pt x="3889" y="3652"/>
                </a:lnTo>
                <a:lnTo>
                  <a:pt x="3891" y="3655"/>
                </a:lnTo>
                <a:lnTo>
                  <a:pt x="3893" y="3658"/>
                </a:lnTo>
                <a:lnTo>
                  <a:pt x="3894" y="3660"/>
                </a:lnTo>
                <a:lnTo>
                  <a:pt x="3896" y="3663"/>
                </a:lnTo>
                <a:lnTo>
                  <a:pt x="3897" y="3666"/>
                </a:lnTo>
                <a:lnTo>
                  <a:pt x="3897" y="3670"/>
                </a:lnTo>
                <a:lnTo>
                  <a:pt x="3898" y="3673"/>
                </a:lnTo>
                <a:lnTo>
                  <a:pt x="3898" y="3676"/>
                </a:lnTo>
                <a:lnTo>
                  <a:pt x="3897" y="3680"/>
                </a:lnTo>
                <a:lnTo>
                  <a:pt x="3897" y="3683"/>
                </a:lnTo>
                <a:lnTo>
                  <a:pt x="3896" y="3686"/>
                </a:lnTo>
                <a:lnTo>
                  <a:pt x="3894" y="3689"/>
                </a:lnTo>
                <a:lnTo>
                  <a:pt x="3893" y="3692"/>
                </a:lnTo>
                <a:lnTo>
                  <a:pt x="3891" y="3695"/>
                </a:lnTo>
                <a:lnTo>
                  <a:pt x="3889" y="3698"/>
                </a:lnTo>
                <a:lnTo>
                  <a:pt x="3887" y="3700"/>
                </a:lnTo>
                <a:lnTo>
                  <a:pt x="3884" y="3702"/>
                </a:lnTo>
                <a:lnTo>
                  <a:pt x="3881" y="3704"/>
                </a:lnTo>
                <a:lnTo>
                  <a:pt x="3878" y="3705"/>
                </a:lnTo>
                <a:lnTo>
                  <a:pt x="3875" y="3707"/>
                </a:lnTo>
                <a:lnTo>
                  <a:pt x="3872" y="3708"/>
                </a:lnTo>
                <a:lnTo>
                  <a:pt x="3869" y="3709"/>
                </a:lnTo>
                <a:lnTo>
                  <a:pt x="3865" y="3709"/>
                </a:lnTo>
                <a:lnTo>
                  <a:pt x="3862" y="3709"/>
                </a:lnTo>
                <a:lnTo>
                  <a:pt x="3588" y="3703"/>
                </a:lnTo>
                <a:lnTo>
                  <a:pt x="3584" y="3703"/>
                </a:lnTo>
                <a:lnTo>
                  <a:pt x="3581" y="3702"/>
                </a:lnTo>
                <a:lnTo>
                  <a:pt x="3578" y="3701"/>
                </a:lnTo>
                <a:lnTo>
                  <a:pt x="3574" y="3700"/>
                </a:lnTo>
                <a:lnTo>
                  <a:pt x="3571" y="3698"/>
                </a:lnTo>
                <a:lnTo>
                  <a:pt x="3569" y="3697"/>
                </a:lnTo>
                <a:lnTo>
                  <a:pt x="3566" y="3695"/>
                </a:lnTo>
                <a:lnTo>
                  <a:pt x="3564" y="3693"/>
                </a:lnTo>
                <a:lnTo>
                  <a:pt x="3561" y="3690"/>
                </a:lnTo>
                <a:lnTo>
                  <a:pt x="3560" y="3688"/>
                </a:lnTo>
                <a:lnTo>
                  <a:pt x="3558" y="3685"/>
                </a:lnTo>
                <a:lnTo>
                  <a:pt x="3556" y="3682"/>
                </a:lnTo>
                <a:lnTo>
                  <a:pt x="3555" y="3679"/>
                </a:lnTo>
                <a:lnTo>
                  <a:pt x="3554" y="3676"/>
                </a:lnTo>
                <a:lnTo>
                  <a:pt x="3554" y="3673"/>
                </a:lnTo>
                <a:lnTo>
                  <a:pt x="3554" y="3669"/>
                </a:lnTo>
                <a:moveTo>
                  <a:pt x="3346" y="3670"/>
                </a:moveTo>
                <a:lnTo>
                  <a:pt x="3346" y="3674"/>
                </a:lnTo>
                <a:lnTo>
                  <a:pt x="3345" y="3677"/>
                </a:lnTo>
                <a:lnTo>
                  <a:pt x="3345" y="3680"/>
                </a:lnTo>
                <a:lnTo>
                  <a:pt x="3344" y="3684"/>
                </a:lnTo>
                <a:lnTo>
                  <a:pt x="3342" y="3687"/>
                </a:lnTo>
                <a:lnTo>
                  <a:pt x="3341" y="3689"/>
                </a:lnTo>
                <a:lnTo>
                  <a:pt x="3339" y="3692"/>
                </a:lnTo>
                <a:lnTo>
                  <a:pt x="3337" y="3694"/>
                </a:lnTo>
                <a:lnTo>
                  <a:pt x="3334" y="3697"/>
                </a:lnTo>
                <a:lnTo>
                  <a:pt x="3332" y="3699"/>
                </a:lnTo>
                <a:lnTo>
                  <a:pt x="3329" y="3700"/>
                </a:lnTo>
                <a:lnTo>
                  <a:pt x="3326" y="3702"/>
                </a:lnTo>
                <a:lnTo>
                  <a:pt x="3323" y="3703"/>
                </a:lnTo>
                <a:lnTo>
                  <a:pt x="3320" y="3704"/>
                </a:lnTo>
                <a:lnTo>
                  <a:pt x="3316" y="3705"/>
                </a:lnTo>
                <a:lnTo>
                  <a:pt x="3313" y="3705"/>
                </a:lnTo>
                <a:lnTo>
                  <a:pt x="3038" y="3715"/>
                </a:lnTo>
                <a:lnTo>
                  <a:pt x="3034" y="3715"/>
                </a:lnTo>
                <a:lnTo>
                  <a:pt x="3031" y="3715"/>
                </a:lnTo>
                <a:lnTo>
                  <a:pt x="3028" y="3714"/>
                </a:lnTo>
                <a:lnTo>
                  <a:pt x="3024" y="3713"/>
                </a:lnTo>
                <a:lnTo>
                  <a:pt x="3021" y="3712"/>
                </a:lnTo>
                <a:lnTo>
                  <a:pt x="3018" y="3711"/>
                </a:lnTo>
                <a:lnTo>
                  <a:pt x="3016" y="3709"/>
                </a:lnTo>
                <a:lnTo>
                  <a:pt x="3013" y="3707"/>
                </a:lnTo>
                <a:lnTo>
                  <a:pt x="3011" y="3704"/>
                </a:lnTo>
                <a:lnTo>
                  <a:pt x="3009" y="3702"/>
                </a:lnTo>
                <a:lnTo>
                  <a:pt x="3007" y="3699"/>
                </a:lnTo>
                <a:lnTo>
                  <a:pt x="3005" y="3696"/>
                </a:lnTo>
                <a:lnTo>
                  <a:pt x="3004" y="3693"/>
                </a:lnTo>
                <a:lnTo>
                  <a:pt x="3003" y="3690"/>
                </a:lnTo>
                <a:lnTo>
                  <a:pt x="3002" y="3687"/>
                </a:lnTo>
                <a:lnTo>
                  <a:pt x="3002" y="3683"/>
                </a:lnTo>
                <a:lnTo>
                  <a:pt x="3002" y="3680"/>
                </a:lnTo>
                <a:lnTo>
                  <a:pt x="3002" y="3677"/>
                </a:lnTo>
                <a:lnTo>
                  <a:pt x="3003" y="3673"/>
                </a:lnTo>
                <a:lnTo>
                  <a:pt x="3004" y="3670"/>
                </a:lnTo>
                <a:lnTo>
                  <a:pt x="3005" y="3667"/>
                </a:lnTo>
                <a:lnTo>
                  <a:pt x="3007" y="3664"/>
                </a:lnTo>
                <a:lnTo>
                  <a:pt x="3009" y="3662"/>
                </a:lnTo>
                <a:lnTo>
                  <a:pt x="3011" y="3659"/>
                </a:lnTo>
                <a:lnTo>
                  <a:pt x="3013" y="3657"/>
                </a:lnTo>
                <a:lnTo>
                  <a:pt x="3016" y="3655"/>
                </a:lnTo>
                <a:lnTo>
                  <a:pt x="3019" y="3653"/>
                </a:lnTo>
                <a:lnTo>
                  <a:pt x="3022" y="3652"/>
                </a:lnTo>
                <a:lnTo>
                  <a:pt x="3025" y="3650"/>
                </a:lnTo>
                <a:lnTo>
                  <a:pt x="3028" y="3649"/>
                </a:lnTo>
                <a:lnTo>
                  <a:pt x="3031" y="3649"/>
                </a:lnTo>
                <a:lnTo>
                  <a:pt x="3035" y="3648"/>
                </a:lnTo>
                <a:lnTo>
                  <a:pt x="3311" y="3637"/>
                </a:lnTo>
                <a:lnTo>
                  <a:pt x="3314" y="3637"/>
                </a:lnTo>
                <a:lnTo>
                  <a:pt x="3318" y="3638"/>
                </a:lnTo>
                <a:lnTo>
                  <a:pt x="3321" y="3639"/>
                </a:lnTo>
                <a:lnTo>
                  <a:pt x="3324" y="3640"/>
                </a:lnTo>
                <a:lnTo>
                  <a:pt x="3327" y="3641"/>
                </a:lnTo>
                <a:lnTo>
                  <a:pt x="3330" y="3643"/>
                </a:lnTo>
                <a:lnTo>
                  <a:pt x="3333" y="3645"/>
                </a:lnTo>
                <a:lnTo>
                  <a:pt x="3335" y="3647"/>
                </a:lnTo>
                <a:lnTo>
                  <a:pt x="3338" y="3649"/>
                </a:lnTo>
                <a:lnTo>
                  <a:pt x="3340" y="3652"/>
                </a:lnTo>
                <a:lnTo>
                  <a:pt x="3342" y="3655"/>
                </a:lnTo>
                <a:lnTo>
                  <a:pt x="3343" y="3657"/>
                </a:lnTo>
                <a:lnTo>
                  <a:pt x="3344" y="3660"/>
                </a:lnTo>
                <a:lnTo>
                  <a:pt x="3345" y="3664"/>
                </a:lnTo>
                <a:lnTo>
                  <a:pt x="3346" y="3667"/>
                </a:lnTo>
                <a:lnTo>
                  <a:pt x="3346" y="3670"/>
                </a:lnTo>
                <a:moveTo>
                  <a:pt x="4105" y="3687"/>
                </a:moveTo>
                <a:lnTo>
                  <a:pt x="4105" y="3684"/>
                </a:lnTo>
                <a:lnTo>
                  <a:pt x="4106" y="3680"/>
                </a:lnTo>
                <a:lnTo>
                  <a:pt x="4107" y="3677"/>
                </a:lnTo>
                <a:lnTo>
                  <a:pt x="4108" y="3674"/>
                </a:lnTo>
                <a:lnTo>
                  <a:pt x="4110" y="3671"/>
                </a:lnTo>
                <a:lnTo>
                  <a:pt x="4112" y="3669"/>
                </a:lnTo>
                <a:lnTo>
                  <a:pt x="4114" y="3666"/>
                </a:lnTo>
                <a:lnTo>
                  <a:pt x="4117" y="3664"/>
                </a:lnTo>
                <a:lnTo>
                  <a:pt x="4119" y="3662"/>
                </a:lnTo>
                <a:lnTo>
                  <a:pt x="4122" y="3660"/>
                </a:lnTo>
                <a:lnTo>
                  <a:pt x="4125" y="3659"/>
                </a:lnTo>
                <a:lnTo>
                  <a:pt x="4128" y="3658"/>
                </a:lnTo>
                <a:lnTo>
                  <a:pt x="4131" y="3657"/>
                </a:lnTo>
                <a:lnTo>
                  <a:pt x="4135" y="3656"/>
                </a:lnTo>
                <a:lnTo>
                  <a:pt x="4138" y="3656"/>
                </a:lnTo>
                <a:lnTo>
                  <a:pt x="4142" y="3656"/>
                </a:lnTo>
                <a:lnTo>
                  <a:pt x="4417" y="3677"/>
                </a:lnTo>
                <a:lnTo>
                  <a:pt x="4420" y="3678"/>
                </a:lnTo>
                <a:lnTo>
                  <a:pt x="4424" y="3679"/>
                </a:lnTo>
                <a:lnTo>
                  <a:pt x="4427" y="3680"/>
                </a:lnTo>
                <a:lnTo>
                  <a:pt x="4430" y="3681"/>
                </a:lnTo>
                <a:lnTo>
                  <a:pt x="4433" y="3683"/>
                </a:lnTo>
                <a:lnTo>
                  <a:pt x="4435" y="3685"/>
                </a:lnTo>
                <a:lnTo>
                  <a:pt x="4438" y="3687"/>
                </a:lnTo>
                <a:lnTo>
                  <a:pt x="4440" y="3689"/>
                </a:lnTo>
                <a:lnTo>
                  <a:pt x="4442" y="3692"/>
                </a:lnTo>
                <a:lnTo>
                  <a:pt x="4444" y="3695"/>
                </a:lnTo>
                <a:lnTo>
                  <a:pt x="4445" y="3698"/>
                </a:lnTo>
                <a:lnTo>
                  <a:pt x="4446" y="3701"/>
                </a:lnTo>
                <a:lnTo>
                  <a:pt x="4447" y="3704"/>
                </a:lnTo>
                <a:lnTo>
                  <a:pt x="4448" y="3707"/>
                </a:lnTo>
                <a:lnTo>
                  <a:pt x="4448" y="3711"/>
                </a:lnTo>
                <a:lnTo>
                  <a:pt x="4448" y="3714"/>
                </a:lnTo>
                <a:lnTo>
                  <a:pt x="4447" y="3718"/>
                </a:lnTo>
                <a:lnTo>
                  <a:pt x="4446" y="3721"/>
                </a:lnTo>
                <a:lnTo>
                  <a:pt x="4445" y="3724"/>
                </a:lnTo>
                <a:lnTo>
                  <a:pt x="4444" y="3727"/>
                </a:lnTo>
                <a:lnTo>
                  <a:pt x="4442" y="3730"/>
                </a:lnTo>
                <a:lnTo>
                  <a:pt x="4440" y="3732"/>
                </a:lnTo>
                <a:lnTo>
                  <a:pt x="4438" y="3735"/>
                </a:lnTo>
                <a:lnTo>
                  <a:pt x="4436" y="3737"/>
                </a:lnTo>
                <a:lnTo>
                  <a:pt x="4433" y="3739"/>
                </a:lnTo>
                <a:lnTo>
                  <a:pt x="4430" y="3740"/>
                </a:lnTo>
                <a:lnTo>
                  <a:pt x="4427" y="3742"/>
                </a:lnTo>
                <a:lnTo>
                  <a:pt x="4424" y="3743"/>
                </a:lnTo>
                <a:lnTo>
                  <a:pt x="4421" y="3744"/>
                </a:lnTo>
                <a:lnTo>
                  <a:pt x="4418" y="3744"/>
                </a:lnTo>
                <a:lnTo>
                  <a:pt x="4414" y="3744"/>
                </a:lnTo>
                <a:lnTo>
                  <a:pt x="4411" y="3744"/>
                </a:lnTo>
                <a:lnTo>
                  <a:pt x="4137" y="3723"/>
                </a:lnTo>
                <a:lnTo>
                  <a:pt x="4133" y="3723"/>
                </a:lnTo>
                <a:lnTo>
                  <a:pt x="4130" y="3722"/>
                </a:lnTo>
                <a:lnTo>
                  <a:pt x="4127" y="3721"/>
                </a:lnTo>
                <a:lnTo>
                  <a:pt x="4124" y="3719"/>
                </a:lnTo>
                <a:lnTo>
                  <a:pt x="4121" y="3718"/>
                </a:lnTo>
                <a:lnTo>
                  <a:pt x="4118" y="3716"/>
                </a:lnTo>
                <a:lnTo>
                  <a:pt x="4116" y="3714"/>
                </a:lnTo>
                <a:lnTo>
                  <a:pt x="4113" y="3711"/>
                </a:lnTo>
                <a:lnTo>
                  <a:pt x="4111" y="3709"/>
                </a:lnTo>
                <a:lnTo>
                  <a:pt x="4109" y="3706"/>
                </a:lnTo>
                <a:lnTo>
                  <a:pt x="4108" y="3703"/>
                </a:lnTo>
                <a:lnTo>
                  <a:pt x="4107" y="3700"/>
                </a:lnTo>
                <a:lnTo>
                  <a:pt x="4106" y="3697"/>
                </a:lnTo>
                <a:lnTo>
                  <a:pt x="4105" y="3694"/>
                </a:lnTo>
                <a:lnTo>
                  <a:pt x="4105" y="3691"/>
                </a:lnTo>
                <a:lnTo>
                  <a:pt x="4105" y="3687"/>
                </a:lnTo>
                <a:moveTo>
                  <a:pt x="2795" y="3697"/>
                </a:moveTo>
                <a:lnTo>
                  <a:pt x="2795" y="3701"/>
                </a:lnTo>
                <a:lnTo>
                  <a:pt x="2795" y="3704"/>
                </a:lnTo>
                <a:lnTo>
                  <a:pt x="2794" y="3707"/>
                </a:lnTo>
                <a:lnTo>
                  <a:pt x="2794" y="3711"/>
                </a:lnTo>
                <a:lnTo>
                  <a:pt x="2792" y="3714"/>
                </a:lnTo>
                <a:lnTo>
                  <a:pt x="2791" y="3717"/>
                </a:lnTo>
                <a:lnTo>
                  <a:pt x="2789" y="3719"/>
                </a:lnTo>
                <a:lnTo>
                  <a:pt x="2787" y="3722"/>
                </a:lnTo>
                <a:lnTo>
                  <a:pt x="2785" y="3724"/>
                </a:lnTo>
                <a:lnTo>
                  <a:pt x="2783" y="3727"/>
                </a:lnTo>
                <a:lnTo>
                  <a:pt x="2780" y="3729"/>
                </a:lnTo>
                <a:lnTo>
                  <a:pt x="2777" y="3730"/>
                </a:lnTo>
                <a:lnTo>
                  <a:pt x="2774" y="3732"/>
                </a:lnTo>
                <a:lnTo>
                  <a:pt x="2771" y="3733"/>
                </a:lnTo>
                <a:lnTo>
                  <a:pt x="2767" y="3734"/>
                </a:lnTo>
                <a:lnTo>
                  <a:pt x="2764" y="3734"/>
                </a:lnTo>
                <a:lnTo>
                  <a:pt x="2491" y="3761"/>
                </a:lnTo>
                <a:lnTo>
                  <a:pt x="2487" y="3761"/>
                </a:lnTo>
                <a:lnTo>
                  <a:pt x="2484" y="3761"/>
                </a:lnTo>
                <a:lnTo>
                  <a:pt x="2481" y="3761"/>
                </a:lnTo>
                <a:lnTo>
                  <a:pt x="2478" y="3760"/>
                </a:lnTo>
                <a:lnTo>
                  <a:pt x="2475" y="3759"/>
                </a:lnTo>
                <a:lnTo>
                  <a:pt x="2472" y="3758"/>
                </a:lnTo>
                <a:lnTo>
                  <a:pt x="2469" y="3756"/>
                </a:lnTo>
                <a:lnTo>
                  <a:pt x="2466" y="3754"/>
                </a:lnTo>
                <a:lnTo>
                  <a:pt x="2464" y="3752"/>
                </a:lnTo>
                <a:lnTo>
                  <a:pt x="2461" y="3750"/>
                </a:lnTo>
                <a:lnTo>
                  <a:pt x="2459" y="3748"/>
                </a:lnTo>
                <a:lnTo>
                  <a:pt x="2457" y="3745"/>
                </a:lnTo>
                <a:lnTo>
                  <a:pt x="2456" y="3742"/>
                </a:lnTo>
                <a:lnTo>
                  <a:pt x="2454" y="3739"/>
                </a:lnTo>
                <a:lnTo>
                  <a:pt x="2453" y="3736"/>
                </a:lnTo>
                <a:lnTo>
                  <a:pt x="2453" y="3732"/>
                </a:lnTo>
                <a:lnTo>
                  <a:pt x="2453" y="3729"/>
                </a:lnTo>
                <a:lnTo>
                  <a:pt x="2453" y="3725"/>
                </a:lnTo>
                <a:lnTo>
                  <a:pt x="2453" y="3722"/>
                </a:lnTo>
                <a:lnTo>
                  <a:pt x="2454" y="3719"/>
                </a:lnTo>
                <a:lnTo>
                  <a:pt x="2455" y="3716"/>
                </a:lnTo>
                <a:lnTo>
                  <a:pt x="2457" y="3713"/>
                </a:lnTo>
                <a:lnTo>
                  <a:pt x="2458" y="3710"/>
                </a:lnTo>
                <a:lnTo>
                  <a:pt x="2460" y="3707"/>
                </a:lnTo>
                <a:lnTo>
                  <a:pt x="2462" y="3705"/>
                </a:lnTo>
                <a:lnTo>
                  <a:pt x="2465" y="3703"/>
                </a:lnTo>
                <a:lnTo>
                  <a:pt x="2467" y="3701"/>
                </a:lnTo>
                <a:lnTo>
                  <a:pt x="2470" y="3699"/>
                </a:lnTo>
                <a:lnTo>
                  <a:pt x="2473" y="3697"/>
                </a:lnTo>
                <a:lnTo>
                  <a:pt x="2476" y="3696"/>
                </a:lnTo>
                <a:lnTo>
                  <a:pt x="2480" y="3695"/>
                </a:lnTo>
                <a:lnTo>
                  <a:pt x="2483" y="3694"/>
                </a:lnTo>
                <a:lnTo>
                  <a:pt x="2758" y="3667"/>
                </a:lnTo>
                <a:lnTo>
                  <a:pt x="2761" y="3667"/>
                </a:lnTo>
                <a:lnTo>
                  <a:pt x="2765" y="3667"/>
                </a:lnTo>
                <a:lnTo>
                  <a:pt x="2768" y="3668"/>
                </a:lnTo>
                <a:lnTo>
                  <a:pt x="2771" y="3669"/>
                </a:lnTo>
                <a:lnTo>
                  <a:pt x="2775" y="3670"/>
                </a:lnTo>
                <a:lnTo>
                  <a:pt x="2778" y="3671"/>
                </a:lnTo>
                <a:lnTo>
                  <a:pt x="2780" y="3673"/>
                </a:lnTo>
                <a:lnTo>
                  <a:pt x="2783" y="3675"/>
                </a:lnTo>
                <a:lnTo>
                  <a:pt x="2786" y="3677"/>
                </a:lnTo>
                <a:lnTo>
                  <a:pt x="2788" y="3679"/>
                </a:lnTo>
                <a:lnTo>
                  <a:pt x="2790" y="3682"/>
                </a:lnTo>
                <a:lnTo>
                  <a:pt x="2791" y="3685"/>
                </a:lnTo>
                <a:lnTo>
                  <a:pt x="2793" y="3688"/>
                </a:lnTo>
                <a:lnTo>
                  <a:pt x="2794" y="3691"/>
                </a:lnTo>
                <a:lnTo>
                  <a:pt x="2794" y="3694"/>
                </a:lnTo>
                <a:lnTo>
                  <a:pt x="2795" y="3697"/>
                </a:lnTo>
                <a:moveTo>
                  <a:pt x="4655" y="3736"/>
                </a:moveTo>
                <a:lnTo>
                  <a:pt x="4655" y="3733"/>
                </a:lnTo>
                <a:lnTo>
                  <a:pt x="4656" y="3729"/>
                </a:lnTo>
                <a:lnTo>
                  <a:pt x="4657" y="3726"/>
                </a:lnTo>
                <a:lnTo>
                  <a:pt x="4659" y="3723"/>
                </a:lnTo>
                <a:lnTo>
                  <a:pt x="4661" y="3720"/>
                </a:lnTo>
                <a:lnTo>
                  <a:pt x="4663" y="3718"/>
                </a:lnTo>
                <a:lnTo>
                  <a:pt x="4665" y="3715"/>
                </a:lnTo>
                <a:lnTo>
                  <a:pt x="4667" y="3713"/>
                </a:lnTo>
                <a:lnTo>
                  <a:pt x="4670" y="3711"/>
                </a:lnTo>
                <a:lnTo>
                  <a:pt x="4673" y="3710"/>
                </a:lnTo>
                <a:lnTo>
                  <a:pt x="4676" y="3708"/>
                </a:lnTo>
                <a:lnTo>
                  <a:pt x="4679" y="3707"/>
                </a:lnTo>
                <a:lnTo>
                  <a:pt x="4682" y="3707"/>
                </a:lnTo>
                <a:lnTo>
                  <a:pt x="4686" y="3706"/>
                </a:lnTo>
                <a:lnTo>
                  <a:pt x="4689" y="3706"/>
                </a:lnTo>
                <a:lnTo>
                  <a:pt x="4693" y="3706"/>
                </a:lnTo>
                <a:lnTo>
                  <a:pt x="4967" y="3743"/>
                </a:lnTo>
                <a:lnTo>
                  <a:pt x="4970" y="3744"/>
                </a:lnTo>
                <a:lnTo>
                  <a:pt x="4973" y="3745"/>
                </a:lnTo>
                <a:lnTo>
                  <a:pt x="4976" y="3746"/>
                </a:lnTo>
                <a:lnTo>
                  <a:pt x="4979" y="3748"/>
                </a:lnTo>
                <a:lnTo>
                  <a:pt x="4982" y="3750"/>
                </a:lnTo>
                <a:lnTo>
                  <a:pt x="4984" y="3752"/>
                </a:lnTo>
                <a:lnTo>
                  <a:pt x="4987" y="3754"/>
                </a:lnTo>
                <a:lnTo>
                  <a:pt x="4989" y="3757"/>
                </a:lnTo>
                <a:lnTo>
                  <a:pt x="4991" y="3759"/>
                </a:lnTo>
                <a:lnTo>
                  <a:pt x="4992" y="3762"/>
                </a:lnTo>
                <a:lnTo>
                  <a:pt x="4993" y="3765"/>
                </a:lnTo>
                <a:lnTo>
                  <a:pt x="4995" y="3768"/>
                </a:lnTo>
                <a:lnTo>
                  <a:pt x="4995" y="3771"/>
                </a:lnTo>
                <a:lnTo>
                  <a:pt x="4996" y="3774"/>
                </a:lnTo>
                <a:lnTo>
                  <a:pt x="4996" y="3778"/>
                </a:lnTo>
                <a:lnTo>
                  <a:pt x="4996" y="3781"/>
                </a:lnTo>
                <a:lnTo>
                  <a:pt x="4995" y="3784"/>
                </a:lnTo>
                <a:lnTo>
                  <a:pt x="4994" y="3788"/>
                </a:lnTo>
                <a:lnTo>
                  <a:pt x="4993" y="3791"/>
                </a:lnTo>
                <a:lnTo>
                  <a:pt x="4991" y="3794"/>
                </a:lnTo>
                <a:lnTo>
                  <a:pt x="4989" y="3796"/>
                </a:lnTo>
                <a:lnTo>
                  <a:pt x="4987" y="3799"/>
                </a:lnTo>
                <a:lnTo>
                  <a:pt x="4984" y="3801"/>
                </a:lnTo>
                <a:lnTo>
                  <a:pt x="4982" y="3803"/>
                </a:lnTo>
                <a:lnTo>
                  <a:pt x="4979" y="3805"/>
                </a:lnTo>
                <a:lnTo>
                  <a:pt x="4976" y="3806"/>
                </a:lnTo>
                <a:lnTo>
                  <a:pt x="4973" y="3808"/>
                </a:lnTo>
                <a:lnTo>
                  <a:pt x="4970" y="3809"/>
                </a:lnTo>
                <a:lnTo>
                  <a:pt x="4967" y="3809"/>
                </a:lnTo>
                <a:lnTo>
                  <a:pt x="4963" y="3810"/>
                </a:lnTo>
                <a:lnTo>
                  <a:pt x="4960" y="3810"/>
                </a:lnTo>
                <a:lnTo>
                  <a:pt x="4957" y="3809"/>
                </a:lnTo>
                <a:lnTo>
                  <a:pt x="4684" y="3773"/>
                </a:lnTo>
                <a:lnTo>
                  <a:pt x="4680" y="3773"/>
                </a:lnTo>
                <a:lnTo>
                  <a:pt x="4677" y="3772"/>
                </a:lnTo>
                <a:lnTo>
                  <a:pt x="4674" y="3771"/>
                </a:lnTo>
                <a:lnTo>
                  <a:pt x="4671" y="3769"/>
                </a:lnTo>
                <a:lnTo>
                  <a:pt x="4668" y="3767"/>
                </a:lnTo>
                <a:lnTo>
                  <a:pt x="4666" y="3765"/>
                </a:lnTo>
                <a:lnTo>
                  <a:pt x="4663" y="3763"/>
                </a:lnTo>
                <a:lnTo>
                  <a:pt x="4661" y="3761"/>
                </a:lnTo>
                <a:lnTo>
                  <a:pt x="4659" y="3758"/>
                </a:lnTo>
                <a:lnTo>
                  <a:pt x="4658" y="3755"/>
                </a:lnTo>
                <a:lnTo>
                  <a:pt x="4657" y="3752"/>
                </a:lnTo>
                <a:lnTo>
                  <a:pt x="4655" y="3749"/>
                </a:lnTo>
                <a:lnTo>
                  <a:pt x="4655" y="3746"/>
                </a:lnTo>
                <a:lnTo>
                  <a:pt x="4654" y="3743"/>
                </a:lnTo>
                <a:lnTo>
                  <a:pt x="4654" y="3740"/>
                </a:lnTo>
                <a:lnTo>
                  <a:pt x="4655" y="3736"/>
                </a:lnTo>
                <a:moveTo>
                  <a:pt x="2248" y="3759"/>
                </a:moveTo>
                <a:lnTo>
                  <a:pt x="2248" y="3763"/>
                </a:lnTo>
                <a:lnTo>
                  <a:pt x="2248" y="3766"/>
                </a:lnTo>
                <a:lnTo>
                  <a:pt x="2248" y="3770"/>
                </a:lnTo>
                <a:lnTo>
                  <a:pt x="2247" y="3773"/>
                </a:lnTo>
                <a:lnTo>
                  <a:pt x="2246" y="3776"/>
                </a:lnTo>
                <a:lnTo>
                  <a:pt x="2245" y="3779"/>
                </a:lnTo>
                <a:lnTo>
                  <a:pt x="2243" y="3782"/>
                </a:lnTo>
                <a:lnTo>
                  <a:pt x="2241" y="3785"/>
                </a:lnTo>
                <a:lnTo>
                  <a:pt x="2239" y="3787"/>
                </a:lnTo>
                <a:lnTo>
                  <a:pt x="2237" y="3790"/>
                </a:lnTo>
                <a:lnTo>
                  <a:pt x="2234" y="3792"/>
                </a:lnTo>
                <a:lnTo>
                  <a:pt x="2232" y="3793"/>
                </a:lnTo>
                <a:lnTo>
                  <a:pt x="2229" y="3795"/>
                </a:lnTo>
                <a:lnTo>
                  <a:pt x="2226" y="3796"/>
                </a:lnTo>
                <a:lnTo>
                  <a:pt x="2222" y="3797"/>
                </a:lnTo>
                <a:lnTo>
                  <a:pt x="2219" y="3798"/>
                </a:lnTo>
                <a:lnTo>
                  <a:pt x="1948" y="3844"/>
                </a:lnTo>
                <a:lnTo>
                  <a:pt x="1945" y="3845"/>
                </a:lnTo>
                <a:lnTo>
                  <a:pt x="1941" y="3845"/>
                </a:lnTo>
                <a:lnTo>
                  <a:pt x="1938" y="3844"/>
                </a:lnTo>
                <a:lnTo>
                  <a:pt x="1935" y="3844"/>
                </a:lnTo>
                <a:lnTo>
                  <a:pt x="1931" y="3843"/>
                </a:lnTo>
                <a:lnTo>
                  <a:pt x="1928" y="3842"/>
                </a:lnTo>
                <a:lnTo>
                  <a:pt x="1925" y="3840"/>
                </a:lnTo>
                <a:lnTo>
                  <a:pt x="1923" y="3839"/>
                </a:lnTo>
                <a:lnTo>
                  <a:pt x="1920" y="3837"/>
                </a:lnTo>
                <a:lnTo>
                  <a:pt x="1918" y="3834"/>
                </a:lnTo>
                <a:lnTo>
                  <a:pt x="1915" y="3832"/>
                </a:lnTo>
                <a:lnTo>
                  <a:pt x="1913" y="3829"/>
                </a:lnTo>
                <a:lnTo>
                  <a:pt x="1912" y="3827"/>
                </a:lnTo>
                <a:lnTo>
                  <a:pt x="1910" y="3824"/>
                </a:lnTo>
                <a:lnTo>
                  <a:pt x="1909" y="3820"/>
                </a:lnTo>
                <a:lnTo>
                  <a:pt x="1908" y="3817"/>
                </a:lnTo>
                <a:lnTo>
                  <a:pt x="1908" y="3814"/>
                </a:lnTo>
                <a:lnTo>
                  <a:pt x="1907" y="3810"/>
                </a:lnTo>
                <a:lnTo>
                  <a:pt x="1908" y="3807"/>
                </a:lnTo>
                <a:lnTo>
                  <a:pt x="1908" y="3804"/>
                </a:lnTo>
                <a:lnTo>
                  <a:pt x="1909" y="3801"/>
                </a:lnTo>
                <a:lnTo>
                  <a:pt x="1910" y="3798"/>
                </a:lnTo>
                <a:lnTo>
                  <a:pt x="1912" y="3795"/>
                </a:lnTo>
                <a:lnTo>
                  <a:pt x="1914" y="3792"/>
                </a:lnTo>
                <a:lnTo>
                  <a:pt x="1915" y="3789"/>
                </a:lnTo>
                <a:lnTo>
                  <a:pt x="1918" y="3787"/>
                </a:lnTo>
                <a:lnTo>
                  <a:pt x="1920" y="3785"/>
                </a:lnTo>
                <a:lnTo>
                  <a:pt x="1923" y="3783"/>
                </a:lnTo>
                <a:lnTo>
                  <a:pt x="1925" y="3781"/>
                </a:lnTo>
                <a:lnTo>
                  <a:pt x="1928" y="3780"/>
                </a:lnTo>
                <a:lnTo>
                  <a:pt x="1932" y="3779"/>
                </a:lnTo>
                <a:lnTo>
                  <a:pt x="1935" y="3778"/>
                </a:lnTo>
                <a:lnTo>
                  <a:pt x="2209" y="3731"/>
                </a:lnTo>
                <a:lnTo>
                  <a:pt x="2212" y="3731"/>
                </a:lnTo>
                <a:lnTo>
                  <a:pt x="2216" y="3731"/>
                </a:lnTo>
                <a:lnTo>
                  <a:pt x="2219" y="3731"/>
                </a:lnTo>
                <a:lnTo>
                  <a:pt x="2222" y="3732"/>
                </a:lnTo>
                <a:lnTo>
                  <a:pt x="2225" y="3733"/>
                </a:lnTo>
                <a:lnTo>
                  <a:pt x="2228" y="3734"/>
                </a:lnTo>
                <a:lnTo>
                  <a:pt x="2231" y="3736"/>
                </a:lnTo>
                <a:lnTo>
                  <a:pt x="2234" y="3738"/>
                </a:lnTo>
                <a:lnTo>
                  <a:pt x="2237" y="3740"/>
                </a:lnTo>
                <a:lnTo>
                  <a:pt x="2239" y="3742"/>
                </a:lnTo>
                <a:lnTo>
                  <a:pt x="2241" y="3744"/>
                </a:lnTo>
                <a:lnTo>
                  <a:pt x="2243" y="3747"/>
                </a:lnTo>
                <a:lnTo>
                  <a:pt x="2245" y="3750"/>
                </a:lnTo>
                <a:lnTo>
                  <a:pt x="2246" y="3753"/>
                </a:lnTo>
                <a:lnTo>
                  <a:pt x="2247" y="3756"/>
                </a:lnTo>
                <a:lnTo>
                  <a:pt x="2248" y="3759"/>
                </a:lnTo>
                <a:moveTo>
                  <a:pt x="5200" y="3814"/>
                </a:moveTo>
                <a:lnTo>
                  <a:pt x="5201" y="3811"/>
                </a:lnTo>
                <a:lnTo>
                  <a:pt x="5202" y="3807"/>
                </a:lnTo>
                <a:lnTo>
                  <a:pt x="5203" y="3804"/>
                </a:lnTo>
                <a:lnTo>
                  <a:pt x="5205" y="3801"/>
                </a:lnTo>
                <a:lnTo>
                  <a:pt x="5207" y="3799"/>
                </a:lnTo>
                <a:lnTo>
                  <a:pt x="5209" y="3796"/>
                </a:lnTo>
                <a:lnTo>
                  <a:pt x="5211" y="3794"/>
                </a:lnTo>
                <a:lnTo>
                  <a:pt x="5214" y="3792"/>
                </a:lnTo>
                <a:lnTo>
                  <a:pt x="5217" y="3790"/>
                </a:lnTo>
                <a:lnTo>
                  <a:pt x="5220" y="3789"/>
                </a:lnTo>
                <a:lnTo>
                  <a:pt x="5223" y="3788"/>
                </a:lnTo>
                <a:lnTo>
                  <a:pt x="5226" y="3787"/>
                </a:lnTo>
                <a:lnTo>
                  <a:pt x="5229" y="3786"/>
                </a:lnTo>
                <a:lnTo>
                  <a:pt x="5233" y="3786"/>
                </a:lnTo>
                <a:lnTo>
                  <a:pt x="5236" y="3786"/>
                </a:lnTo>
                <a:lnTo>
                  <a:pt x="5240" y="3786"/>
                </a:lnTo>
                <a:lnTo>
                  <a:pt x="5512" y="3836"/>
                </a:lnTo>
                <a:lnTo>
                  <a:pt x="5515" y="3837"/>
                </a:lnTo>
                <a:lnTo>
                  <a:pt x="5518" y="3838"/>
                </a:lnTo>
                <a:lnTo>
                  <a:pt x="5521" y="3840"/>
                </a:lnTo>
                <a:lnTo>
                  <a:pt x="5524" y="3842"/>
                </a:lnTo>
                <a:lnTo>
                  <a:pt x="5527" y="3844"/>
                </a:lnTo>
                <a:lnTo>
                  <a:pt x="5529" y="3846"/>
                </a:lnTo>
                <a:lnTo>
                  <a:pt x="5531" y="3848"/>
                </a:lnTo>
                <a:lnTo>
                  <a:pt x="5533" y="3851"/>
                </a:lnTo>
                <a:lnTo>
                  <a:pt x="5535" y="3854"/>
                </a:lnTo>
                <a:lnTo>
                  <a:pt x="5536" y="3857"/>
                </a:lnTo>
                <a:lnTo>
                  <a:pt x="5537" y="3860"/>
                </a:lnTo>
                <a:lnTo>
                  <a:pt x="5538" y="3863"/>
                </a:lnTo>
                <a:lnTo>
                  <a:pt x="5539" y="3866"/>
                </a:lnTo>
                <a:lnTo>
                  <a:pt x="5539" y="3869"/>
                </a:lnTo>
                <a:lnTo>
                  <a:pt x="5539" y="3873"/>
                </a:lnTo>
                <a:lnTo>
                  <a:pt x="5539" y="3876"/>
                </a:lnTo>
                <a:lnTo>
                  <a:pt x="5538" y="3879"/>
                </a:lnTo>
                <a:lnTo>
                  <a:pt x="5537" y="3883"/>
                </a:lnTo>
                <a:lnTo>
                  <a:pt x="5535" y="3886"/>
                </a:lnTo>
                <a:lnTo>
                  <a:pt x="5533" y="3888"/>
                </a:lnTo>
                <a:lnTo>
                  <a:pt x="5531" y="3891"/>
                </a:lnTo>
                <a:lnTo>
                  <a:pt x="5529" y="3893"/>
                </a:lnTo>
                <a:lnTo>
                  <a:pt x="5526" y="3895"/>
                </a:lnTo>
                <a:lnTo>
                  <a:pt x="5524" y="3897"/>
                </a:lnTo>
                <a:lnTo>
                  <a:pt x="5521" y="3899"/>
                </a:lnTo>
                <a:lnTo>
                  <a:pt x="5518" y="3900"/>
                </a:lnTo>
                <a:lnTo>
                  <a:pt x="5515" y="3902"/>
                </a:lnTo>
                <a:lnTo>
                  <a:pt x="5512" y="3902"/>
                </a:lnTo>
                <a:lnTo>
                  <a:pt x="5508" y="3903"/>
                </a:lnTo>
                <a:lnTo>
                  <a:pt x="5505" y="3903"/>
                </a:lnTo>
                <a:lnTo>
                  <a:pt x="5501" y="3903"/>
                </a:lnTo>
                <a:lnTo>
                  <a:pt x="5498" y="3902"/>
                </a:lnTo>
                <a:lnTo>
                  <a:pt x="5228" y="3852"/>
                </a:lnTo>
                <a:lnTo>
                  <a:pt x="5224" y="3851"/>
                </a:lnTo>
                <a:lnTo>
                  <a:pt x="5221" y="3850"/>
                </a:lnTo>
                <a:lnTo>
                  <a:pt x="5218" y="3849"/>
                </a:lnTo>
                <a:lnTo>
                  <a:pt x="5215" y="3847"/>
                </a:lnTo>
                <a:lnTo>
                  <a:pt x="5213" y="3846"/>
                </a:lnTo>
                <a:lnTo>
                  <a:pt x="5210" y="3844"/>
                </a:lnTo>
                <a:lnTo>
                  <a:pt x="5208" y="3841"/>
                </a:lnTo>
                <a:lnTo>
                  <a:pt x="5206" y="3839"/>
                </a:lnTo>
                <a:lnTo>
                  <a:pt x="5204" y="3836"/>
                </a:lnTo>
                <a:lnTo>
                  <a:pt x="5202" y="3833"/>
                </a:lnTo>
                <a:lnTo>
                  <a:pt x="5201" y="3830"/>
                </a:lnTo>
                <a:lnTo>
                  <a:pt x="5200" y="3827"/>
                </a:lnTo>
                <a:lnTo>
                  <a:pt x="5200" y="3824"/>
                </a:lnTo>
                <a:lnTo>
                  <a:pt x="5199" y="3821"/>
                </a:lnTo>
                <a:lnTo>
                  <a:pt x="5199" y="3818"/>
                </a:lnTo>
                <a:lnTo>
                  <a:pt x="5200" y="3814"/>
                </a:lnTo>
                <a:moveTo>
                  <a:pt x="1705" y="3859"/>
                </a:moveTo>
                <a:lnTo>
                  <a:pt x="1706" y="3863"/>
                </a:lnTo>
                <a:lnTo>
                  <a:pt x="1706" y="3866"/>
                </a:lnTo>
                <a:lnTo>
                  <a:pt x="1706" y="3869"/>
                </a:lnTo>
                <a:lnTo>
                  <a:pt x="1706" y="3872"/>
                </a:lnTo>
                <a:lnTo>
                  <a:pt x="1705" y="3876"/>
                </a:lnTo>
                <a:lnTo>
                  <a:pt x="1704" y="3879"/>
                </a:lnTo>
                <a:lnTo>
                  <a:pt x="1703" y="3882"/>
                </a:lnTo>
                <a:lnTo>
                  <a:pt x="1701" y="3885"/>
                </a:lnTo>
                <a:lnTo>
                  <a:pt x="1699" y="3887"/>
                </a:lnTo>
                <a:lnTo>
                  <a:pt x="1697" y="3890"/>
                </a:lnTo>
                <a:lnTo>
                  <a:pt x="1695" y="3892"/>
                </a:lnTo>
                <a:lnTo>
                  <a:pt x="1692" y="3894"/>
                </a:lnTo>
                <a:lnTo>
                  <a:pt x="1689" y="3896"/>
                </a:lnTo>
                <a:lnTo>
                  <a:pt x="1686" y="3898"/>
                </a:lnTo>
                <a:lnTo>
                  <a:pt x="1683" y="3899"/>
                </a:lnTo>
                <a:lnTo>
                  <a:pt x="1680" y="3900"/>
                </a:lnTo>
                <a:lnTo>
                  <a:pt x="1413" y="3966"/>
                </a:lnTo>
                <a:lnTo>
                  <a:pt x="1410" y="3967"/>
                </a:lnTo>
                <a:lnTo>
                  <a:pt x="1406" y="3967"/>
                </a:lnTo>
                <a:lnTo>
                  <a:pt x="1403" y="3967"/>
                </a:lnTo>
                <a:lnTo>
                  <a:pt x="1399" y="3967"/>
                </a:lnTo>
                <a:lnTo>
                  <a:pt x="1396" y="3966"/>
                </a:lnTo>
                <a:lnTo>
                  <a:pt x="1393" y="3965"/>
                </a:lnTo>
                <a:lnTo>
                  <a:pt x="1390" y="3964"/>
                </a:lnTo>
                <a:lnTo>
                  <a:pt x="1387" y="3963"/>
                </a:lnTo>
                <a:lnTo>
                  <a:pt x="1384" y="3961"/>
                </a:lnTo>
                <a:lnTo>
                  <a:pt x="1382" y="3959"/>
                </a:lnTo>
                <a:lnTo>
                  <a:pt x="1379" y="3957"/>
                </a:lnTo>
                <a:lnTo>
                  <a:pt x="1377" y="3954"/>
                </a:lnTo>
                <a:lnTo>
                  <a:pt x="1375" y="3951"/>
                </a:lnTo>
                <a:lnTo>
                  <a:pt x="1373" y="3949"/>
                </a:lnTo>
                <a:lnTo>
                  <a:pt x="1372" y="3945"/>
                </a:lnTo>
                <a:lnTo>
                  <a:pt x="1371" y="3942"/>
                </a:lnTo>
                <a:lnTo>
                  <a:pt x="1370" y="3939"/>
                </a:lnTo>
                <a:lnTo>
                  <a:pt x="1370" y="3935"/>
                </a:lnTo>
                <a:lnTo>
                  <a:pt x="1370" y="3932"/>
                </a:lnTo>
                <a:lnTo>
                  <a:pt x="1370" y="3929"/>
                </a:lnTo>
                <a:lnTo>
                  <a:pt x="1371" y="3926"/>
                </a:lnTo>
                <a:lnTo>
                  <a:pt x="1372" y="3923"/>
                </a:lnTo>
                <a:lnTo>
                  <a:pt x="1373" y="3920"/>
                </a:lnTo>
                <a:lnTo>
                  <a:pt x="1374" y="3917"/>
                </a:lnTo>
                <a:lnTo>
                  <a:pt x="1376" y="3914"/>
                </a:lnTo>
                <a:lnTo>
                  <a:pt x="1378" y="3912"/>
                </a:lnTo>
                <a:lnTo>
                  <a:pt x="1380" y="3909"/>
                </a:lnTo>
                <a:lnTo>
                  <a:pt x="1383" y="3907"/>
                </a:lnTo>
                <a:lnTo>
                  <a:pt x="1386" y="3905"/>
                </a:lnTo>
                <a:lnTo>
                  <a:pt x="1389" y="3904"/>
                </a:lnTo>
                <a:lnTo>
                  <a:pt x="1392" y="3902"/>
                </a:lnTo>
                <a:lnTo>
                  <a:pt x="1395" y="3901"/>
                </a:lnTo>
                <a:lnTo>
                  <a:pt x="1664" y="3834"/>
                </a:lnTo>
                <a:lnTo>
                  <a:pt x="1667" y="3834"/>
                </a:lnTo>
                <a:lnTo>
                  <a:pt x="1671" y="3833"/>
                </a:lnTo>
                <a:lnTo>
                  <a:pt x="1674" y="3833"/>
                </a:lnTo>
                <a:lnTo>
                  <a:pt x="1678" y="3834"/>
                </a:lnTo>
                <a:lnTo>
                  <a:pt x="1681" y="3835"/>
                </a:lnTo>
                <a:lnTo>
                  <a:pt x="1684" y="3836"/>
                </a:lnTo>
                <a:lnTo>
                  <a:pt x="1687" y="3837"/>
                </a:lnTo>
                <a:lnTo>
                  <a:pt x="1690" y="3838"/>
                </a:lnTo>
                <a:lnTo>
                  <a:pt x="1693" y="3840"/>
                </a:lnTo>
                <a:lnTo>
                  <a:pt x="1695" y="3842"/>
                </a:lnTo>
                <a:lnTo>
                  <a:pt x="1697" y="3845"/>
                </a:lnTo>
                <a:lnTo>
                  <a:pt x="1699" y="3847"/>
                </a:lnTo>
                <a:lnTo>
                  <a:pt x="1701" y="3850"/>
                </a:lnTo>
                <a:lnTo>
                  <a:pt x="1703" y="3853"/>
                </a:lnTo>
                <a:lnTo>
                  <a:pt x="1704" y="3856"/>
                </a:lnTo>
                <a:lnTo>
                  <a:pt x="1705" y="3859"/>
                </a:lnTo>
                <a:moveTo>
                  <a:pt x="11491" y="3867"/>
                </a:moveTo>
                <a:lnTo>
                  <a:pt x="11492" y="3871"/>
                </a:lnTo>
                <a:lnTo>
                  <a:pt x="11493" y="3874"/>
                </a:lnTo>
                <a:lnTo>
                  <a:pt x="11493" y="3877"/>
                </a:lnTo>
                <a:lnTo>
                  <a:pt x="11493" y="3881"/>
                </a:lnTo>
                <a:lnTo>
                  <a:pt x="11493" y="3884"/>
                </a:lnTo>
                <a:lnTo>
                  <a:pt x="11492" y="3887"/>
                </a:lnTo>
                <a:lnTo>
                  <a:pt x="11492" y="3890"/>
                </a:lnTo>
                <a:lnTo>
                  <a:pt x="11490" y="3893"/>
                </a:lnTo>
                <a:lnTo>
                  <a:pt x="11489" y="3896"/>
                </a:lnTo>
                <a:lnTo>
                  <a:pt x="11487" y="3899"/>
                </a:lnTo>
                <a:lnTo>
                  <a:pt x="11485" y="3901"/>
                </a:lnTo>
                <a:lnTo>
                  <a:pt x="11483" y="3904"/>
                </a:lnTo>
                <a:lnTo>
                  <a:pt x="11480" y="3906"/>
                </a:lnTo>
                <a:lnTo>
                  <a:pt x="11478" y="3908"/>
                </a:lnTo>
                <a:lnTo>
                  <a:pt x="11475" y="3910"/>
                </a:lnTo>
                <a:lnTo>
                  <a:pt x="11471" y="3911"/>
                </a:lnTo>
                <a:lnTo>
                  <a:pt x="11210" y="4008"/>
                </a:lnTo>
                <a:lnTo>
                  <a:pt x="11207" y="4009"/>
                </a:lnTo>
                <a:lnTo>
                  <a:pt x="11204" y="4010"/>
                </a:lnTo>
                <a:lnTo>
                  <a:pt x="11200" y="4010"/>
                </a:lnTo>
                <a:lnTo>
                  <a:pt x="11197" y="4010"/>
                </a:lnTo>
                <a:lnTo>
                  <a:pt x="11194" y="4010"/>
                </a:lnTo>
                <a:lnTo>
                  <a:pt x="11190" y="4009"/>
                </a:lnTo>
                <a:lnTo>
                  <a:pt x="11187" y="4008"/>
                </a:lnTo>
                <a:lnTo>
                  <a:pt x="11184" y="4007"/>
                </a:lnTo>
                <a:lnTo>
                  <a:pt x="11181" y="4005"/>
                </a:lnTo>
                <a:lnTo>
                  <a:pt x="11179" y="4004"/>
                </a:lnTo>
                <a:lnTo>
                  <a:pt x="11176" y="4002"/>
                </a:lnTo>
                <a:lnTo>
                  <a:pt x="11174" y="3999"/>
                </a:lnTo>
                <a:lnTo>
                  <a:pt x="11171" y="3997"/>
                </a:lnTo>
                <a:lnTo>
                  <a:pt x="11170" y="3994"/>
                </a:lnTo>
                <a:lnTo>
                  <a:pt x="11168" y="3991"/>
                </a:lnTo>
                <a:lnTo>
                  <a:pt x="11166" y="3988"/>
                </a:lnTo>
                <a:lnTo>
                  <a:pt x="11165" y="3985"/>
                </a:lnTo>
                <a:lnTo>
                  <a:pt x="11165" y="3982"/>
                </a:lnTo>
                <a:lnTo>
                  <a:pt x="11165" y="3978"/>
                </a:lnTo>
                <a:lnTo>
                  <a:pt x="11165" y="3975"/>
                </a:lnTo>
                <a:lnTo>
                  <a:pt x="11165" y="3972"/>
                </a:lnTo>
                <a:lnTo>
                  <a:pt x="11166" y="3969"/>
                </a:lnTo>
                <a:lnTo>
                  <a:pt x="11167" y="3966"/>
                </a:lnTo>
                <a:lnTo>
                  <a:pt x="11168" y="3963"/>
                </a:lnTo>
                <a:lnTo>
                  <a:pt x="11169" y="3960"/>
                </a:lnTo>
                <a:lnTo>
                  <a:pt x="11171" y="3957"/>
                </a:lnTo>
                <a:lnTo>
                  <a:pt x="11173" y="3954"/>
                </a:lnTo>
                <a:lnTo>
                  <a:pt x="11176" y="3952"/>
                </a:lnTo>
                <a:lnTo>
                  <a:pt x="11178" y="3950"/>
                </a:lnTo>
                <a:lnTo>
                  <a:pt x="11181" y="3948"/>
                </a:lnTo>
                <a:lnTo>
                  <a:pt x="11184" y="3946"/>
                </a:lnTo>
                <a:lnTo>
                  <a:pt x="11187" y="3945"/>
                </a:lnTo>
                <a:lnTo>
                  <a:pt x="11446" y="3848"/>
                </a:lnTo>
                <a:lnTo>
                  <a:pt x="11450" y="3847"/>
                </a:lnTo>
                <a:lnTo>
                  <a:pt x="11453" y="3846"/>
                </a:lnTo>
                <a:lnTo>
                  <a:pt x="11457" y="3846"/>
                </a:lnTo>
                <a:lnTo>
                  <a:pt x="11460" y="3846"/>
                </a:lnTo>
                <a:lnTo>
                  <a:pt x="11463" y="3846"/>
                </a:lnTo>
                <a:lnTo>
                  <a:pt x="11467" y="3847"/>
                </a:lnTo>
                <a:lnTo>
                  <a:pt x="11470" y="3847"/>
                </a:lnTo>
                <a:lnTo>
                  <a:pt x="11473" y="3849"/>
                </a:lnTo>
                <a:lnTo>
                  <a:pt x="11476" y="3850"/>
                </a:lnTo>
                <a:lnTo>
                  <a:pt x="11479" y="3852"/>
                </a:lnTo>
                <a:lnTo>
                  <a:pt x="11481" y="3854"/>
                </a:lnTo>
                <a:lnTo>
                  <a:pt x="11484" y="3856"/>
                </a:lnTo>
                <a:lnTo>
                  <a:pt x="11486" y="3858"/>
                </a:lnTo>
                <a:lnTo>
                  <a:pt x="11488" y="3861"/>
                </a:lnTo>
                <a:lnTo>
                  <a:pt x="11490" y="3864"/>
                </a:lnTo>
                <a:lnTo>
                  <a:pt x="11491" y="3867"/>
                </a:lnTo>
                <a:moveTo>
                  <a:pt x="5742" y="3919"/>
                </a:moveTo>
                <a:lnTo>
                  <a:pt x="5743" y="3916"/>
                </a:lnTo>
                <a:lnTo>
                  <a:pt x="5744" y="3913"/>
                </a:lnTo>
                <a:lnTo>
                  <a:pt x="5745" y="3910"/>
                </a:lnTo>
                <a:lnTo>
                  <a:pt x="5747" y="3907"/>
                </a:lnTo>
                <a:lnTo>
                  <a:pt x="5749" y="3904"/>
                </a:lnTo>
                <a:lnTo>
                  <a:pt x="5751" y="3902"/>
                </a:lnTo>
                <a:lnTo>
                  <a:pt x="5754" y="3900"/>
                </a:lnTo>
                <a:lnTo>
                  <a:pt x="5757" y="3898"/>
                </a:lnTo>
                <a:lnTo>
                  <a:pt x="5759" y="3896"/>
                </a:lnTo>
                <a:lnTo>
                  <a:pt x="5762" y="3895"/>
                </a:lnTo>
                <a:lnTo>
                  <a:pt x="5766" y="3894"/>
                </a:lnTo>
                <a:lnTo>
                  <a:pt x="5769" y="3893"/>
                </a:lnTo>
                <a:lnTo>
                  <a:pt x="5772" y="3893"/>
                </a:lnTo>
                <a:lnTo>
                  <a:pt x="5776" y="3892"/>
                </a:lnTo>
                <a:lnTo>
                  <a:pt x="5779" y="3893"/>
                </a:lnTo>
                <a:lnTo>
                  <a:pt x="5783" y="3893"/>
                </a:lnTo>
                <a:lnTo>
                  <a:pt x="6052" y="3957"/>
                </a:lnTo>
                <a:lnTo>
                  <a:pt x="6055" y="3958"/>
                </a:lnTo>
                <a:lnTo>
                  <a:pt x="6058" y="3959"/>
                </a:lnTo>
                <a:lnTo>
                  <a:pt x="6061" y="3961"/>
                </a:lnTo>
                <a:lnTo>
                  <a:pt x="6064" y="3963"/>
                </a:lnTo>
                <a:lnTo>
                  <a:pt x="6066" y="3965"/>
                </a:lnTo>
                <a:lnTo>
                  <a:pt x="6069" y="3967"/>
                </a:lnTo>
                <a:lnTo>
                  <a:pt x="6071" y="3969"/>
                </a:lnTo>
                <a:lnTo>
                  <a:pt x="6072" y="3972"/>
                </a:lnTo>
                <a:lnTo>
                  <a:pt x="6074" y="3975"/>
                </a:lnTo>
                <a:lnTo>
                  <a:pt x="6075" y="3978"/>
                </a:lnTo>
                <a:lnTo>
                  <a:pt x="6076" y="3981"/>
                </a:lnTo>
                <a:lnTo>
                  <a:pt x="6077" y="3984"/>
                </a:lnTo>
                <a:lnTo>
                  <a:pt x="6077" y="3987"/>
                </a:lnTo>
                <a:lnTo>
                  <a:pt x="6077" y="3990"/>
                </a:lnTo>
                <a:lnTo>
                  <a:pt x="6077" y="3994"/>
                </a:lnTo>
                <a:lnTo>
                  <a:pt x="6077" y="3997"/>
                </a:lnTo>
                <a:lnTo>
                  <a:pt x="6076" y="4000"/>
                </a:lnTo>
                <a:lnTo>
                  <a:pt x="6074" y="4004"/>
                </a:lnTo>
                <a:lnTo>
                  <a:pt x="6073" y="4006"/>
                </a:lnTo>
                <a:lnTo>
                  <a:pt x="6071" y="4009"/>
                </a:lnTo>
                <a:lnTo>
                  <a:pt x="6069" y="4012"/>
                </a:lnTo>
                <a:lnTo>
                  <a:pt x="6066" y="4014"/>
                </a:lnTo>
                <a:lnTo>
                  <a:pt x="6064" y="4016"/>
                </a:lnTo>
                <a:lnTo>
                  <a:pt x="6061" y="4018"/>
                </a:lnTo>
                <a:lnTo>
                  <a:pt x="6058" y="4019"/>
                </a:lnTo>
                <a:lnTo>
                  <a:pt x="6055" y="4021"/>
                </a:lnTo>
                <a:lnTo>
                  <a:pt x="6052" y="4022"/>
                </a:lnTo>
                <a:lnTo>
                  <a:pt x="6049" y="4022"/>
                </a:lnTo>
                <a:lnTo>
                  <a:pt x="6045" y="4023"/>
                </a:lnTo>
                <a:lnTo>
                  <a:pt x="6042" y="4023"/>
                </a:lnTo>
                <a:lnTo>
                  <a:pt x="6038" y="4023"/>
                </a:lnTo>
                <a:lnTo>
                  <a:pt x="6035" y="4022"/>
                </a:lnTo>
                <a:lnTo>
                  <a:pt x="5768" y="3959"/>
                </a:lnTo>
                <a:lnTo>
                  <a:pt x="5764" y="3958"/>
                </a:lnTo>
                <a:lnTo>
                  <a:pt x="5761" y="3957"/>
                </a:lnTo>
                <a:lnTo>
                  <a:pt x="5758" y="3956"/>
                </a:lnTo>
                <a:lnTo>
                  <a:pt x="5755" y="3954"/>
                </a:lnTo>
                <a:lnTo>
                  <a:pt x="5752" y="3952"/>
                </a:lnTo>
                <a:lnTo>
                  <a:pt x="5750" y="3949"/>
                </a:lnTo>
                <a:lnTo>
                  <a:pt x="5748" y="3947"/>
                </a:lnTo>
                <a:lnTo>
                  <a:pt x="5746" y="3944"/>
                </a:lnTo>
                <a:lnTo>
                  <a:pt x="5744" y="3942"/>
                </a:lnTo>
                <a:lnTo>
                  <a:pt x="5743" y="3939"/>
                </a:lnTo>
                <a:lnTo>
                  <a:pt x="5742" y="3936"/>
                </a:lnTo>
                <a:lnTo>
                  <a:pt x="5741" y="3932"/>
                </a:lnTo>
                <a:lnTo>
                  <a:pt x="5741" y="3929"/>
                </a:lnTo>
                <a:lnTo>
                  <a:pt x="5741" y="3926"/>
                </a:lnTo>
                <a:lnTo>
                  <a:pt x="5741" y="3923"/>
                </a:lnTo>
                <a:lnTo>
                  <a:pt x="5742" y="3919"/>
                </a:lnTo>
                <a:moveTo>
                  <a:pt x="1173" y="4000"/>
                </a:moveTo>
                <a:lnTo>
                  <a:pt x="1174" y="4004"/>
                </a:lnTo>
                <a:lnTo>
                  <a:pt x="1174" y="4007"/>
                </a:lnTo>
                <a:lnTo>
                  <a:pt x="1174" y="4010"/>
                </a:lnTo>
                <a:lnTo>
                  <a:pt x="1174" y="4014"/>
                </a:lnTo>
                <a:lnTo>
                  <a:pt x="1173" y="4017"/>
                </a:lnTo>
                <a:lnTo>
                  <a:pt x="1173" y="4020"/>
                </a:lnTo>
                <a:lnTo>
                  <a:pt x="1171" y="4023"/>
                </a:lnTo>
                <a:lnTo>
                  <a:pt x="1170" y="4026"/>
                </a:lnTo>
                <a:lnTo>
                  <a:pt x="1168" y="4029"/>
                </a:lnTo>
                <a:lnTo>
                  <a:pt x="1166" y="4032"/>
                </a:lnTo>
                <a:lnTo>
                  <a:pt x="1164" y="4034"/>
                </a:lnTo>
                <a:lnTo>
                  <a:pt x="1162" y="4036"/>
                </a:lnTo>
                <a:lnTo>
                  <a:pt x="1159" y="4038"/>
                </a:lnTo>
                <a:lnTo>
                  <a:pt x="1156" y="4040"/>
                </a:lnTo>
                <a:lnTo>
                  <a:pt x="1153" y="4042"/>
                </a:lnTo>
                <a:lnTo>
                  <a:pt x="1150" y="4043"/>
                </a:lnTo>
                <a:lnTo>
                  <a:pt x="891" y="4131"/>
                </a:lnTo>
                <a:lnTo>
                  <a:pt x="888" y="4132"/>
                </a:lnTo>
                <a:lnTo>
                  <a:pt x="884" y="4133"/>
                </a:lnTo>
                <a:lnTo>
                  <a:pt x="881" y="4133"/>
                </a:lnTo>
                <a:lnTo>
                  <a:pt x="877" y="4133"/>
                </a:lnTo>
                <a:lnTo>
                  <a:pt x="874" y="4133"/>
                </a:lnTo>
                <a:lnTo>
                  <a:pt x="871" y="4133"/>
                </a:lnTo>
                <a:lnTo>
                  <a:pt x="868" y="4132"/>
                </a:lnTo>
                <a:lnTo>
                  <a:pt x="865" y="4130"/>
                </a:lnTo>
                <a:lnTo>
                  <a:pt x="862" y="4129"/>
                </a:lnTo>
                <a:lnTo>
                  <a:pt x="859" y="4127"/>
                </a:lnTo>
                <a:lnTo>
                  <a:pt x="857" y="4125"/>
                </a:lnTo>
                <a:lnTo>
                  <a:pt x="854" y="4123"/>
                </a:lnTo>
                <a:lnTo>
                  <a:pt x="852" y="4120"/>
                </a:lnTo>
                <a:lnTo>
                  <a:pt x="850" y="4117"/>
                </a:lnTo>
                <a:lnTo>
                  <a:pt x="848" y="4114"/>
                </a:lnTo>
                <a:lnTo>
                  <a:pt x="847" y="4111"/>
                </a:lnTo>
                <a:lnTo>
                  <a:pt x="846" y="4108"/>
                </a:lnTo>
                <a:lnTo>
                  <a:pt x="845" y="4105"/>
                </a:lnTo>
                <a:lnTo>
                  <a:pt x="845" y="4101"/>
                </a:lnTo>
                <a:lnTo>
                  <a:pt x="845" y="4098"/>
                </a:lnTo>
                <a:lnTo>
                  <a:pt x="845" y="4095"/>
                </a:lnTo>
                <a:lnTo>
                  <a:pt x="845" y="4092"/>
                </a:lnTo>
                <a:lnTo>
                  <a:pt x="846" y="4089"/>
                </a:lnTo>
                <a:lnTo>
                  <a:pt x="848" y="4086"/>
                </a:lnTo>
                <a:lnTo>
                  <a:pt x="849" y="4083"/>
                </a:lnTo>
                <a:lnTo>
                  <a:pt x="851" y="4080"/>
                </a:lnTo>
                <a:lnTo>
                  <a:pt x="853" y="4078"/>
                </a:lnTo>
                <a:lnTo>
                  <a:pt x="855" y="4075"/>
                </a:lnTo>
                <a:lnTo>
                  <a:pt x="858" y="4073"/>
                </a:lnTo>
                <a:lnTo>
                  <a:pt x="861" y="4071"/>
                </a:lnTo>
                <a:lnTo>
                  <a:pt x="864" y="4070"/>
                </a:lnTo>
                <a:lnTo>
                  <a:pt x="867" y="4068"/>
                </a:lnTo>
                <a:lnTo>
                  <a:pt x="1130" y="3978"/>
                </a:lnTo>
                <a:lnTo>
                  <a:pt x="1133" y="3977"/>
                </a:lnTo>
                <a:lnTo>
                  <a:pt x="1137" y="3977"/>
                </a:lnTo>
                <a:lnTo>
                  <a:pt x="1140" y="3977"/>
                </a:lnTo>
                <a:lnTo>
                  <a:pt x="1143" y="3977"/>
                </a:lnTo>
                <a:lnTo>
                  <a:pt x="1147" y="3978"/>
                </a:lnTo>
                <a:lnTo>
                  <a:pt x="1150" y="3978"/>
                </a:lnTo>
                <a:lnTo>
                  <a:pt x="1153" y="3980"/>
                </a:lnTo>
                <a:lnTo>
                  <a:pt x="1156" y="3981"/>
                </a:lnTo>
                <a:lnTo>
                  <a:pt x="1159" y="3983"/>
                </a:lnTo>
                <a:lnTo>
                  <a:pt x="1161" y="3984"/>
                </a:lnTo>
                <a:lnTo>
                  <a:pt x="1164" y="3986"/>
                </a:lnTo>
                <a:lnTo>
                  <a:pt x="1166" y="3989"/>
                </a:lnTo>
                <a:lnTo>
                  <a:pt x="1168" y="3991"/>
                </a:lnTo>
                <a:lnTo>
                  <a:pt x="1170" y="3994"/>
                </a:lnTo>
                <a:lnTo>
                  <a:pt x="1172" y="3997"/>
                </a:lnTo>
                <a:lnTo>
                  <a:pt x="1173" y="4000"/>
                </a:lnTo>
                <a:moveTo>
                  <a:pt x="6278" y="4050"/>
                </a:moveTo>
                <a:lnTo>
                  <a:pt x="6279" y="4047"/>
                </a:lnTo>
                <a:lnTo>
                  <a:pt x="6280" y="4044"/>
                </a:lnTo>
                <a:lnTo>
                  <a:pt x="6282" y="4041"/>
                </a:lnTo>
                <a:lnTo>
                  <a:pt x="6284" y="4038"/>
                </a:lnTo>
                <a:lnTo>
                  <a:pt x="6286" y="4036"/>
                </a:lnTo>
                <a:lnTo>
                  <a:pt x="6288" y="4033"/>
                </a:lnTo>
                <a:lnTo>
                  <a:pt x="6291" y="4031"/>
                </a:lnTo>
                <a:lnTo>
                  <a:pt x="6294" y="4029"/>
                </a:lnTo>
                <a:lnTo>
                  <a:pt x="6297" y="4028"/>
                </a:lnTo>
                <a:lnTo>
                  <a:pt x="6300" y="4027"/>
                </a:lnTo>
                <a:lnTo>
                  <a:pt x="6303" y="4026"/>
                </a:lnTo>
                <a:lnTo>
                  <a:pt x="6306" y="4025"/>
                </a:lnTo>
                <a:lnTo>
                  <a:pt x="6310" y="4025"/>
                </a:lnTo>
                <a:lnTo>
                  <a:pt x="6313" y="4025"/>
                </a:lnTo>
                <a:lnTo>
                  <a:pt x="6316" y="4025"/>
                </a:lnTo>
                <a:lnTo>
                  <a:pt x="6320" y="4026"/>
                </a:lnTo>
                <a:lnTo>
                  <a:pt x="6585" y="4102"/>
                </a:lnTo>
                <a:lnTo>
                  <a:pt x="6588" y="4103"/>
                </a:lnTo>
                <a:lnTo>
                  <a:pt x="6591" y="4105"/>
                </a:lnTo>
                <a:lnTo>
                  <a:pt x="6594" y="4106"/>
                </a:lnTo>
                <a:lnTo>
                  <a:pt x="6597" y="4108"/>
                </a:lnTo>
                <a:lnTo>
                  <a:pt x="6599" y="4110"/>
                </a:lnTo>
                <a:lnTo>
                  <a:pt x="6601" y="4113"/>
                </a:lnTo>
                <a:lnTo>
                  <a:pt x="6603" y="4115"/>
                </a:lnTo>
                <a:lnTo>
                  <a:pt x="6605" y="4118"/>
                </a:lnTo>
                <a:lnTo>
                  <a:pt x="6607" y="4121"/>
                </a:lnTo>
                <a:lnTo>
                  <a:pt x="6608" y="4124"/>
                </a:lnTo>
                <a:lnTo>
                  <a:pt x="6609" y="4127"/>
                </a:lnTo>
                <a:lnTo>
                  <a:pt x="6609" y="4130"/>
                </a:lnTo>
                <a:lnTo>
                  <a:pt x="6609" y="4133"/>
                </a:lnTo>
                <a:lnTo>
                  <a:pt x="6609" y="4137"/>
                </a:lnTo>
                <a:lnTo>
                  <a:pt x="6609" y="4140"/>
                </a:lnTo>
                <a:lnTo>
                  <a:pt x="6608" y="4143"/>
                </a:lnTo>
                <a:lnTo>
                  <a:pt x="6607" y="4146"/>
                </a:lnTo>
                <a:lnTo>
                  <a:pt x="6605" y="4149"/>
                </a:lnTo>
                <a:lnTo>
                  <a:pt x="6603" y="4152"/>
                </a:lnTo>
                <a:lnTo>
                  <a:pt x="6601" y="4155"/>
                </a:lnTo>
                <a:lnTo>
                  <a:pt x="6599" y="4157"/>
                </a:lnTo>
                <a:lnTo>
                  <a:pt x="6597" y="4160"/>
                </a:lnTo>
                <a:lnTo>
                  <a:pt x="6594" y="4162"/>
                </a:lnTo>
                <a:lnTo>
                  <a:pt x="6591" y="4163"/>
                </a:lnTo>
                <a:lnTo>
                  <a:pt x="6589" y="4165"/>
                </a:lnTo>
                <a:lnTo>
                  <a:pt x="6586" y="4166"/>
                </a:lnTo>
                <a:lnTo>
                  <a:pt x="6582" y="4167"/>
                </a:lnTo>
                <a:lnTo>
                  <a:pt x="6579" y="4167"/>
                </a:lnTo>
                <a:lnTo>
                  <a:pt x="6576" y="4167"/>
                </a:lnTo>
                <a:lnTo>
                  <a:pt x="6572" y="4167"/>
                </a:lnTo>
                <a:lnTo>
                  <a:pt x="6569" y="4167"/>
                </a:lnTo>
                <a:lnTo>
                  <a:pt x="6566" y="4166"/>
                </a:lnTo>
                <a:lnTo>
                  <a:pt x="6302" y="4091"/>
                </a:lnTo>
                <a:lnTo>
                  <a:pt x="6298" y="4090"/>
                </a:lnTo>
                <a:lnTo>
                  <a:pt x="6295" y="4089"/>
                </a:lnTo>
                <a:lnTo>
                  <a:pt x="6292" y="4087"/>
                </a:lnTo>
                <a:lnTo>
                  <a:pt x="6290" y="4085"/>
                </a:lnTo>
                <a:lnTo>
                  <a:pt x="6287" y="4083"/>
                </a:lnTo>
                <a:lnTo>
                  <a:pt x="6285" y="4081"/>
                </a:lnTo>
                <a:lnTo>
                  <a:pt x="6283" y="4078"/>
                </a:lnTo>
                <a:lnTo>
                  <a:pt x="6281" y="4075"/>
                </a:lnTo>
                <a:lnTo>
                  <a:pt x="6280" y="4073"/>
                </a:lnTo>
                <a:lnTo>
                  <a:pt x="6278" y="4070"/>
                </a:lnTo>
                <a:lnTo>
                  <a:pt x="6277" y="4067"/>
                </a:lnTo>
                <a:lnTo>
                  <a:pt x="6277" y="4063"/>
                </a:lnTo>
                <a:lnTo>
                  <a:pt x="6276" y="4060"/>
                </a:lnTo>
                <a:lnTo>
                  <a:pt x="6276" y="4057"/>
                </a:lnTo>
                <a:lnTo>
                  <a:pt x="6277" y="4053"/>
                </a:lnTo>
                <a:lnTo>
                  <a:pt x="6278" y="4050"/>
                </a:lnTo>
                <a:moveTo>
                  <a:pt x="10968" y="4056"/>
                </a:moveTo>
                <a:lnTo>
                  <a:pt x="10969" y="4059"/>
                </a:lnTo>
                <a:lnTo>
                  <a:pt x="10970" y="4063"/>
                </a:lnTo>
                <a:lnTo>
                  <a:pt x="10970" y="4066"/>
                </a:lnTo>
                <a:lnTo>
                  <a:pt x="10970" y="4070"/>
                </a:lnTo>
                <a:lnTo>
                  <a:pt x="10970" y="4073"/>
                </a:lnTo>
                <a:lnTo>
                  <a:pt x="10969" y="4076"/>
                </a:lnTo>
                <a:lnTo>
                  <a:pt x="10968" y="4079"/>
                </a:lnTo>
                <a:lnTo>
                  <a:pt x="10966" y="4082"/>
                </a:lnTo>
                <a:lnTo>
                  <a:pt x="10965" y="4085"/>
                </a:lnTo>
                <a:lnTo>
                  <a:pt x="10963" y="4088"/>
                </a:lnTo>
                <a:lnTo>
                  <a:pt x="10961" y="4090"/>
                </a:lnTo>
                <a:lnTo>
                  <a:pt x="10958" y="4092"/>
                </a:lnTo>
                <a:lnTo>
                  <a:pt x="10956" y="4094"/>
                </a:lnTo>
                <a:lnTo>
                  <a:pt x="10953" y="4096"/>
                </a:lnTo>
                <a:lnTo>
                  <a:pt x="10950" y="4098"/>
                </a:lnTo>
                <a:lnTo>
                  <a:pt x="10946" y="4099"/>
                </a:lnTo>
                <a:lnTo>
                  <a:pt x="10680" y="4183"/>
                </a:lnTo>
                <a:lnTo>
                  <a:pt x="10677" y="4184"/>
                </a:lnTo>
                <a:lnTo>
                  <a:pt x="10674" y="4184"/>
                </a:lnTo>
                <a:lnTo>
                  <a:pt x="10670" y="4184"/>
                </a:lnTo>
                <a:lnTo>
                  <a:pt x="10667" y="4184"/>
                </a:lnTo>
                <a:lnTo>
                  <a:pt x="10663" y="4184"/>
                </a:lnTo>
                <a:lnTo>
                  <a:pt x="10660" y="4183"/>
                </a:lnTo>
                <a:lnTo>
                  <a:pt x="10657" y="4182"/>
                </a:lnTo>
                <a:lnTo>
                  <a:pt x="10654" y="4180"/>
                </a:lnTo>
                <a:lnTo>
                  <a:pt x="10651" y="4179"/>
                </a:lnTo>
                <a:lnTo>
                  <a:pt x="10648" y="4177"/>
                </a:lnTo>
                <a:lnTo>
                  <a:pt x="10646" y="4175"/>
                </a:lnTo>
                <a:lnTo>
                  <a:pt x="10644" y="4172"/>
                </a:lnTo>
                <a:lnTo>
                  <a:pt x="10642" y="4170"/>
                </a:lnTo>
                <a:lnTo>
                  <a:pt x="10640" y="4167"/>
                </a:lnTo>
                <a:lnTo>
                  <a:pt x="10638" y="4164"/>
                </a:lnTo>
                <a:lnTo>
                  <a:pt x="10637" y="4161"/>
                </a:lnTo>
                <a:lnTo>
                  <a:pt x="10636" y="4158"/>
                </a:lnTo>
                <a:lnTo>
                  <a:pt x="10636" y="4154"/>
                </a:lnTo>
                <a:lnTo>
                  <a:pt x="10636" y="4151"/>
                </a:lnTo>
                <a:lnTo>
                  <a:pt x="10636" y="4148"/>
                </a:lnTo>
                <a:lnTo>
                  <a:pt x="10636" y="4144"/>
                </a:lnTo>
                <a:lnTo>
                  <a:pt x="10637" y="4141"/>
                </a:lnTo>
                <a:lnTo>
                  <a:pt x="10638" y="4138"/>
                </a:lnTo>
                <a:lnTo>
                  <a:pt x="10640" y="4135"/>
                </a:lnTo>
                <a:lnTo>
                  <a:pt x="10642" y="4132"/>
                </a:lnTo>
                <a:lnTo>
                  <a:pt x="10644" y="4130"/>
                </a:lnTo>
                <a:lnTo>
                  <a:pt x="10646" y="4127"/>
                </a:lnTo>
                <a:lnTo>
                  <a:pt x="10648" y="4125"/>
                </a:lnTo>
                <a:lnTo>
                  <a:pt x="10651" y="4123"/>
                </a:lnTo>
                <a:lnTo>
                  <a:pt x="10654" y="4122"/>
                </a:lnTo>
                <a:lnTo>
                  <a:pt x="10657" y="4120"/>
                </a:lnTo>
                <a:lnTo>
                  <a:pt x="10660" y="4119"/>
                </a:lnTo>
                <a:lnTo>
                  <a:pt x="10925" y="4035"/>
                </a:lnTo>
                <a:lnTo>
                  <a:pt x="10929" y="4034"/>
                </a:lnTo>
                <a:lnTo>
                  <a:pt x="10932" y="4034"/>
                </a:lnTo>
                <a:lnTo>
                  <a:pt x="10935" y="4033"/>
                </a:lnTo>
                <a:lnTo>
                  <a:pt x="10938" y="4033"/>
                </a:lnTo>
                <a:lnTo>
                  <a:pt x="10942" y="4034"/>
                </a:lnTo>
                <a:lnTo>
                  <a:pt x="10945" y="4035"/>
                </a:lnTo>
                <a:lnTo>
                  <a:pt x="10948" y="4036"/>
                </a:lnTo>
                <a:lnTo>
                  <a:pt x="10951" y="4037"/>
                </a:lnTo>
                <a:lnTo>
                  <a:pt x="10954" y="4039"/>
                </a:lnTo>
                <a:lnTo>
                  <a:pt x="10957" y="4040"/>
                </a:lnTo>
                <a:lnTo>
                  <a:pt x="10959" y="4043"/>
                </a:lnTo>
                <a:lnTo>
                  <a:pt x="10962" y="4045"/>
                </a:lnTo>
                <a:lnTo>
                  <a:pt x="10964" y="4047"/>
                </a:lnTo>
                <a:lnTo>
                  <a:pt x="10965" y="4050"/>
                </a:lnTo>
                <a:lnTo>
                  <a:pt x="10967" y="4053"/>
                </a:lnTo>
                <a:lnTo>
                  <a:pt x="10968" y="4056"/>
                </a:lnTo>
                <a:moveTo>
                  <a:pt x="655" y="4188"/>
                </a:moveTo>
                <a:lnTo>
                  <a:pt x="656" y="4191"/>
                </a:lnTo>
                <a:lnTo>
                  <a:pt x="657" y="4195"/>
                </a:lnTo>
                <a:lnTo>
                  <a:pt x="657" y="4198"/>
                </a:lnTo>
                <a:lnTo>
                  <a:pt x="657" y="4201"/>
                </a:lnTo>
                <a:lnTo>
                  <a:pt x="657" y="4204"/>
                </a:lnTo>
                <a:lnTo>
                  <a:pt x="657" y="4208"/>
                </a:lnTo>
                <a:lnTo>
                  <a:pt x="656" y="4211"/>
                </a:lnTo>
                <a:lnTo>
                  <a:pt x="655" y="4214"/>
                </a:lnTo>
                <a:lnTo>
                  <a:pt x="654" y="4217"/>
                </a:lnTo>
                <a:lnTo>
                  <a:pt x="652" y="4220"/>
                </a:lnTo>
                <a:lnTo>
                  <a:pt x="650" y="4222"/>
                </a:lnTo>
                <a:lnTo>
                  <a:pt x="648" y="4225"/>
                </a:lnTo>
                <a:lnTo>
                  <a:pt x="646" y="4227"/>
                </a:lnTo>
                <a:lnTo>
                  <a:pt x="643" y="4229"/>
                </a:lnTo>
                <a:lnTo>
                  <a:pt x="640" y="4231"/>
                </a:lnTo>
                <a:lnTo>
                  <a:pt x="637" y="4232"/>
                </a:lnTo>
                <a:lnTo>
                  <a:pt x="390" y="4348"/>
                </a:lnTo>
                <a:lnTo>
                  <a:pt x="387" y="4349"/>
                </a:lnTo>
                <a:lnTo>
                  <a:pt x="383" y="4350"/>
                </a:lnTo>
                <a:lnTo>
                  <a:pt x="380" y="4351"/>
                </a:lnTo>
                <a:lnTo>
                  <a:pt x="377" y="4351"/>
                </a:lnTo>
                <a:lnTo>
                  <a:pt x="373" y="4352"/>
                </a:lnTo>
                <a:lnTo>
                  <a:pt x="370" y="4351"/>
                </a:lnTo>
                <a:lnTo>
                  <a:pt x="367" y="4351"/>
                </a:lnTo>
                <a:lnTo>
                  <a:pt x="364" y="4350"/>
                </a:lnTo>
                <a:lnTo>
                  <a:pt x="361" y="4349"/>
                </a:lnTo>
                <a:lnTo>
                  <a:pt x="358" y="4347"/>
                </a:lnTo>
                <a:lnTo>
                  <a:pt x="355" y="4346"/>
                </a:lnTo>
                <a:lnTo>
                  <a:pt x="352" y="4344"/>
                </a:lnTo>
                <a:lnTo>
                  <a:pt x="350" y="4341"/>
                </a:lnTo>
                <a:lnTo>
                  <a:pt x="348" y="4339"/>
                </a:lnTo>
                <a:lnTo>
                  <a:pt x="346" y="4336"/>
                </a:lnTo>
                <a:lnTo>
                  <a:pt x="344" y="4333"/>
                </a:lnTo>
                <a:lnTo>
                  <a:pt x="342" y="4330"/>
                </a:lnTo>
                <a:lnTo>
                  <a:pt x="341" y="4327"/>
                </a:lnTo>
                <a:lnTo>
                  <a:pt x="341" y="4324"/>
                </a:lnTo>
                <a:lnTo>
                  <a:pt x="340" y="4320"/>
                </a:lnTo>
                <a:lnTo>
                  <a:pt x="340" y="4317"/>
                </a:lnTo>
                <a:lnTo>
                  <a:pt x="340" y="4314"/>
                </a:lnTo>
                <a:lnTo>
                  <a:pt x="341" y="4311"/>
                </a:lnTo>
                <a:lnTo>
                  <a:pt x="342" y="4308"/>
                </a:lnTo>
                <a:lnTo>
                  <a:pt x="343" y="4305"/>
                </a:lnTo>
                <a:lnTo>
                  <a:pt x="344" y="4302"/>
                </a:lnTo>
                <a:lnTo>
                  <a:pt x="346" y="4299"/>
                </a:lnTo>
                <a:lnTo>
                  <a:pt x="348" y="4296"/>
                </a:lnTo>
                <a:lnTo>
                  <a:pt x="350" y="4294"/>
                </a:lnTo>
                <a:lnTo>
                  <a:pt x="352" y="4292"/>
                </a:lnTo>
                <a:lnTo>
                  <a:pt x="355" y="4290"/>
                </a:lnTo>
                <a:lnTo>
                  <a:pt x="358" y="4288"/>
                </a:lnTo>
                <a:lnTo>
                  <a:pt x="610" y="4170"/>
                </a:lnTo>
                <a:lnTo>
                  <a:pt x="613" y="4169"/>
                </a:lnTo>
                <a:lnTo>
                  <a:pt x="616" y="4168"/>
                </a:lnTo>
                <a:lnTo>
                  <a:pt x="620" y="4168"/>
                </a:lnTo>
                <a:lnTo>
                  <a:pt x="623" y="4168"/>
                </a:lnTo>
                <a:lnTo>
                  <a:pt x="626" y="4168"/>
                </a:lnTo>
                <a:lnTo>
                  <a:pt x="630" y="4168"/>
                </a:lnTo>
                <a:lnTo>
                  <a:pt x="633" y="4169"/>
                </a:lnTo>
                <a:lnTo>
                  <a:pt x="636" y="4170"/>
                </a:lnTo>
                <a:lnTo>
                  <a:pt x="639" y="4171"/>
                </a:lnTo>
                <a:lnTo>
                  <a:pt x="642" y="4173"/>
                </a:lnTo>
                <a:lnTo>
                  <a:pt x="644" y="4175"/>
                </a:lnTo>
                <a:lnTo>
                  <a:pt x="647" y="4177"/>
                </a:lnTo>
                <a:lnTo>
                  <a:pt x="649" y="4180"/>
                </a:lnTo>
                <a:lnTo>
                  <a:pt x="651" y="4182"/>
                </a:lnTo>
                <a:lnTo>
                  <a:pt x="653" y="4185"/>
                </a:lnTo>
                <a:lnTo>
                  <a:pt x="655" y="4188"/>
                </a:lnTo>
                <a:moveTo>
                  <a:pt x="6806" y="4204"/>
                </a:moveTo>
                <a:lnTo>
                  <a:pt x="6807" y="4201"/>
                </a:lnTo>
                <a:lnTo>
                  <a:pt x="6808" y="4198"/>
                </a:lnTo>
                <a:lnTo>
                  <a:pt x="6810" y="4195"/>
                </a:lnTo>
                <a:lnTo>
                  <a:pt x="6812" y="4193"/>
                </a:lnTo>
                <a:lnTo>
                  <a:pt x="6815" y="4190"/>
                </a:lnTo>
                <a:lnTo>
                  <a:pt x="6817" y="4188"/>
                </a:lnTo>
                <a:lnTo>
                  <a:pt x="6820" y="4187"/>
                </a:lnTo>
                <a:lnTo>
                  <a:pt x="6823" y="4185"/>
                </a:lnTo>
                <a:lnTo>
                  <a:pt x="6826" y="4184"/>
                </a:lnTo>
                <a:lnTo>
                  <a:pt x="6829" y="4183"/>
                </a:lnTo>
                <a:lnTo>
                  <a:pt x="6832" y="4182"/>
                </a:lnTo>
                <a:lnTo>
                  <a:pt x="6835" y="4181"/>
                </a:lnTo>
                <a:lnTo>
                  <a:pt x="6838" y="4181"/>
                </a:lnTo>
                <a:lnTo>
                  <a:pt x="6842" y="4182"/>
                </a:lnTo>
                <a:lnTo>
                  <a:pt x="6845" y="4182"/>
                </a:lnTo>
                <a:lnTo>
                  <a:pt x="6849" y="4183"/>
                </a:lnTo>
                <a:lnTo>
                  <a:pt x="6981" y="4226"/>
                </a:lnTo>
                <a:lnTo>
                  <a:pt x="7113" y="4267"/>
                </a:lnTo>
                <a:lnTo>
                  <a:pt x="7116" y="4268"/>
                </a:lnTo>
                <a:lnTo>
                  <a:pt x="7119" y="4270"/>
                </a:lnTo>
                <a:lnTo>
                  <a:pt x="7122" y="4272"/>
                </a:lnTo>
                <a:lnTo>
                  <a:pt x="7124" y="4274"/>
                </a:lnTo>
                <a:lnTo>
                  <a:pt x="7127" y="4276"/>
                </a:lnTo>
                <a:lnTo>
                  <a:pt x="7129" y="4278"/>
                </a:lnTo>
                <a:lnTo>
                  <a:pt x="7131" y="4281"/>
                </a:lnTo>
                <a:lnTo>
                  <a:pt x="7133" y="4284"/>
                </a:lnTo>
                <a:lnTo>
                  <a:pt x="7134" y="4286"/>
                </a:lnTo>
                <a:lnTo>
                  <a:pt x="7135" y="4289"/>
                </a:lnTo>
                <a:lnTo>
                  <a:pt x="7136" y="4293"/>
                </a:lnTo>
                <a:lnTo>
                  <a:pt x="7137" y="4296"/>
                </a:lnTo>
                <a:lnTo>
                  <a:pt x="7137" y="4299"/>
                </a:lnTo>
                <a:lnTo>
                  <a:pt x="7137" y="4302"/>
                </a:lnTo>
                <a:lnTo>
                  <a:pt x="7136" y="4306"/>
                </a:lnTo>
                <a:lnTo>
                  <a:pt x="7136" y="4309"/>
                </a:lnTo>
                <a:lnTo>
                  <a:pt x="7134" y="4312"/>
                </a:lnTo>
                <a:lnTo>
                  <a:pt x="7133" y="4315"/>
                </a:lnTo>
                <a:lnTo>
                  <a:pt x="7131" y="4318"/>
                </a:lnTo>
                <a:lnTo>
                  <a:pt x="7129" y="4321"/>
                </a:lnTo>
                <a:lnTo>
                  <a:pt x="7127" y="4323"/>
                </a:lnTo>
                <a:lnTo>
                  <a:pt x="7125" y="4326"/>
                </a:lnTo>
                <a:lnTo>
                  <a:pt x="7122" y="4327"/>
                </a:lnTo>
                <a:lnTo>
                  <a:pt x="7119" y="4329"/>
                </a:lnTo>
                <a:lnTo>
                  <a:pt x="7116" y="4331"/>
                </a:lnTo>
                <a:lnTo>
                  <a:pt x="7113" y="4332"/>
                </a:lnTo>
                <a:lnTo>
                  <a:pt x="7110" y="4333"/>
                </a:lnTo>
                <a:lnTo>
                  <a:pt x="7106" y="4333"/>
                </a:lnTo>
                <a:lnTo>
                  <a:pt x="7103" y="4333"/>
                </a:lnTo>
                <a:lnTo>
                  <a:pt x="7099" y="4333"/>
                </a:lnTo>
                <a:lnTo>
                  <a:pt x="7096" y="4333"/>
                </a:lnTo>
                <a:lnTo>
                  <a:pt x="7093" y="4332"/>
                </a:lnTo>
                <a:lnTo>
                  <a:pt x="6960" y="4290"/>
                </a:lnTo>
                <a:lnTo>
                  <a:pt x="6828" y="4247"/>
                </a:lnTo>
                <a:lnTo>
                  <a:pt x="6824" y="4246"/>
                </a:lnTo>
                <a:lnTo>
                  <a:pt x="6821" y="4244"/>
                </a:lnTo>
                <a:lnTo>
                  <a:pt x="6818" y="4242"/>
                </a:lnTo>
                <a:lnTo>
                  <a:pt x="6816" y="4240"/>
                </a:lnTo>
                <a:lnTo>
                  <a:pt x="6813" y="4238"/>
                </a:lnTo>
                <a:lnTo>
                  <a:pt x="6811" y="4236"/>
                </a:lnTo>
                <a:lnTo>
                  <a:pt x="6809" y="4233"/>
                </a:lnTo>
                <a:lnTo>
                  <a:pt x="6808" y="4230"/>
                </a:lnTo>
                <a:lnTo>
                  <a:pt x="6806" y="4227"/>
                </a:lnTo>
                <a:lnTo>
                  <a:pt x="6805" y="4224"/>
                </a:lnTo>
                <a:lnTo>
                  <a:pt x="6804" y="4221"/>
                </a:lnTo>
                <a:lnTo>
                  <a:pt x="6804" y="4218"/>
                </a:lnTo>
                <a:lnTo>
                  <a:pt x="6804" y="4214"/>
                </a:lnTo>
                <a:lnTo>
                  <a:pt x="6804" y="4211"/>
                </a:lnTo>
                <a:lnTo>
                  <a:pt x="6805" y="4207"/>
                </a:lnTo>
                <a:lnTo>
                  <a:pt x="6806" y="4204"/>
                </a:lnTo>
                <a:moveTo>
                  <a:pt x="10435" y="4218"/>
                </a:moveTo>
                <a:lnTo>
                  <a:pt x="10436" y="4221"/>
                </a:lnTo>
                <a:lnTo>
                  <a:pt x="10437" y="4225"/>
                </a:lnTo>
                <a:lnTo>
                  <a:pt x="10437" y="4228"/>
                </a:lnTo>
                <a:lnTo>
                  <a:pt x="10436" y="4232"/>
                </a:lnTo>
                <a:lnTo>
                  <a:pt x="10436" y="4235"/>
                </a:lnTo>
                <a:lnTo>
                  <a:pt x="10435" y="4238"/>
                </a:lnTo>
                <a:lnTo>
                  <a:pt x="10434" y="4241"/>
                </a:lnTo>
                <a:lnTo>
                  <a:pt x="10432" y="4244"/>
                </a:lnTo>
                <a:lnTo>
                  <a:pt x="10430" y="4247"/>
                </a:lnTo>
                <a:lnTo>
                  <a:pt x="10428" y="4249"/>
                </a:lnTo>
                <a:lnTo>
                  <a:pt x="10426" y="4251"/>
                </a:lnTo>
                <a:lnTo>
                  <a:pt x="10423" y="4254"/>
                </a:lnTo>
                <a:lnTo>
                  <a:pt x="10421" y="4255"/>
                </a:lnTo>
                <a:lnTo>
                  <a:pt x="10418" y="4257"/>
                </a:lnTo>
                <a:lnTo>
                  <a:pt x="10415" y="4258"/>
                </a:lnTo>
                <a:lnTo>
                  <a:pt x="10411" y="4259"/>
                </a:lnTo>
                <a:lnTo>
                  <a:pt x="10140" y="4328"/>
                </a:lnTo>
                <a:lnTo>
                  <a:pt x="10137" y="4329"/>
                </a:lnTo>
                <a:lnTo>
                  <a:pt x="10134" y="4329"/>
                </a:lnTo>
                <a:lnTo>
                  <a:pt x="10130" y="4329"/>
                </a:lnTo>
                <a:lnTo>
                  <a:pt x="10127" y="4328"/>
                </a:lnTo>
                <a:lnTo>
                  <a:pt x="10124" y="4328"/>
                </a:lnTo>
                <a:lnTo>
                  <a:pt x="10121" y="4327"/>
                </a:lnTo>
                <a:lnTo>
                  <a:pt x="10118" y="4325"/>
                </a:lnTo>
                <a:lnTo>
                  <a:pt x="10115" y="4324"/>
                </a:lnTo>
                <a:lnTo>
                  <a:pt x="10112" y="4322"/>
                </a:lnTo>
                <a:lnTo>
                  <a:pt x="10109" y="4320"/>
                </a:lnTo>
                <a:lnTo>
                  <a:pt x="10107" y="4318"/>
                </a:lnTo>
                <a:lnTo>
                  <a:pt x="10105" y="4315"/>
                </a:lnTo>
                <a:lnTo>
                  <a:pt x="10103" y="4312"/>
                </a:lnTo>
                <a:lnTo>
                  <a:pt x="10102" y="4309"/>
                </a:lnTo>
                <a:lnTo>
                  <a:pt x="10100" y="4306"/>
                </a:lnTo>
                <a:lnTo>
                  <a:pt x="10099" y="4303"/>
                </a:lnTo>
                <a:lnTo>
                  <a:pt x="10099" y="4300"/>
                </a:lnTo>
                <a:lnTo>
                  <a:pt x="10098" y="4296"/>
                </a:lnTo>
                <a:lnTo>
                  <a:pt x="10098" y="4293"/>
                </a:lnTo>
                <a:lnTo>
                  <a:pt x="10099" y="4290"/>
                </a:lnTo>
                <a:lnTo>
                  <a:pt x="10099" y="4287"/>
                </a:lnTo>
                <a:lnTo>
                  <a:pt x="10100" y="4283"/>
                </a:lnTo>
                <a:lnTo>
                  <a:pt x="10102" y="4281"/>
                </a:lnTo>
                <a:lnTo>
                  <a:pt x="10103" y="4278"/>
                </a:lnTo>
                <a:lnTo>
                  <a:pt x="10105" y="4275"/>
                </a:lnTo>
                <a:lnTo>
                  <a:pt x="10107" y="4272"/>
                </a:lnTo>
                <a:lnTo>
                  <a:pt x="10110" y="4270"/>
                </a:lnTo>
                <a:lnTo>
                  <a:pt x="10112" y="4268"/>
                </a:lnTo>
                <a:lnTo>
                  <a:pt x="10115" y="4266"/>
                </a:lnTo>
                <a:lnTo>
                  <a:pt x="10118" y="4265"/>
                </a:lnTo>
                <a:lnTo>
                  <a:pt x="10121" y="4263"/>
                </a:lnTo>
                <a:lnTo>
                  <a:pt x="10124" y="4262"/>
                </a:lnTo>
                <a:lnTo>
                  <a:pt x="10393" y="4195"/>
                </a:lnTo>
                <a:lnTo>
                  <a:pt x="10397" y="4194"/>
                </a:lnTo>
                <a:lnTo>
                  <a:pt x="10400" y="4194"/>
                </a:lnTo>
                <a:lnTo>
                  <a:pt x="10404" y="4194"/>
                </a:lnTo>
                <a:lnTo>
                  <a:pt x="10407" y="4194"/>
                </a:lnTo>
                <a:lnTo>
                  <a:pt x="10410" y="4195"/>
                </a:lnTo>
                <a:lnTo>
                  <a:pt x="10413" y="4195"/>
                </a:lnTo>
                <a:lnTo>
                  <a:pt x="10416" y="4197"/>
                </a:lnTo>
                <a:lnTo>
                  <a:pt x="10419" y="4198"/>
                </a:lnTo>
                <a:lnTo>
                  <a:pt x="10422" y="4200"/>
                </a:lnTo>
                <a:lnTo>
                  <a:pt x="10425" y="4202"/>
                </a:lnTo>
                <a:lnTo>
                  <a:pt x="10427" y="4204"/>
                </a:lnTo>
                <a:lnTo>
                  <a:pt x="10429" y="4206"/>
                </a:lnTo>
                <a:lnTo>
                  <a:pt x="10431" y="4209"/>
                </a:lnTo>
                <a:lnTo>
                  <a:pt x="10433" y="4212"/>
                </a:lnTo>
                <a:lnTo>
                  <a:pt x="10434" y="4215"/>
                </a:lnTo>
                <a:lnTo>
                  <a:pt x="10435" y="4218"/>
                </a:lnTo>
                <a:moveTo>
                  <a:pt x="9893" y="4348"/>
                </a:moveTo>
                <a:lnTo>
                  <a:pt x="9894" y="4351"/>
                </a:lnTo>
                <a:lnTo>
                  <a:pt x="9894" y="4355"/>
                </a:lnTo>
                <a:lnTo>
                  <a:pt x="9894" y="4358"/>
                </a:lnTo>
                <a:lnTo>
                  <a:pt x="9894" y="4361"/>
                </a:lnTo>
                <a:lnTo>
                  <a:pt x="9893" y="4364"/>
                </a:lnTo>
                <a:lnTo>
                  <a:pt x="9892" y="4368"/>
                </a:lnTo>
                <a:lnTo>
                  <a:pt x="9890" y="4370"/>
                </a:lnTo>
                <a:lnTo>
                  <a:pt x="9889" y="4373"/>
                </a:lnTo>
                <a:lnTo>
                  <a:pt x="9887" y="4376"/>
                </a:lnTo>
                <a:lnTo>
                  <a:pt x="9885" y="4378"/>
                </a:lnTo>
                <a:lnTo>
                  <a:pt x="9882" y="4381"/>
                </a:lnTo>
                <a:lnTo>
                  <a:pt x="9880" y="4383"/>
                </a:lnTo>
                <a:lnTo>
                  <a:pt x="9877" y="4384"/>
                </a:lnTo>
                <a:lnTo>
                  <a:pt x="9874" y="4386"/>
                </a:lnTo>
                <a:lnTo>
                  <a:pt x="9871" y="4387"/>
                </a:lnTo>
                <a:lnTo>
                  <a:pt x="9867" y="4388"/>
                </a:lnTo>
                <a:lnTo>
                  <a:pt x="9591" y="4438"/>
                </a:lnTo>
                <a:lnTo>
                  <a:pt x="9588" y="4438"/>
                </a:lnTo>
                <a:lnTo>
                  <a:pt x="9585" y="4438"/>
                </a:lnTo>
                <a:lnTo>
                  <a:pt x="9581" y="4438"/>
                </a:lnTo>
                <a:lnTo>
                  <a:pt x="9578" y="4438"/>
                </a:lnTo>
                <a:lnTo>
                  <a:pt x="9575" y="4437"/>
                </a:lnTo>
                <a:lnTo>
                  <a:pt x="9572" y="4435"/>
                </a:lnTo>
                <a:lnTo>
                  <a:pt x="9569" y="4434"/>
                </a:lnTo>
                <a:lnTo>
                  <a:pt x="9566" y="4432"/>
                </a:lnTo>
                <a:lnTo>
                  <a:pt x="9564" y="4430"/>
                </a:lnTo>
                <a:lnTo>
                  <a:pt x="9561" y="4428"/>
                </a:lnTo>
                <a:lnTo>
                  <a:pt x="9559" y="4426"/>
                </a:lnTo>
                <a:lnTo>
                  <a:pt x="9557" y="4423"/>
                </a:lnTo>
                <a:lnTo>
                  <a:pt x="9556" y="4420"/>
                </a:lnTo>
                <a:lnTo>
                  <a:pt x="9554" y="4417"/>
                </a:lnTo>
                <a:lnTo>
                  <a:pt x="9553" y="4414"/>
                </a:lnTo>
                <a:lnTo>
                  <a:pt x="9552" y="4410"/>
                </a:lnTo>
                <a:lnTo>
                  <a:pt x="9552" y="4407"/>
                </a:lnTo>
                <a:lnTo>
                  <a:pt x="9552" y="4403"/>
                </a:lnTo>
                <a:lnTo>
                  <a:pt x="9552" y="4400"/>
                </a:lnTo>
                <a:lnTo>
                  <a:pt x="9553" y="4397"/>
                </a:lnTo>
                <a:lnTo>
                  <a:pt x="9554" y="4394"/>
                </a:lnTo>
                <a:lnTo>
                  <a:pt x="9555" y="4391"/>
                </a:lnTo>
                <a:lnTo>
                  <a:pt x="9557" y="4388"/>
                </a:lnTo>
                <a:lnTo>
                  <a:pt x="9559" y="4385"/>
                </a:lnTo>
                <a:lnTo>
                  <a:pt x="9561" y="4383"/>
                </a:lnTo>
                <a:lnTo>
                  <a:pt x="9563" y="4381"/>
                </a:lnTo>
                <a:lnTo>
                  <a:pt x="9565" y="4379"/>
                </a:lnTo>
                <a:lnTo>
                  <a:pt x="9568" y="4377"/>
                </a:lnTo>
                <a:lnTo>
                  <a:pt x="9571" y="4375"/>
                </a:lnTo>
                <a:lnTo>
                  <a:pt x="9574" y="4374"/>
                </a:lnTo>
                <a:lnTo>
                  <a:pt x="9577" y="4373"/>
                </a:lnTo>
                <a:lnTo>
                  <a:pt x="9580" y="4372"/>
                </a:lnTo>
                <a:lnTo>
                  <a:pt x="9853" y="4322"/>
                </a:lnTo>
                <a:lnTo>
                  <a:pt x="9857" y="4321"/>
                </a:lnTo>
                <a:lnTo>
                  <a:pt x="9860" y="4321"/>
                </a:lnTo>
                <a:lnTo>
                  <a:pt x="9864" y="4321"/>
                </a:lnTo>
                <a:lnTo>
                  <a:pt x="9867" y="4322"/>
                </a:lnTo>
                <a:lnTo>
                  <a:pt x="9871" y="4323"/>
                </a:lnTo>
                <a:lnTo>
                  <a:pt x="9874" y="4324"/>
                </a:lnTo>
                <a:lnTo>
                  <a:pt x="9877" y="4325"/>
                </a:lnTo>
                <a:lnTo>
                  <a:pt x="9879" y="4327"/>
                </a:lnTo>
                <a:lnTo>
                  <a:pt x="9882" y="4329"/>
                </a:lnTo>
                <a:lnTo>
                  <a:pt x="9884" y="4331"/>
                </a:lnTo>
                <a:lnTo>
                  <a:pt x="9887" y="4333"/>
                </a:lnTo>
                <a:lnTo>
                  <a:pt x="9889" y="4336"/>
                </a:lnTo>
                <a:lnTo>
                  <a:pt x="9890" y="4339"/>
                </a:lnTo>
                <a:lnTo>
                  <a:pt x="9892" y="4342"/>
                </a:lnTo>
                <a:lnTo>
                  <a:pt x="9893" y="4345"/>
                </a:lnTo>
                <a:lnTo>
                  <a:pt x="9893" y="4348"/>
                </a:lnTo>
                <a:moveTo>
                  <a:pt x="7339" y="4363"/>
                </a:moveTo>
                <a:lnTo>
                  <a:pt x="7339" y="4360"/>
                </a:lnTo>
                <a:lnTo>
                  <a:pt x="7341" y="4357"/>
                </a:lnTo>
                <a:lnTo>
                  <a:pt x="7342" y="4354"/>
                </a:lnTo>
                <a:lnTo>
                  <a:pt x="7344" y="4351"/>
                </a:lnTo>
                <a:lnTo>
                  <a:pt x="7346" y="4348"/>
                </a:lnTo>
                <a:lnTo>
                  <a:pt x="7349" y="4346"/>
                </a:lnTo>
                <a:lnTo>
                  <a:pt x="7351" y="4344"/>
                </a:lnTo>
                <a:lnTo>
                  <a:pt x="7354" y="4342"/>
                </a:lnTo>
                <a:lnTo>
                  <a:pt x="7357" y="4340"/>
                </a:lnTo>
                <a:lnTo>
                  <a:pt x="7360" y="4339"/>
                </a:lnTo>
                <a:lnTo>
                  <a:pt x="7363" y="4338"/>
                </a:lnTo>
                <a:lnTo>
                  <a:pt x="7366" y="4337"/>
                </a:lnTo>
                <a:lnTo>
                  <a:pt x="7369" y="4337"/>
                </a:lnTo>
                <a:lnTo>
                  <a:pt x="7373" y="4337"/>
                </a:lnTo>
                <a:lnTo>
                  <a:pt x="7376" y="4337"/>
                </a:lnTo>
                <a:lnTo>
                  <a:pt x="7380" y="4338"/>
                </a:lnTo>
                <a:lnTo>
                  <a:pt x="7651" y="4392"/>
                </a:lnTo>
                <a:lnTo>
                  <a:pt x="7654" y="4393"/>
                </a:lnTo>
                <a:lnTo>
                  <a:pt x="7657" y="4394"/>
                </a:lnTo>
                <a:lnTo>
                  <a:pt x="7660" y="4395"/>
                </a:lnTo>
                <a:lnTo>
                  <a:pt x="7663" y="4397"/>
                </a:lnTo>
                <a:lnTo>
                  <a:pt x="7666" y="4399"/>
                </a:lnTo>
                <a:lnTo>
                  <a:pt x="7669" y="4401"/>
                </a:lnTo>
                <a:lnTo>
                  <a:pt x="7671" y="4403"/>
                </a:lnTo>
                <a:lnTo>
                  <a:pt x="7673" y="4405"/>
                </a:lnTo>
                <a:lnTo>
                  <a:pt x="7675" y="4408"/>
                </a:lnTo>
                <a:lnTo>
                  <a:pt x="7676" y="4411"/>
                </a:lnTo>
                <a:lnTo>
                  <a:pt x="7677" y="4414"/>
                </a:lnTo>
                <a:lnTo>
                  <a:pt x="7678" y="4417"/>
                </a:lnTo>
                <a:lnTo>
                  <a:pt x="7679" y="4420"/>
                </a:lnTo>
                <a:lnTo>
                  <a:pt x="7679" y="4423"/>
                </a:lnTo>
                <a:lnTo>
                  <a:pt x="7679" y="4427"/>
                </a:lnTo>
                <a:lnTo>
                  <a:pt x="7679" y="4430"/>
                </a:lnTo>
                <a:lnTo>
                  <a:pt x="7678" y="4434"/>
                </a:lnTo>
                <a:lnTo>
                  <a:pt x="7677" y="4437"/>
                </a:lnTo>
                <a:lnTo>
                  <a:pt x="7675" y="4440"/>
                </a:lnTo>
                <a:lnTo>
                  <a:pt x="7674" y="4443"/>
                </a:lnTo>
                <a:lnTo>
                  <a:pt x="7672" y="4446"/>
                </a:lnTo>
                <a:lnTo>
                  <a:pt x="7670" y="4448"/>
                </a:lnTo>
                <a:lnTo>
                  <a:pt x="7667" y="4450"/>
                </a:lnTo>
                <a:lnTo>
                  <a:pt x="7665" y="4452"/>
                </a:lnTo>
                <a:lnTo>
                  <a:pt x="7662" y="4454"/>
                </a:lnTo>
                <a:lnTo>
                  <a:pt x="7659" y="4455"/>
                </a:lnTo>
                <a:lnTo>
                  <a:pt x="7656" y="4457"/>
                </a:lnTo>
                <a:lnTo>
                  <a:pt x="7653" y="4458"/>
                </a:lnTo>
                <a:lnTo>
                  <a:pt x="7650" y="4458"/>
                </a:lnTo>
                <a:lnTo>
                  <a:pt x="7646" y="4458"/>
                </a:lnTo>
                <a:lnTo>
                  <a:pt x="7643" y="4458"/>
                </a:lnTo>
                <a:lnTo>
                  <a:pt x="7640" y="4458"/>
                </a:lnTo>
                <a:lnTo>
                  <a:pt x="7365" y="4403"/>
                </a:lnTo>
                <a:lnTo>
                  <a:pt x="7361" y="4402"/>
                </a:lnTo>
                <a:lnTo>
                  <a:pt x="7358" y="4401"/>
                </a:lnTo>
                <a:lnTo>
                  <a:pt x="7355" y="4399"/>
                </a:lnTo>
                <a:lnTo>
                  <a:pt x="7352" y="4398"/>
                </a:lnTo>
                <a:lnTo>
                  <a:pt x="7349" y="4396"/>
                </a:lnTo>
                <a:lnTo>
                  <a:pt x="7347" y="4393"/>
                </a:lnTo>
                <a:lnTo>
                  <a:pt x="7345" y="4391"/>
                </a:lnTo>
                <a:lnTo>
                  <a:pt x="7343" y="4388"/>
                </a:lnTo>
                <a:lnTo>
                  <a:pt x="7341" y="4385"/>
                </a:lnTo>
                <a:lnTo>
                  <a:pt x="7340" y="4383"/>
                </a:lnTo>
                <a:lnTo>
                  <a:pt x="7339" y="4379"/>
                </a:lnTo>
                <a:lnTo>
                  <a:pt x="7338" y="4376"/>
                </a:lnTo>
                <a:lnTo>
                  <a:pt x="7338" y="4373"/>
                </a:lnTo>
                <a:lnTo>
                  <a:pt x="7338" y="4370"/>
                </a:lnTo>
                <a:lnTo>
                  <a:pt x="7338" y="4366"/>
                </a:lnTo>
                <a:lnTo>
                  <a:pt x="7339" y="4363"/>
                </a:lnTo>
                <a:moveTo>
                  <a:pt x="9344" y="4440"/>
                </a:moveTo>
                <a:lnTo>
                  <a:pt x="9345" y="4444"/>
                </a:lnTo>
                <a:lnTo>
                  <a:pt x="9345" y="4447"/>
                </a:lnTo>
                <a:lnTo>
                  <a:pt x="9344" y="4450"/>
                </a:lnTo>
                <a:lnTo>
                  <a:pt x="9343" y="4454"/>
                </a:lnTo>
                <a:lnTo>
                  <a:pt x="9342" y="4457"/>
                </a:lnTo>
                <a:lnTo>
                  <a:pt x="9341" y="4460"/>
                </a:lnTo>
                <a:lnTo>
                  <a:pt x="9339" y="4463"/>
                </a:lnTo>
                <a:lnTo>
                  <a:pt x="9337" y="4465"/>
                </a:lnTo>
                <a:lnTo>
                  <a:pt x="9335" y="4468"/>
                </a:lnTo>
                <a:lnTo>
                  <a:pt x="9333" y="4470"/>
                </a:lnTo>
                <a:lnTo>
                  <a:pt x="9330" y="4472"/>
                </a:lnTo>
                <a:lnTo>
                  <a:pt x="9327" y="4474"/>
                </a:lnTo>
                <a:lnTo>
                  <a:pt x="9324" y="4475"/>
                </a:lnTo>
                <a:lnTo>
                  <a:pt x="9321" y="4477"/>
                </a:lnTo>
                <a:lnTo>
                  <a:pt x="9318" y="4477"/>
                </a:lnTo>
                <a:lnTo>
                  <a:pt x="9314" y="4478"/>
                </a:lnTo>
                <a:lnTo>
                  <a:pt x="9036" y="4507"/>
                </a:lnTo>
                <a:lnTo>
                  <a:pt x="9033" y="4507"/>
                </a:lnTo>
                <a:lnTo>
                  <a:pt x="9030" y="4507"/>
                </a:lnTo>
                <a:lnTo>
                  <a:pt x="9026" y="4507"/>
                </a:lnTo>
                <a:lnTo>
                  <a:pt x="9023" y="4506"/>
                </a:lnTo>
                <a:lnTo>
                  <a:pt x="9020" y="4505"/>
                </a:lnTo>
                <a:lnTo>
                  <a:pt x="9017" y="4503"/>
                </a:lnTo>
                <a:lnTo>
                  <a:pt x="9014" y="4501"/>
                </a:lnTo>
                <a:lnTo>
                  <a:pt x="9012" y="4500"/>
                </a:lnTo>
                <a:lnTo>
                  <a:pt x="9009" y="4497"/>
                </a:lnTo>
                <a:lnTo>
                  <a:pt x="9007" y="4495"/>
                </a:lnTo>
                <a:lnTo>
                  <a:pt x="9005" y="4492"/>
                </a:lnTo>
                <a:lnTo>
                  <a:pt x="9003" y="4490"/>
                </a:lnTo>
                <a:lnTo>
                  <a:pt x="9002" y="4487"/>
                </a:lnTo>
                <a:lnTo>
                  <a:pt x="9001" y="4484"/>
                </a:lnTo>
                <a:lnTo>
                  <a:pt x="9000" y="4480"/>
                </a:lnTo>
                <a:lnTo>
                  <a:pt x="8999" y="4477"/>
                </a:lnTo>
                <a:lnTo>
                  <a:pt x="8999" y="4473"/>
                </a:lnTo>
                <a:lnTo>
                  <a:pt x="9000" y="4470"/>
                </a:lnTo>
                <a:lnTo>
                  <a:pt x="9000" y="4467"/>
                </a:lnTo>
                <a:lnTo>
                  <a:pt x="9001" y="4464"/>
                </a:lnTo>
                <a:lnTo>
                  <a:pt x="9003" y="4460"/>
                </a:lnTo>
                <a:lnTo>
                  <a:pt x="9004" y="4457"/>
                </a:lnTo>
                <a:lnTo>
                  <a:pt x="9006" y="4455"/>
                </a:lnTo>
                <a:lnTo>
                  <a:pt x="9008" y="4452"/>
                </a:lnTo>
                <a:lnTo>
                  <a:pt x="9010" y="4450"/>
                </a:lnTo>
                <a:lnTo>
                  <a:pt x="9012" y="4448"/>
                </a:lnTo>
                <a:lnTo>
                  <a:pt x="9015" y="4446"/>
                </a:lnTo>
                <a:lnTo>
                  <a:pt x="9018" y="4444"/>
                </a:lnTo>
                <a:lnTo>
                  <a:pt x="9021" y="4443"/>
                </a:lnTo>
                <a:lnTo>
                  <a:pt x="9024" y="4441"/>
                </a:lnTo>
                <a:lnTo>
                  <a:pt x="9027" y="4441"/>
                </a:lnTo>
                <a:lnTo>
                  <a:pt x="9030" y="4440"/>
                </a:lnTo>
                <a:lnTo>
                  <a:pt x="9306" y="4411"/>
                </a:lnTo>
                <a:lnTo>
                  <a:pt x="9310" y="4411"/>
                </a:lnTo>
                <a:lnTo>
                  <a:pt x="9313" y="4411"/>
                </a:lnTo>
                <a:lnTo>
                  <a:pt x="9316" y="4411"/>
                </a:lnTo>
                <a:lnTo>
                  <a:pt x="9320" y="4412"/>
                </a:lnTo>
                <a:lnTo>
                  <a:pt x="9323" y="4413"/>
                </a:lnTo>
                <a:lnTo>
                  <a:pt x="9326" y="4415"/>
                </a:lnTo>
                <a:lnTo>
                  <a:pt x="9328" y="4416"/>
                </a:lnTo>
                <a:lnTo>
                  <a:pt x="9331" y="4418"/>
                </a:lnTo>
                <a:lnTo>
                  <a:pt x="9334" y="4420"/>
                </a:lnTo>
                <a:lnTo>
                  <a:pt x="9336" y="4422"/>
                </a:lnTo>
                <a:lnTo>
                  <a:pt x="9338" y="4425"/>
                </a:lnTo>
                <a:lnTo>
                  <a:pt x="9340" y="4428"/>
                </a:lnTo>
                <a:lnTo>
                  <a:pt x="9341" y="4431"/>
                </a:lnTo>
                <a:lnTo>
                  <a:pt x="9343" y="4434"/>
                </a:lnTo>
                <a:lnTo>
                  <a:pt x="9344" y="4437"/>
                </a:lnTo>
                <a:lnTo>
                  <a:pt x="9344" y="4440"/>
                </a:lnTo>
                <a:moveTo>
                  <a:pt x="163" y="4434"/>
                </a:moveTo>
                <a:lnTo>
                  <a:pt x="165" y="4437"/>
                </a:lnTo>
                <a:lnTo>
                  <a:pt x="166" y="4440"/>
                </a:lnTo>
                <a:lnTo>
                  <a:pt x="167" y="4443"/>
                </a:lnTo>
                <a:lnTo>
                  <a:pt x="168" y="4447"/>
                </a:lnTo>
                <a:lnTo>
                  <a:pt x="168" y="4450"/>
                </a:lnTo>
                <a:lnTo>
                  <a:pt x="168" y="4453"/>
                </a:lnTo>
                <a:lnTo>
                  <a:pt x="168" y="4456"/>
                </a:lnTo>
                <a:lnTo>
                  <a:pt x="167" y="4459"/>
                </a:lnTo>
                <a:lnTo>
                  <a:pt x="166" y="4462"/>
                </a:lnTo>
                <a:lnTo>
                  <a:pt x="165" y="4465"/>
                </a:lnTo>
                <a:lnTo>
                  <a:pt x="164" y="4468"/>
                </a:lnTo>
                <a:lnTo>
                  <a:pt x="162" y="4471"/>
                </a:lnTo>
                <a:lnTo>
                  <a:pt x="160" y="4473"/>
                </a:lnTo>
                <a:lnTo>
                  <a:pt x="157" y="4476"/>
                </a:lnTo>
                <a:lnTo>
                  <a:pt x="155" y="4478"/>
                </a:lnTo>
                <a:lnTo>
                  <a:pt x="152" y="4480"/>
                </a:lnTo>
                <a:lnTo>
                  <a:pt x="40" y="4554"/>
                </a:lnTo>
                <a:lnTo>
                  <a:pt x="0" y="4499"/>
                </a:lnTo>
                <a:lnTo>
                  <a:pt x="116" y="4423"/>
                </a:lnTo>
                <a:lnTo>
                  <a:pt x="119" y="4421"/>
                </a:lnTo>
                <a:lnTo>
                  <a:pt x="122" y="4420"/>
                </a:lnTo>
                <a:lnTo>
                  <a:pt x="125" y="4419"/>
                </a:lnTo>
                <a:lnTo>
                  <a:pt x="129" y="4418"/>
                </a:lnTo>
                <a:lnTo>
                  <a:pt x="132" y="4418"/>
                </a:lnTo>
                <a:lnTo>
                  <a:pt x="135" y="4418"/>
                </a:lnTo>
                <a:lnTo>
                  <a:pt x="139" y="4418"/>
                </a:lnTo>
                <a:lnTo>
                  <a:pt x="142" y="4419"/>
                </a:lnTo>
                <a:lnTo>
                  <a:pt x="145" y="4420"/>
                </a:lnTo>
                <a:lnTo>
                  <a:pt x="148" y="4421"/>
                </a:lnTo>
                <a:lnTo>
                  <a:pt x="151" y="4422"/>
                </a:lnTo>
                <a:lnTo>
                  <a:pt x="154" y="4424"/>
                </a:lnTo>
                <a:lnTo>
                  <a:pt x="156" y="4426"/>
                </a:lnTo>
                <a:lnTo>
                  <a:pt x="159" y="4429"/>
                </a:lnTo>
                <a:lnTo>
                  <a:pt x="161" y="4431"/>
                </a:lnTo>
                <a:lnTo>
                  <a:pt x="163" y="4434"/>
                </a:lnTo>
                <a:moveTo>
                  <a:pt x="7887" y="4460"/>
                </a:moveTo>
                <a:lnTo>
                  <a:pt x="7887" y="4457"/>
                </a:lnTo>
                <a:lnTo>
                  <a:pt x="7888" y="4453"/>
                </a:lnTo>
                <a:lnTo>
                  <a:pt x="7890" y="4450"/>
                </a:lnTo>
                <a:lnTo>
                  <a:pt x="7891" y="4447"/>
                </a:lnTo>
                <a:lnTo>
                  <a:pt x="7893" y="4444"/>
                </a:lnTo>
                <a:lnTo>
                  <a:pt x="7895" y="4442"/>
                </a:lnTo>
                <a:lnTo>
                  <a:pt x="7897" y="4439"/>
                </a:lnTo>
                <a:lnTo>
                  <a:pt x="7900" y="4437"/>
                </a:lnTo>
                <a:lnTo>
                  <a:pt x="7902" y="4435"/>
                </a:lnTo>
                <a:lnTo>
                  <a:pt x="7905" y="4434"/>
                </a:lnTo>
                <a:lnTo>
                  <a:pt x="7908" y="4432"/>
                </a:lnTo>
                <a:lnTo>
                  <a:pt x="7911" y="4431"/>
                </a:lnTo>
                <a:lnTo>
                  <a:pt x="7914" y="4430"/>
                </a:lnTo>
                <a:lnTo>
                  <a:pt x="7918" y="4430"/>
                </a:lnTo>
                <a:lnTo>
                  <a:pt x="7921" y="4430"/>
                </a:lnTo>
                <a:lnTo>
                  <a:pt x="7925" y="4430"/>
                </a:lnTo>
                <a:lnTo>
                  <a:pt x="8201" y="4453"/>
                </a:lnTo>
                <a:lnTo>
                  <a:pt x="8204" y="4453"/>
                </a:lnTo>
                <a:lnTo>
                  <a:pt x="8207" y="4454"/>
                </a:lnTo>
                <a:lnTo>
                  <a:pt x="8211" y="4455"/>
                </a:lnTo>
                <a:lnTo>
                  <a:pt x="8214" y="4456"/>
                </a:lnTo>
                <a:lnTo>
                  <a:pt x="8217" y="4458"/>
                </a:lnTo>
                <a:lnTo>
                  <a:pt x="8219" y="4460"/>
                </a:lnTo>
                <a:lnTo>
                  <a:pt x="8222" y="4462"/>
                </a:lnTo>
                <a:lnTo>
                  <a:pt x="8224" y="4464"/>
                </a:lnTo>
                <a:lnTo>
                  <a:pt x="8226" y="4467"/>
                </a:lnTo>
                <a:lnTo>
                  <a:pt x="8228" y="4470"/>
                </a:lnTo>
                <a:lnTo>
                  <a:pt x="8229" y="4472"/>
                </a:lnTo>
                <a:lnTo>
                  <a:pt x="8231" y="4476"/>
                </a:lnTo>
                <a:lnTo>
                  <a:pt x="8232" y="4479"/>
                </a:lnTo>
                <a:lnTo>
                  <a:pt x="8232" y="4482"/>
                </a:lnTo>
                <a:lnTo>
                  <a:pt x="8233" y="4485"/>
                </a:lnTo>
                <a:lnTo>
                  <a:pt x="8233" y="4489"/>
                </a:lnTo>
                <a:lnTo>
                  <a:pt x="8232" y="4492"/>
                </a:lnTo>
                <a:lnTo>
                  <a:pt x="8231" y="4496"/>
                </a:lnTo>
                <a:lnTo>
                  <a:pt x="8230" y="4499"/>
                </a:lnTo>
                <a:lnTo>
                  <a:pt x="8229" y="4502"/>
                </a:lnTo>
                <a:lnTo>
                  <a:pt x="8228" y="4504"/>
                </a:lnTo>
                <a:lnTo>
                  <a:pt x="8226" y="4507"/>
                </a:lnTo>
                <a:lnTo>
                  <a:pt x="8224" y="4509"/>
                </a:lnTo>
                <a:lnTo>
                  <a:pt x="8221" y="4512"/>
                </a:lnTo>
                <a:lnTo>
                  <a:pt x="8219" y="4514"/>
                </a:lnTo>
                <a:lnTo>
                  <a:pt x="8216" y="4515"/>
                </a:lnTo>
                <a:lnTo>
                  <a:pt x="8213" y="4517"/>
                </a:lnTo>
                <a:lnTo>
                  <a:pt x="8210" y="4518"/>
                </a:lnTo>
                <a:lnTo>
                  <a:pt x="8207" y="4519"/>
                </a:lnTo>
                <a:lnTo>
                  <a:pt x="8203" y="4520"/>
                </a:lnTo>
                <a:lnTo>
                  <a:pt x="8200" y="4520"/>
                </a:lnTo>
                <a:lnTo>
                  <a:pt x="8197" y="4520"/>
                </a:lnTo>
                <a:lnTo>
                  <a:pt x="7917" y="4497"/>
                </a:lnTo>
                <a:lnTo>
                  <a:pt x="7913" y="4496"/>
                </a:lnTo>
                <a:lnTo>
                  <a:pt x="7910" y="4496"/>
                </a:lnTo>
                <a:lnTo>
                  <a:pt x="7907" y="4494"/>
                </a:lnTo>
                <a:lnTo>
                  <a:pt x="7904" y="4493"/>
                </a:lnTo>
                <a:lnTo>
                  <a:pt x="7901" y="4491"/>
                </a:lnTo>
                <a:lnTo>
                  <a:pt x="7899" y="4489"/>
                </a:lnTo>
                <a:lnTo>
                  <a:pt x="7896" y="4487"/>
                </a:lnTo>
                <a:lnTo>
                  <a:pt x="7894" y="4485"/>
                </a:lnTo>
                <a:lnTo>
                  <a:pt x="7892" y="4482"/>
                </a:lnTo>
                <a:lnTo>
                  <a:pt x="7890" y="4479"/>
                </a:lnTo>
                <a:lnTo>
                  <a:pt x="7889" y="4476"/>
                </a:lnTo>
                <a:lnTo>
                  <a:pt x="7888" y="4473"/>
                </a:lnTo>
                <a:lnTo>
                  <a:pt x="7887" y="4470"/>
                </a:lnTo>
                <a:lnTo>
                  <a:pt x="7887" y="4467"/>
                </a:lnTo>
                <a:lnTo>
                  <a:pt x="7886" y="4463"/>
                </a:lnTo>
                <a:lnTo>
                  <a:pt x="7887" y="4460"/>
                </a:lnTo>
                <a:moveTo>
                  <a:pt x="8789" y="4490"/>
                </a:moveTo>
                <a:lnTo>
                  <a:pt x="8789" y="4493"/>
                </a:lnTo>
                <a:lnTo>
                  <a:pt x="8789" y="4497"/>
                </a:lnTo>
                <a:lnTo>
                  <a:pt x="8788" y="4500"/>
                </a:lnTo>
                <a:lnTo>
                  <a:pt x="8787" y="4503"/>
                </a:lnTo>
                <a:lnTo>
                  <a:pt x="8786" y="4506"/>
                </a:lnTo>
                <a:lnTo>
                  <a:pt x="8785" y="4509"/>
                </a:lnTo>
                <a:lnTo>
                  <a:pt x="8783" y="4511"/>
                </a:lnTo>
                <a:lnTo>
                  <a:pt x="8781" y="4514"/>
                </a:lnTo>
                <a:lnTo>
                  <a:pt x="8778" y="4516"/>
                </a:lnTo>
                <a:lnTo>
                  <a:pt x="8776" y="4518"/>
                </a:lnTo>
                <a:lnTo>
                  <a:pt x="8773" y="4520"/>
                </a:lnTo>
                <a:lnTo>
                  <a:pt x="8770" y="4522"/>
                </a:lnTo>
                <a:lnTo>
                  <a:pt x="8767" y="4523"/>
                </a:lnTo>
                <a:lnTo>
                  <a:pt x="8764" y="4524"/>
                </a:lnTo>
                <a:lnTo>
                  <a:pt x="8761" y="4525"/>
                </a:lnTo>
                <a:lnTo>
                  <a:pt x="8757" y="4525"/>
                </a:lnTo>
                <a:lnTo>
                  <a:pt x="8477" y="4529"/>
                </a:lnTo>
                <a:lnTo>
                  <a:pt x="8473" y="4529"/>
                </a:lnTo>
                <a:lnTo>
                  <a:pt x="8470" y="4528"/>
                </a:lnTo>
                <a:lnTo>
                  <a:pt x="8466" y="4528"/>
                </a:lnTo>
                <a:lnTo>
                  <a:pt x="8463" y="4526"/>
                </a:lnTo>
                <a:lnTo>
                  <a:pt x="8460" y="4525"/>
                </a:lnTo>
                <a:lnTo>
                  <a:pt x="8457" y="4523"/>
                </a:lnTo>
                <a:lnTo>
                  <a:pt x="8455" y="4521"/>
                </a:lnTo>
                <a:lnTo>
                  <a:pt x="8452" y="4519"/>
                </a:lnTo>
                <a:lnTo>
                  <a:pt x="8450" y="4517"/>
                </a:lnTo>
                <a:lnTo>
                  <a:pt x="8448" y="4514"/>
                </a:lnTo>
                <a:lnTo>
                  <a:pt x="8447" y="4511"/>
                </a:lnTo>
                <a:lnTo>
                  <a:pt x="8445" y="4508"/>
                </a:lnTo>
                <a:lnTo>
                  <a:pt x="8444" y="4505"/>
                </a:lnTo>
                <a:lnTo>
                  <a:pt x="8443" y="4502"/>
                </a:lnTo>
                <a:lnTo>
                  <a:pt x="8443" y="4499"/>
                </a:lnTo>
                <a:lnTo>
                  <a:pt x="8443" y="4495"/>
                </a:lnTo>
                <a:lnTo>
                  <a:pt x="8443" y="4492"/>
                </a:lnTo>
                <a:lnTo>
                  <a:pt x="8443" y="4488"/>
                </a:lnTo>
                <a:lnTo>
                  <a:pt x="8444" y="4485"/>
                </a:lnTo>
                <a:lnTo>
                  <a:pt x="8445" y="4482"/>
                </a:lnTo>
                <a:lnTo>
                  <a:pt x="8447" y="4479"/>
                </a:lnTo>
                <a:lnTo>
                  <a:pt x="8449" y="4477"/>
                </a:lnTo>
                <a:lnTo>
                  <a:pt x="8451" y="4474"/>
                </a:lnTo>
                <a:lnTo>
                  <a:pt x="8453" y="4472"/>
                </a:lnTo>
                <a:lnTo>
                  <a:pt x="8455" y="4470"/>
                </a:lnTo>
                <a:lnTo>
                  <a:pt x="8458" y="4468"/>
                </a:lnTo>
                <a:lnTo>
                  <a:pt x="8461" y="4466"/>
                </a:lnTo>
                <a:lnTo>
                  <a:pt x="8464" y="4465"/>
                </a:lnTo>
                <a:lnTo>
                  <a:pt x="8467" y="4464"/>
                </a:lnTo>
                <a:lnTo>
                  <a:pt x="8471" y="4463"/>
                </a:lnTo>
                <a:lnTo>
                  <a:pt x="8474" y="4462"/>
                </a:lnTo>
                <a:lnTo>
                  <a:pt x="8478" y="4462"/>
                </a:lnTo>
                <a:lnTo>
                  <a:pt x="8754" y="4457"/>
                </a:lnTo>
                <a:lnTo>
                  <a:pt x="8758" y="4457"/>
                </a:lnTo>
                <a:lnTo>
                  <a:pt x="8761" y="4458"/>
                </a:lnTo>
                <a:lnTo>
                  <a:pt x="8765" y="4458"/>
                </a:lnTo>
                <a:lnTo>
                  <a:pt x="8768" y="4460"/>
                </a:lnTo>
                <a:lnTo>
                  <a:pt x="8771" y="4461"/>
                </a:lnTo>
                <a:lnTo>
                  <a:pt x="8774" y="4462"/>
                </a:lnTo>
                <a:lnTo>
                  <a:pt x="8776" y="4464"/>
                </a:lnTo>
                <a:lnTo>
                  <a:pt x="8779" y="4466"/>
                </a:lnTo>
                <a:lnTo>
                  <a:pt x="8781" y="4469"/>
                </a:lnTo>
                <a:lnTo>
                  <a:pt x="8783" y="4471"/>
                </a:lnTo>
                <a:lnTo>
                  <a:pt x="8785" y="4474"/>
                </a:lnTo>
                <a:lnTo>
                  <a:pt x="8786" y="4477"/>
                </a:lnTo>
                <a:lnTo>
                  <a:pt x="8788" y="4480"/>
                </a:lnTo>
                <a:lnTo>
                  <a:pt x="8788" y="4483"/>
                </a:lnTo>
                <a:lnTo>
                  <a:pt x="8789" y="4487"/>
                </a:lnTo>
                <a:lnTo>
                  <a:pt x="8789" y="449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Team Members slide - v2">
  <p:cSld name="CUSTOM_1_2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71"/>
          <p:cNvSpPr/>
          <p:nvPr/>
        </p:nvSpPr>
        <p:spPr>
          <a:xfrm>
            <a:off x="5742989" y="1505975"/>
            <a:ext cx="137100" cy="130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7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964" name="Google Shape;964;p71"/>
          <p:cNvSpPr/>
          <p:nvPr/>
        </p:nvSpPr>
        <p:spPr>
          <a:xfrm>
            <a:off x="2530288" y="1505975"/>
            <a:ext cx="3212700" cy="130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71"/>
          <p:cNvSpPr>
            <a:spLocks noGrp="1"/>
          </p:cNvSpPr>
          <p:nvPr>
            <p:ph type="pic" idx="2"/>
          </p:nvPr>
        </p:nvSpPr>
        <p:spPr>
          <a:xfrm>
            <a:off x="1657588" y="1490550"/>
            <a:ext cx="1328400" cy="132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966" name="Google Shape;966;p71"/>
          <p:cNvSpPr txBox="1">
            <a:spLocks noGrp="1"/>
          </p:cNvSpPr>
          <p:nvPr>
            <p:ph type="body" idx="1"/>
          </p:nvPr>
        </p:nvSpPr>
        <p:spPr>
          <a:xfrm>
            <a:off x="3181900" y="2055823"/>
            <a:ext cx="25611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67" name="Google Shape;967;p71"/>
          <p:cNvSpPr txBox="1">
            <a:spLocks noGrp="1"/>
          </p:cNvSpPr>
          <p:nvPr>
            <p:ph type="subTitle" idx="3"/>
          </p:nvPr>
        </p:nvSpPr>
        <p:spPr>
          <a:xfrm>
            <a:off x="3181900" y="1576400"/>
            <a:ext cx="251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68" name="Google Shape;968;p71"/>
          <p:cNvSpPr/>
          <p:nvPr/>
        </p:nvSpPr>
        <p:spPr>
          <a:xfrm>
            <a:off x="7349314" y="3125750"/>
            <a:ext cx="137100" cy="130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71"/>
          <p:cNvSpPr/>
          <p:nvPr/>
        </p:nvSpPr>
        <p:spPr>
          <a:xfrm>
            <a:off x="4136713" y="3125750"/>
            <a:ext cx="3212700" cy="130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71"/>
          <p:cNvSpPr>
            <a:spLocks noGrp="1"/>
          </p:cNvSpPr>
          <p:nvPr>
            <p:ph type="pic" idx="4"/>
          </p:nvPr>
        </p:nvSpPr>
        <p:spPr>
          <a:xfrm>
            <a:off x="3264013" y="3110325"/>
            <a:ext cx="1328400" cy="132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971" name="Google Shape;971;p71"/>
          <p:cNvSpPr txBox="1">
            <a:spLocks noGrp="1"/>
          </p:cNvSpPr>
          <p:nvPr>
            <p:ph type="body" idx="5"/>
          </p:nvPr>
        </p:nvSpPr>
        <p:spPr>
          <a:xfrm>
            <a:off x="4788325" y="3675598"/>
            <a:ext cx="25611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2" name="Google Shape;972;p71"/>
          <p:cNvSpPr txBox="1">
            <a:spLocks noGrp="1"/>
          </p:cNvSpPr>
          <p:nvPr>
            <p:ph type="subTitle" idx="6"/>
          </p:nvPr>
        </p:nvSpPr>
        <p:spPr>
          <a:xfrm>
            <a:off x="4788325" y="3196300"/>
            <a:ext cx="251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73" name="Google Shape;973;p71"/>
          <p:cNvSpPr/>
          <p:nvPr/>
        </p:nvSpPr>
        <p:spPr>
          <a:xfrm rot="-10356919" flipH="1">
            <a:off x="-156361" y="4808469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4" name="Google Shape;974;p71"/>
          <p:cNvSpPr/>
          <p:nvPr/>
        </p:nvSpPr>
        <p:spPr>
          <a:xfrm rot="-10671850" flipH="1">
            <a:off x="4300095" y="4808471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5" name="Google Shape;975;p71"/>
          <p:cNvSpPr/>
          <p:nvPr/>
        </p:nvSpPr>
        <p:spPr>
          <a:xfrm rot="10537185" flipH="1">
            <a:off x="1760461" y="4697763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6" name="Google Shape;976;p71"/>
          <p:cNvSpPr/>
          <p:nvPr/>
        </p:nvSpPr>
        <p:spPr>
          <a:xfrm rot="1299010">
            <a:off x="5817521" y="-470095"/>
            <a:ext cx="4436658" cy="1163640"/>
          </a:xfrm>
          <a:custGeom>
            <a:avLst/>
            <a:gdLst/>
            <a:ahLst/>
            <a:cxnLst/>
            <a:rect l="l" t="t" r="r" b="b"/>
            <a:pathLst>
              <a:path w="17363" h="4554" extrusionOk="0">
                <a:moveTo>
                  <a:pt x="17363" y="48"/>
                </a:moveTo>
                <a:lnTo>
                  <a:pt x="17265" y="142"/>
                </a:lnTo>
                <a:lnTo>
                  <a:pt x="17262" y="144"/>
                </a:lnTo>
                <a:lnTo>
                  <a:pt x="17259" y="146"/>
                </a:lnTo>
                <a:lnTo>
                  <a:pt x="17256" y="148"/>
                </a:lnTo>
                <a:lnTo>
                  <a:pt x="17253" y="149"/>
                </a:lnTo>
                <a:lnTo>
                  <a:pt x="17250" y="150"/>
                </a:lnTo>
                <a:lnTo>
                  <a:pt x="17247" y="151"/>
                </a:lnTo>
                <a:lnTo>
                  <a:pt x="17244" y="151"/>
                </a:lnTo>
                <a:lnTo>
                  <a:pt x="17241" y="151"/>
                </a:lnTo>
                <a:lnTo>
                  <a:pt x="17237" y="151"/>
                </a:lnTo>
                <a:lnTo>
                  <a:pt x="17234" y="150"/>
                </a:lnTo>
                <a:lnTo>
                  <a:pt x="17231" y="150"/>
                </a:lnTo>
                <a:lnTo>
                  <a:pt x="17228" y="148"/>
                </a:lnTo>
                <a:lnTo>
                  <a:pt x="17225" y="147"/>
                </a:lnTo>
                <a:lnTo>
                  <a:pt x="17222" y="145"/>
                </a:lnTo>
                <a:lnTo>
                  <a:pt x="17219" y="143"/>
                </a:lnTo>
                <a:lnTo>
                  <a:pt x="17216" y="141"/>
                </a:lnTo>
                <a:lnTo>
                  <a:pt x="17214" y="138"/>
                </a:lnTo>
                <a:lnTo>
                  <a:pt x="17212" y="136"/>
                </a:lnTo>
                <a:lnTo>
                  <a:pt x="17210" y="133"/>
                </a:lnTo>
                <a:lnTo>
                  <a:pt x="17209" y="130"/>
                </a:lnTo>
                <a:lnTo>
                  <a:pt x="17208" y="127"/>
                </a:lnTo>
                <a:lnTo>
                  <a:pt x="17207" y="124"/>
                </a:lnTo>
                <a:lnTo>
                  <a:pt x="17207" y="120"/>
                </a:lnTo>
                <a:lnTo>
                  <a:pt x="17207" y="117"/>
                </a:lnTo>
                <a:lnTo>
                  <a:pt x="17207" y="114"/>
                </a:lnTo>
                <a:lnTo>
                  <a:pt x="17208" y="111"/>
                </a:lnTo>
                <a:lnTo>
                  <a:pt x="17208" y="108"/>
                </a:lnTo>
                <a:lnTo>
                  <a:pt x="17210" y="105"/>
                </a:lnTo>
                <a:lnTo>
                  <a:pt x="17211" y="102"/>
                </a:lnTo>
                <a:lnTo>
                  <a:pt x="17213" y="99"/>
                </a:lnTo>
                <a:lnTo>
                  <a:pt x="17215" y="96"/>
                </a:lnTo>
                <a:lnTo>
                  <a:pt x="17217" y="94"/>
                </a:lnTo>
                <a:lnTo>
                  <a:pt x="17315" y="0"/>
                </a:lnTo>
                <a:lnTo>
                  <a:pt x="17363" y="48"/>
                </a:lnTo>
                <a:moveTo>
                  <a:pt x="17063" y="284"/>
                </a:moveTo>
                <a:lnTo>
                  <a:pt x="17065" y="286"/>
                </a:lnTo>
                <a:lnTo>
                  <a:pt x="17067" y="289"/>
                </a:lnTo>
                <a:lnTo>
                  <a:pt x="17069" y="292"/>
                </a:lnTo>
                <a:lnTo>
                  <a:pt x="17070" y="295"/>
                </a:lnTo>
                <a:lnTo>
                  <a:pt x="17071" y="298"/>
                </a:lnTo>
                <a:lnTo>
                  <a:pt x="17072" y="301"/>
                </a:lnTo>
                <a:lnTo>
                  <a:pt x="17072" y="304"/>
                </a:lnTo>
                <a:lnTo>
                  <a:pt x="17072" y="307"/>
                </a:lnTo>
                <a:lnTo>
                  <a:pt x="17072" y="311"/>
                </a:lnTo>
                <a:lnTo>
                  <a:pt x="17071" y="314"/>
                </a:lnTo>
                <a:lnTo>
                  <a:pt x="17071" y="317"/>
                </a:lnTo>
                <a:lnTo>
                  <a:pt x="17069" y="320"/>
                </a:lnTo>
                <a:lnTo>
                  <a:pt x="17068" y="323"/>
                </a:lnTo>
                <a:lnTo>
                  <a:pt x="17066" y="326"/>
                </a:lnTo>
                <a:lnTo>
                  <a:pt x="17064" y="328"/>
                </a:lnTo>
                <a:lnTo>
                  <a:pt x="17062" y="331"/>
                </a:lnTo>
                <a:lnTo>
                  <a:pt x="16855" y="517"/>
                </a:lnTo>
                <a:lnTo>
                  <a:pt x="16852" y="519"/>
                </a:lnTo>
                <a:lnTo>
                  <a:pt x="16849" y="521"/>
                </a:lnTo>
                <a:lnTo>
                  <a:pt x="16847" y="522"/>
                </a:lnTo>
                <a:lnTo>
                  <a:pt x="16843" y="523"/>
                </a:lnTo>
                <a:lnTo>
                  <a:pt x="16840" y="524"/>
                </a:lnTo>
                <a:lnTo>
                  <a:pt x="16837" y="525"/>
                </a:lnTo>
                <a:lnTo>
                  <a:pt x="16834" y="525"/>
                </a:lnTo>
                <a:lnTo>
                  <a:pt x="16831" y="525"/>
                </a:lnTo>
                <a:lnTo>
                  <a:pt x="16827" y="525"/>
                </a:lnTo>
                <a:lnTo>
                  <a:pt x="16824" y="524"/>
                </a:lnTo>
                <a:lnTo>
                  <a:pt x="16821" y="523"/>
                </a:lnTo>
                <a:lnTo>
                  <a:pt x="16818" y="522"/>
                </a:lnTo>
                <a:lnTo>
                  <a:pt x="16815" y="520"/>
                </a:lnTo>
                <a:lnTo>
                  <a:pt x="16812" y="519"/>
                </a:lnTo>
                <a:lnTo>
                  <a:pt x="16810" y="516"/>
                </a:lnTo>
                <a:lnTo>
                  <a:pt x="16807" y="514"/>
                </a:lnTo>
                <a:lnTo>
                  <a:pt x="16805" y="511"/>
                </a:lnTo>
                <a:lnTo>
                  <a:pt x="16803" y="508"/>
                </a:lnTo>
                <a:lnTo>
                  <a:pt x="16802" y="505"/>
                </a:lnTo>
                <a:lnTo>
                  <a:pt x="16800" y="502"/>
                </a:lnTo>
                <a:lnTo>
                  <a:pt x="16800" y="499"/>
                </a:lnTo>
                <a:lnTo>
                  <a:pt x="16799" y="496"/>
                </a:lnTo>
                <a:lnTo>
                  <a:pt x="16799" y="493"/>
                </a:lnTo>
                <a:lnTo>
                  <a:pt x="16799" y="490"/>
                </a:lnTo>
                <a:lnTo>
                  <a:pt x="16799" y="486"/>
                </a:lnTo>
                <a:lnTo>
                  <a:pt x="16800" y="483"/>
                </a:lnTo>
                <a:lnTo>
                  <a:pt x="16801" y="480"/>
                </a:lnTo>
                <a:lnTo>
                  <a:pt x="16802" y="477"/>
                </a:lnTo>
                <a:lnTo>
                  <a:pt x="16804" y="474"/>
                </a:lnTo>
                <a:lnTo>
                  <a:pt x="16805" y="472"/>
                </a:lnTo>
                <a:lnTo>
                  <a:pt x="16808" y="469"/>
                </a:lnTo>
                <a:lnTo>
                  <a:pt x="16810" y="467"/>
                </a:lnTo>
                <a:lnTo>
                  <a:pt x="17015" y="282"/>
                </a:lnTo>
                <a:lnTo>
                  <a:pt x="17018" y="280"/>
                </a:lnTo>
                <a:lnTo>
                  <a:pt x="17021" y="278"/>
                </a:lnTo>
                <a:lnTo>
                  <a:pt x="17024" y="276"/>
                </a:lnTo>
                <a:lnTo>
                  <a:pt x="17027" y="275"/>
                </a:lnTo>
                <a:lnTo>
                  <a:pt x="17030" y="274"/>
                </a:lnTo>
                <a:lnTo>
                  <a:pt x="17033" y="273"/>
                </a:lnTo>
                <a:lnTo>
                  <a:pt x="17036" y="273"/>
                </a:lnTo>
                <a:lnTo>
                  <a:pt x="17040" y="273"/>
                </a:lnTo>
                <a:lnTo>
                  <a:pt x="17043" y="273"/>
                </a:lnTo>
                <a:lnTo>
                  <a:pt x="17046" y="274"/>
                </a:lnTo>
                <a:lnTo>
                  <a:pt x="17049" y="275"/>
                </a:lnTo>
                <a:lnTo>
                  <a:pt x="17052" y="276"/>
                </a:lnTo>
                <a:lnTo>
                  <a:pt x="17055" y="277"/>
                </a:lnTo>
                <a:lnTo>
                  <a:pt x="17058" y="279"/>
                </a:lnTo>
                <a:lnTo>
                  <a:pt x="17061" y="281"/>
                </a:lnTo>
                <a:lnTo>
                  <a:pt x="17063" y="284"/>
                </a:lnTo>
                <a:moveTo>
                  <a:pt x="16649" y="652"/>
                </a:moveTo>
                <a:lnTo>
                  <a:pt x="16651" y="655"/>
                </a:lnTo>
                <a:lnTo>
                  <a:pt x="16653" y="657"/>
                </a:lnTo>
                <a:lnTo>
                  <a:pt x="16655" y="660"/>
                </a:lnTo>
                <a:lnTo>
                  <a:pt x="16656" y="663"/>
                </a:lnTo>
                <a:lnTo>
                  <a:pt x="16657" y="667"/>
                </a:lnTo>
                <a:lnTo>
                  <a:pt x="16657" y="670"/>
                </a:lnTo>
                <a:lnTo>
                  <a:pt x="16658" y="673"/>
                </a:lnTo>
                <a:lnTo>
                  <a:pt x="16658" y="676"/>
                </a:lnTo>
                <a:lnTo>
                  <a:pt x="16657" y="679"/>
                </a:lnTo>
                <a:lnTo>
                  <a:pt x="16657" y="682"/>
                </a:lnTo>
                <a:lnTo>
                  <a:pt x="16656" y="685"/>
                </a:lnTo>
                <a:lnTo>
                  <a:pt x="16654" y="688"/>
                </a:lnTo>
                <a:lnTo>
                  <a:pt x="16653" y="691"/>
                </a:lnTo>
                <a:lnTo>
                  <a:pt x="16651" y="694"/>
                </a:lnTo>
                <a:lnTo>
                  <a:pt x="16649" y="696"/>
                </a:lnTo>
                <a:lnTo>
                  <a:pt x="16646" y="699"/>
                </a:lnTo>
                <a:lnTo>
                  <a:pt x="16434" y="879"/>
                </a:lnTo>
                <a:lnTo>
                  <a:pt x="16431" y="881"/>
                </a:lnTo>
                <a:lnTo>
                  <a:pt x="16428" y="883"/>
                </a:lnTo>
                <a:lnTo>
                  <a:pt x="16425" y="884"/>
                </a:lnTo>
                <a:lnTo>
                  <a:pt x="16422" y="885"/>
                </a:lnTo>
                <a:lnTo>
                  <a:pt x="16419" y="886"/>
                </a:lnTo>
                <a:lnTo>
                  <a:pt x="16416" y="887"/>
                </a:lnTo>
                <a:lnTo>
                  <a:pt x="16413" y="887"/>
                </a:lnTo>
                <a:lnTo>
                  <a:pt x="16409" y="887"/>
                </a:lnTo>
                <a:lnTo>
                  <a:pt x="16406" y="886"/>
                </a:lnTo>
                <a:lnTo>
                  <a:pt x="16403" y="885"/>
                </a:lnTo>
                <a:lnTo>
                  <a:pt x="16400" y="884"/>
                </a:lnTo>
                <a:lnTo>
                  <a:pt x="16397" y="883"/>
                </a:lnTo>
                <a:lnTo>
                  <a:pt x="16394" y="881"/>
                </a:lnTo>
                <a:lnTo>
                  <a:pt x="16391" y="879"/>
                </a:lnTo>
                <a:lnTo>
                  <a:pt x="16388" y="877"/>
                </a:lnTo>
                <a:lnTo>
                  <a:pt x="16386" y="875"/>
                </a:lnTo>
                <a:lnTo>
                  <a:pt x="16384" y="872"/>
                </a:lnTo>
                <a:lnTo>
                  <a:pt x="16382" y="869"/>
                </a:lnTo>
                <a:lnTo>
                  <a:pt x="16381" y="866"/>
                </a:lnTo>
                <a:lnTo>
                  <a:pt x="16380" y="863"/>
                </a:lnTo>
                <a:lnTo>
                  <a:pt x="16379" y="860"/>
                </a:lnTo>
                <a:lnTo>
                  <a:pt x="16378" y="857"/>
                </a:lnTo>
                <a:lnTo>
                  <a:pt x="16378" y="854"/>
                </a:lnTo>
                <a:lnTo>
                  <a:pt x="16378" y="851"/>
                </a:lnTo>
                <a:lnTo>
                  <a:pt x="16379" y="847"/>
                </a:lnTo>
                <a:lnTo>
                  <a:pt x="16379" y="844"/>
                </a:lnTo>
                <a:lnTo>
                  <a:pt x="16381" y="841"/>
                </a:lnTo>
                <a:lnTo>
                  <a:pt x="16382" y="838"/>
                </a:lnTo>
                <a:lnTo>
                  <a:pt x="16383" y="835"/>
                </a:lnTo>
                <a:lnTo>
                  <a:pt x="16385" y="833"/>
                </a:lnTo>
                <a:lnTo>
                  <a:pt x="16388" y="830"/>
                </a:lnTo>
                <a:lnTo>
                  <a:pt x="16390" y="828"/>
                </a:lnTo>
                <a:lnTo>
                  <a:pt x="16601" y="649"/>
                </a:lnTo>
                <a:lnTo>
                  <a:pt x="16604" y="647"/>
                </a:lnTo>
                <a:lnTo>
                  <a:pt x="16607" y="645"/>
                </a:lnTo>
                <a:lnTo>
                  <a:pt x="16610" y="643"/>
                </a:lnTo>
                <a:lnTo>
                  <a:pt x="16613" y="642"/>
                </a:lnTo>
                <a:lnTo>
                  <a:pt x="16616" y="641"/>
                </a:lnTo>
                <a:lnTo>
                  <a:pt x="16620" y="640"/>
                </a:lnTo>
                <a:lnTo>
                  <a:pt x="16623" y="640"/>
                </a:lnTo>
                <a:lnTo>
                  <a:pt x="16626" y="640"/>
                </a:lnTo>
                <a:lnTo>
                  <a:pt x="16629" y="641"/>
                </a:lnTo>
                <a:lnTo>
                  <a:pt x="16633" y="641"/>
                </a:lnTo>
                <a:lnTo>
                  <a:pt x="16636" y="642"/>
                </a:lnTo>
                <a:lnTo>
                  <a:pt x="16639" y="644"/>
                </a:lnTo>
                <a:lnTo>
                  <a:pt x="16641" y="645"/>
                </a:lnTo>
                <a:lnTo>
                  <a:pt x="16644" y="647"/>
                </a:lnTo>
                <a:lnTo>
                  <a:pt x="16647" y="649"/>
                </a:lnTo>
                <a:lnTo>
                  <a:pt x="16649" y="652"/>
                </a:lnTo>
                <a:moveTo>
                  <a:pt x="16224" y="1009"/>
                </a:moveTo>
                <a:lnTo>
                  <a:pt x="16226" y="1011"/>
                </a:lnTo>
                <a:lnTo>
                  <a:pt x="16228" y="1014"/>
                </a:lnTo>
                <a:lnTo>
                  <a:pt x="16229" y="1017"/>
                </a:lnTo>
                <a:lnTo>
                  <a:pt x="16230" y="1020"/>
                </a:lnTo>
                <a:lnTo>
                  <a:pt x="16231" y="1023"/>
                </a:lnTo>
                <a:lnTo>
                  <a:pt x="16232" y="1027"/>
                </a:lnTo>
                <a:lnTo>
                  <a:pt x="16232" y="1030"/>
                </a:lnTo>
                <a:lnTo>
                  <a:pt x="16232" y="1033"/>
                </a:lnTo>
                <a:lnTo>
                  <a:pt x="16231" y="1036"/>
                </a:lnTo>
                <a:lnTo>
                  <a:pt x="16231" y="1039"/>
                </a:lnTo>
                <a:lnTo>
                  <a:pt x="16230" y="1042"/>
                </a:lnTo>
                <a:lnTo>
                  <a:pt x="16228" y="1045"/>
                </a:lnTo>
                <a:lnTo>
                  <a:pt x="16227" y="1048"/>
                </a:lnTo>
                <a:lnTo>
                  <a:pt x="16225" y="1051"/>
                </a:lnTo>
                <a:lnTo>
                  <a:pt x="16223" y="1053"/>
                </a:lnTo>
                <a:lnTo>
                  <a:pt x="16220" y="1056"/>
                </a:lnTo>
                <a:lnTo>
                  <a:pt x="16003" y="1229"/>
                </a:lnTo>
                <a:lnTo>
                  <a:pt x="16000" y="1231"/>
                </a:lnTo>
                <a:lnTo>
                  <a:pt x="15997" y="1233"/>
                </a:lnTo>
                <a:lnTo>
                  <a:pt x="15994" y="1234"/>
                </a:lnTo>
                <a:lnTo>
                  <a:pt x="15991" y="1235"/>
                </a:lnTo>
                <a:lnTo>
                  <a:pt x="15988" y="1236"/>
                </a:lnTo>
                <a:lnTo>
                  <a:pt x="15984" y="1236"/>
                </a:lnTo>
                <a:lnTo>
                  <a:pt x="15981" y="1237"/>
                </a:lnTo>
                <a:lnTo>
                  <a:pt x="15978" y="1236"/>
                </a:lnTo>
                <a:lnTo>
                  <a:pt x="15975" y="1236"/>
                </a:lnTo>
                <a:lnTo>
                  <a:pt x="15972" y="1235"/>
                </a:lnTo>
                <a:lnTo>
                  <a:pt x="15969" y="1234"/>
                </a:lnTo>
                <a:lnTo>
                  <a:pt x="15966" y="1233"/>
                </a:lnTo>
                <a:lnTo>
                  <a:pt x="15963" y="1231"/>
                </a:lnTo>
                <a:lnTo>
                  <a:pt x="15960" y="1229"/>
                </a:lnTo>
                <a:lnTo>
                  <a:pt x="15957" y="1226"/>
                </a:lnTo>
                <a:lnTo>
                  <a:pt x="15955" y="1224"/>
                </a:lnTo>
                <a:lnTo>
                  <a:pt x="15953" y="1221"/>
                </a:lnTo>
                <a:lnTo>
                  <a:pt x="15951" y="1218"/>
                </a:lnTo>
                <a:lnTo>
                  <a:pt x="15950" y="1215"/>
                </a:lnTo>
                <a:lnTo>
                  <a:pt x="15949" y="1212"/>
                </a:lnTo>
                <a:lnTo>
                  <a:pt x="15948" y="1209"/>
                </a:lnTo>
                <a:lnTo>
                  <a:pt x="15948" y="1206"/>
                </a:lnTo>
                <a:lnTo>
                  <a:pt x="15948" y="1203"/>
                </a:lnTo>
                <a:lnTo>
                  <a:pt x="15948" y="1199"/>
                </a:lnTo>
                <a:lnTo>
                  <a:pt x="15948" y="1196"/>
                </a:lnTo>
                <a:lnTo>
                  <a:pt x="15949" y="1193"/>
                </a:lnTo>
                <a:lnTo>
                  <a:pt x="15950" y="1190"/>
                </a:lnTo>
                <a:lnTo>
                  <a:pt x="15952" y="1187"/>
                </a:lnTo>
                <a:lnTo>
                  <a:pt x="15953" y="1184"/>
                </a:lnTo>
                <a:lnTo>
                  <a:pt x="15955" y="1182"/>
                </a:lnTo>
                <a:lnTo>
                  <a:pt x="15958" y="1179"/>
                </a:lnTo>
                <a:lnTo>
                  <a:pt x="15960" y="1177"/>
                </a:lnTo>
                <a:lnTo>
                  <a:pt x="16176" y="1004"/>
                </a:lnTo>
                <a:lnTo>
                  <a:pt x="16179" y="1002"/>
                </a:lnTo>
                <a:lnTo>
                  <a:pt x="16182" y="1000"/>
                </a:lnTo>
                <a:lnTo>
                  <a:pt x="16185" y="999"/>
                </a:lnTo>
                <a:lnTo>
                  <a:pt x="16188" y="997"/>
                </a:lnTo>
                <a:lnTo>
                  <a:pt x="16191" y="997"/>
                </a:lnTo>
                <a:lnTo>
                  <a:pt x="16195" y="996"/>
                </a:lnTo>
                <a:lnTo>
                  <a:pt x="16198" y="996"/>
                </a:lnTo>
                <a:lnTo>
                  <a:pt x="16201" y="996"/>
                </a:lnTo>
                <a:lnTo>
                  <a:pt x="16204" y="997"/>
                </a:lnTo>
                <a:lnTo>
                  <a:pt x="16208" y="997"/>
                </a:lnTo>
                <a:lnTo>
                  <a:pt x="16211" y="999"/>
                </a:lnTo>
                <a:lnTo>
                  <a:pt x="16214" y="1000"/>
                </a:lnTo>
                <a:lnTo>
                  <a:pt x="16216" y="1002"/>
                </a:lnTo>
                <a:lnTo>
                  <a:pt x="16219" y="1004"/>
                </a:lnTo>
                <a:lnTo>
                  <a:pt x="16222" y="1006"/>
                </a:lnTo>
                <a:lnTo>
                  <a:pt x="16224" y="1009"/>
                </a:lnTo>
                <a:moveTo>
                  <a:pt x="15791" y="1353"/>
                </a:moveTo>
                <a:lnTo>
                  <a:pt x="15793" y="1355"/>
                </a:lnTo>
                <a:lnTo>
                  <a:pt x="15795" y="1358"/>
                </a:lnTo>
                <a:lnTo>
                  <a:pt x="15796" y="1361"/>
                </a:lnTo>
                <a:lnTo>
                  <a:pt x="15797" y="1364"/>
                </a:lnTo>
                <a:lnTo>
                  <a:pt x="15798" y="1367"/>
                </a:lnTo>
                <a:lnTo>
                  <a:pt x="15798" y="1371"/>
                </a:lnTo>
                <a:lnTo>
                  <a:pt x="15798" y="1374"/>
                </a:lnTo>
                <a:lnTo>
                  <a:pt x="15798" y="1377"/>
                </a:lnTo>
                <a:lnTo>
                  <a:pt x="15797" y="1380"/>
                </a:lnTo>
                <a:lnTo>
                  <a:pt x="15796" y="1383"/>
                </a:lnTo>
                <a:lnTo>
                  <a:pt x="15795" y="1386"/>
                </a:lnTo>
                <a:lnTo>
                  <a:pt x="15794" y="1389"/>
                </a:lnTo>
                <a:lnTo>
                  <a:pt x="15792" y="1392"/>
                </a:lnTo>
                <a:lnTo>
                  <a:pt x="15790" y="1395"/>
                </a:lnTo>
                <a:lnTo>
                  <a:pt x="15788" y="1397"/>
                </a:lnTo>
                <a:lnTo>
                  <a:pt x="15785" y="1400"/>
                </a:lnTo>
                <a:lnTo>
                  <a:pt x="15564" y="1568"/>
                </a:lnTo>
                <a:lnTo>
                  <a:pt x="15561" y="1570"/>
                </a:lnTo>
                <a:lnTo>
                  <a:pt x="15558" y="1571"/>
                </a:lnTo>
                <a:lnTo>
                  <a:pt x="15555" y="1572"/>
                </a:lnTo>
                <a:lnTo>
                  <a:pt x="15552" y="1573"/>
                </a:lnTo>
                <a:lnTo>
                  <a:pt x="15549" y="1574"/>
                </a:lnTo>
                <a:lnTo>
                  <a:pt x="15545" y="1574"/>
                </a:lnTo>
                <a:lnTo>
                  <a:pt x="15542" y="1574"/>
                </a:lnTo>
                <a:lnTo>
                  <a:pt x="15539" y="1574"/>
                </a:lnTo>
                <a:lnTo>
                  <a:pt x="15535" y="1574"/>
                </a:lnTo>
                <a:lnTo>
                  <a:pt x="15532" y="1573"/>
                </a:lnTo>
                <a:lnTo>
                  <a:pt x="15529" y="1572"/>
                </a:lnTo>
                <a:lnTo>
                  <a:pt x="15526" y="1570"/>
                </a:lnTo>
                <a:lnTo>
                  <a:pt x="15523" y="1569"/>
                </a:lnTo>
                <a:lnTo>
                  <a:pt x="15521" y="1567"/>
                </a:lnTo>
                <a:lnTo>
                  <a:pt x="15518" y="1564"/>
                </a:lnTo>
                <a:lnTo>
                  <a:pt x="15516" y="1562"/>
                </a:lnTo>
                <a:lnTo>
                  <a:pt x="15514" y="1559"/>
                </a:lnTo>
                <a:lnTo>
                  <a:pt x="15513" y="1556"/>
                </a:lnTo>
                <a:lnTo>
                  <a:pt x="15511" y="1553"/>
                </a:lnTo>
                <a:lnTo>
                  <a:pt x="15510" y="1550"/>
                </a:lnTo>
                <a:lnTo>
                  <a:pt x="15510" y="1547"/>
                </a:lnTo>
                <a:lnTo>
                  <a:pt x="15510" y="1543"/>
                </a:lnTo>
                <a:lnTo>
                  <a:pt x="15510" y="1540"/>
                </a:lnTo>
                <a:lnTo>
                  <a:pt x="15510" y="1537"/>
                </a:lnTo>
                <a:lnTo>
                  <a:pt x="15510" y="1533"/>
                </a:lnTo>
                <a:lnTo>
                  <a:pt x="15511" y="1530"/>
                </a:lnTo>
                <a:lnTo>
                  <a:pt x="15513" y="1527"/>
                </a:lnTo>
                <a:lnTo>
                  <a:pt x="15514" y="1524"/>
                </a:lnTo>
                <a:lnTo>
                  <a:pt x="15516" y="1521"/>
                </a:lnTo>
                <a:lnTo>
                  <a:pt x="15518" y="1519"/>
                </a:lnTo>
                <a:lnTo>
                  <a:pt x="15520" y="1516"/>
                </a:lnTo>
                <a:lnTo>
                  <a:pt x="15523" y="1514"/>
                </a:lnTo>
                <a:lnTo>
                  <a:pt x="15743" y="1347"/>
                </a:lnTo>
                <a:lnTo>
                  <a:pt x="15746" y="1345"/>
                </a:lnTo>
                <a:lnTo>
                  <a:pt x="15749" y="1343"/>
                </a:lnTo>
                <a:lnTo>
                  <a:pt x="15752" y="1342"/>
                </a:lnTo>
                <a:lnTo>
                  <a:pt x="15755" y="1341"/>
                </a:lnTo>
                <a:lnTo>
                  <a:pt x="15758" y="1340"/>
                </a:lnTo>
                <a:lnTo>
                  <a:pt x="15762" y="1340"/>
                </a:lnTo>
                <a:lnTo>
                  <a:pt x="15765" y="1340"/>
                </a:lnTo>
                <a:lnTo>
                  <a:pt x="15768" y="1340"/>
                </a:lnTo>
                <a:lnTo>
                  <a:pt x="15771" y="1340"/>
                </a:lnTo>
                <a:lnTo>
                  <a:pt x="15775" y="1341"/>
                </a:lnTo>
                <a:lnTo>
                  <a:pt x="15778" y="1342"/>
                </a:lnTo>
                <a:lnTo>
                  <a:pt x="15781" y="1344"/>
                </a:lnTo>
                <a:lnTo>
                  <a:pt x="15783" y="1346"/>
                </a:lnTo>
                <a:lnTo>
                  <a:pt x="15786" y="1348"/>
                </a:lnTo>
                <a:lnTo>
                  <a:pt x="15789" y="1350"/>
                </a:lnTo>
                <a:lnTo>
                  <a:pt x="15791" y="1353"/>
                </a:lnTo>
                <a:moveTo>
                  <a:pt x="15347" y="1686"/>
                </a:moveTo>
                <a:lnTo>
                  <a:pt x="15349" y="1689"/>
                </a:lnTo>
                <a:lnTo>
                  <a:pt x="15351" y="1692"/>
                </a:lnTo>
                <a:lnTo>
                  <a:pt x="15352" y="1695"/>
                </a:lnTo>
                <a:lnTo>
                  <a:pt x="15353" y="1698"/>
                </a:lnTo>
                <a:lnTo>
                  <a:pt x="15354" y="1701"/>
                </a:lnTo>
                <a:lnTo>
                  <a:pt x="15354" y="1704"/>
                </a:lnTo>
                <a:lnTo>
                  <a:pt x="15354" y="1707"/>
                </a:lnTo>
                <a:lnTo>
                  <a:pt x="15354" y="1711"/>
                </a:lnTo>
                <a:lnTo>
                  <a:pt x="15353" y="1714"/>
                </a:lnTo>
                <a:lnTo>
                  <a:pt x="15353" y="1717"/>
                </a:lnTo>
                <a:lnTo>
                  <a:pt x="15351" y="1720"/>
                </a:lnTo>
                <a:lnTo>
                  <a:pt x="15350" y="1723"/>
                </a:lnTo>
                <a:lnTo>
                  <a:pt x="15348" y="1725"/>
                </a:lnTo>
                <a:lnTo>
                  <a:pt x="15346" y="1728"/>
                </a:lnTo>
                <a:lnTo>
                  <a:pt x="15343" y="1730"/>
                </a:lnTo>
                <a:lnTo>
                  <a:pt x="15340" y="1733"/>
                </a:lnTo>
                <a:lnTo>
                  <a:pt x="15115" y="1896"/>
                </a:lnTo>
                <a:lnTo>
                  <a:pt x="15112" y="1897"/>
                </a:lnTo>
                <a:lnTo>
                  <a:pt x="15109" y="1899"/>
                </a:lnTo>
                <a:lnTo>
                  <a:pt x="15106" y="1900"/>
                </a:lnTo>
                <a:lnTo>
                  <a:pt x="15102" y="1901"/>
                </a:lnTo>
                <a:lnTo>
                  <a:pt x="15099" y="1902"/>
                </a:lnTo>
                <a:lnTo>
                  <a:pt x="15096" y="1902"/>
                </a:lnTo>
                <a:lnTo>
                  <a:pt x="15093" y="1902"/>
                </a:lnTo>
                <a:lnTo>
                  <a:pt x="15089" y="1902"/>
                </a:lnTo>
                <a:lnTo>
                  <a:pt x="15086" y="1901"/>
                </a:lnTo>
                <a:lnTo>
                  <a:pt x="15083" y="1900"/>
                </a:lnTo>
                <a:lnTo>
                  <a:pt x="15080" y="1899"/>
                </a:lnTo>
                <a:lnTo>
                  <a:pt x="15077" y="1897"/>
                </a:lnTo>
                <a:lnTo>
                  <a:pt x="15074" y="1895"/>
                </a:lnTo>
                <a:lnTo>
                  <a:pt x="15072" y="1893"/>
                </a:lnTo>
                <a:lnTo>
                  <a:pt x="15069" y="1890"/>
                </a:lnTo>
                <a:lnTo>
                  <a:pt x="15067" y="1888"/>
                </a:lnTo>
                <a:lnTo>
                  <a:pt x="15065" y="1885"/>
                </a:lnTo>
                <a:lnTo>
                  <a:pt x="15064" y="1882"/>
                </a:lnTo>
                <a:lnTo>
                  <a:pt x="15062" y="1879"/>
                </a:lnTo>
                <a:lnTo>
                  <a:pt x="15061" y="1875"/>
                </a:lnTo>
                <a:lnTo>
                  <a:pt x="15061" y="1872"/>
                </a:lnTo>
                <a:lnTo>
                  <a:pt x="15061" y="1869"/>
                </a:lnTo>
                <a:lnTo>
                  <a:pt x="15061" y="1866"/>
                </a:lnTo>
                <a:lnTo>
                  <a:pt x="15061" y="1863"/>
                </a:lnTo>
                <a:lnTo>
                  <a:pt x="15062" y="1860"/>
                </a:lnTo>
                <a:lnTo>
                  <a:pt x="15063" y="1857"/>
                </a:lnTo>
                <a:lnTo>
                  <a:pt x="15064" y="1854"/>
                </a:lnTo>
                <a:lnTo>
                  <a:pt x="15066" y="1851"/>
                </a:lnTo>
                <a:lnTo>
                  <a:pt x="15068" y="1848"/>
                </a:lnTo>
                <a:lnTo>
                  <a:pt x="15070" y="1846"/>
                </a:lnTo>
                <a:lnTo>
                  <a:pt x="15072" y="1844"/>
                </a:lnTo>
                <a:lnTo>
                  <a:pt x="15075" y="1842"/>
                </a:lnTo>
                <a:lnTo>
                  <a:pt x="15300" y="1679"/>
                </a:lnTo>
                <a:lnTo>
                  <a:pt x="15303" y="1677"/>
                </a:lnTo>
                <a:lnTo>
                  <a:pt x="15306" y="1675"/>
                </a:lnTo>
                <a:lnTo>
                  <a:pt x="15309" y="1674"/>
                </a:lnTo>
                <a:lnTo>
                  <a:pt x="15312" y="1673"/>
                </a:lnTo>
                <a:lnTo>
                  <a:pt x="15315" y="1672"/>
                </a:lnTo>
                <a:lnTo>
                  <a:pt x="15319" y="1672"/>
                </a:lnTo>
                <a:lnTo>
                  <a:pt x="15322" y="1672"/>
                </a:lnTo>
                <a:lnTo>
                  <a:pt x="15325" y="1672"/>
                </a:lnTo>
                <a:lnTo>
                  <a:pt x="15328" y="1673"/>
                </a:lnTo>
                <a:lnTo>
                  <a:pt x="15331" y="1674"/>
                </a:lnTo>
                <a:lnTo>
                  <a:pt x="15334" y="1675"/>
                </a:lnTo>
                <a:lnTo>
                  <a:pt x="15337" y="1677"/>
                </a:lnTo>
                <a:lnTo>
                  <a:pt x="15340" y="1678"/>
                </a:lnTo>
                <a:lnTo>
                  <a:pt x="15343" y="1681"/>
                </a:lnTo>
                <a:lnTo>
                  <a:pt x="15345" y="1683"/>
                </a:lnTo>
                <a:lnTo>
                  <a:pt x="15347" y="1686"/>
                </a:lnTo>
                <a:moveTo>
                  <a:pt x="14896" y="2008"/>
                </a:moveTo>
                <a:lnTo>
                  <a:pt x="14898" y="2010"/>
                </a:lnTo>
                <a:lnTo>
                  <a:pt x="14900" y="2013"/>
                </a:lnTo>
                <a:lnTo>
                  <a:pt x="14901" y="2017"/>
                </a:lnTo>
                <a:lnTo>
                  <a:pt x="14902" y="2020"/>
                </a:lnTo>
                <a:lnTo>
                  <a:pt x="14902" y="2023"/>
                </a:lnTo>
                <a:lnTo>
                  <a:pt x="14902" y="2026"/>
                </a:lnTo>
                <a:lnTo>
                  <a:pt x="14902" y="2029"/>
                </a:lnTo>
                <a:lnTo>
                  <a:pt x="14902" y="2033"/>
                </a:lnTo>
                <a:lnTo>
                  <a:pt x="14901" y="2036"/>
                </a:lnTo>
                <a:lnTo>
                  <a:pt x="14900" y="2039"/>
                </a:lnTo>
                <a:lnTo>
                  <a:pt x="14899" y="2042"/>
                </a:lnTo>
                <a:lnTo>
                  <a:pt x="14897" y="2045"/>
                </a:lnTo>
                <a:lnTo>
                  <a:pt x="14895" y="2047"/>
                </a:lnTo>
                <a:lnTo>
                  <a:pt x="14893" y="2050"/>
                </a:lnTo>
                <a:lnTo>
                  <a:pt x="14891" y="2052"/>
                </a:lnTo>
                <a:lnTo>
                  <a:pt x="14888" y="2055"/>
                </a:lnTo>
                <a:lnTo>
                  <a:pt x="14658" y="2212"/>
                </a:lnTo>
                <a:lnTo>
                  <a:pt x="14655" y="2213"/>
                </a:lnTo>
                <a:lnTo>
                  <a:pt x="14652" y="2215"/>
                </a:lnTo>
                <a:lnTo>
                  <a:pt x="14649" y="2216"/>
                </a:lnTo>
                <a:lnTo>
                  <a:pt x="14646" y="2216"/>
                </a:lnTo>
                <a:lnTo>
                  <a:pt x="14643" y="2217"/>
                </a:lnTo>
                <a:lnTo>
                  <a:pt x="14639" y="2217"/>
                </a:lnTo>
                <a:lnTo>
                  <a:pt x="14636" y="2217"/>
                </a:lnTo>
                <a:lnTo>
                  <a:pt x="14633" y="2216"/>
                </a:lnTo>
                <a:lnTo>
                  <a:pt x="14630" y="2216"/>
                </a:lnTo>
                <a:lnTo>
                  <a:pt x="14626" y="2215"/>
                </a:lnTo>
                <a:lnTo>
                  <a:pt x="14623" y="2213"/>
                </a:lnTo>
                <a:lnTo>
                  <a:pt x="14621" y="2212"/>
                </a:lnTo>
                <a:lnTo>
                  <a:pt x="14618" y="2210"/>
                </a:lnTo>
                <a:lnTo>
                  <a:pt x="14615" y="2208"/>
                </a:lnTo>
                <a:lnTo>
                  <a:pt x="14613" y="2205"/>
                </a:lnTo>
                <a:lnTo>
                  <a:pt x="14611" y="2203"/>
                </a:lnTo>
                <a:lnTo>
                  <a:pt x="14609" y="2199"/>
                </a:lnTo>
                <a:lnTo>
                  <a:pt x="14608" y="2196"/>
                </a:lnTo>
                <a:lnTo>
                  <a:pt x="14607" y="2193"/>
                </a:lnTo>
                <a:lnTo>
                  <a:pt x="14606" y="2190"/>
                </a:lnTo>
                <a:lnTo>
                  <a:pt x="14605" y="2187"/>
                </a:lnTo>
                <a:lnTo>
                  <a:pt x="14605" y="2183"/>
                </a:lnTo>
                <a:lnTo>
                  <a:pt x="14605" y="2180"/>
                </a:lnTo>
                <a:lnTo>
                  <a:pt x="14606" y="2177"/>
                </a:lnTo>
                <a:lnTo>
                  <a:pt x="14606" y="2174"/>
                </a:lnTo>
                <a:lnTo>
                  <a:pt x="14607" y="2171"/>
                </a:lnTo>
                <a:lnTo>
                  <a:pt x="14609" y="2168"/>
                </a:lnTo>
                <a:lnTo>
                  <a:pt x="14610" y="2165"/>
                </a:lnTo>
                <a:lnTo>
                  <a:pt x="14612" y="2162"/>
                </a:lnTo>
                <a:lnTo>
                  <a:pt x="14615" y="2160"/>
                </a:lnTo>
                <a:lnTo>
                  <a:pt x="14617" y="2158"/>
                </a:lnTo>
                <a:lnTo>
                  <a:pt x="14620" y="2156"/>
                </a:lnTo>
                <a:lnTo>
                  <a:pt x="14848" y="2000"/>
                </a:lnTo>
                <a:lnTo>
                  <a:pt x="14851" y="1998"/>
                </a:lnTo>
                <a:lnTo>
                  <a:pt x="14854" y="1996"/>
                </a:lnTo>
                <a:lnTo>
                  <a:pt x="14858" y="1995"/>
                </a:lnTo>
                <a:lnTo>
                  <a:pt x="14861" y="1994"/>
                </a:lnTo>
                <a:lnTo>
                  <a:pt x="14864" y="1994"/>
                </a:lnTo>
                <a:lnTo>
                  <a:pt x="14867" y="1993"/>
                </a:lnTo>
                <a:lnTo>
                  <a:pt x="14871" y="1993"/>
                </a:lnTo>
                <a:lnTo>
                  <a:pt x="14874" y="1994"/>
                </a:lnTo>
                <a:lnTo>
                  <a:pt x="14877" y="1995"/>
                </a:lnTo>
                <a:lnTo>
                  <a:pt x="14880" y="1996"/>
                </a:lnTo>
                <a:lnTo>
                  <a:pt x="14883" y="1997"/>
                </a:lnTo>
                <a:lnTo>
                  <a:pt x="14886" y="1998"/>
                </a:lnTo>
                <a:lnTo>
                  <a:pt x="14889" y="2000"/>
                </a:lnTo>
                <a:lnTo>
                  <a:pt x="14892" y="2002"/>
                </a:lnTo>
                <a:lnTo>
                  <a:pt x="14894" y="2005"/>
                </a:lnTo>
                <a:lnTo>
                  <a:pt x="14896" y="2008"/>
                </a:lnTo>
                <a:moveTo>
                  <a:pt x="14436" y="2318"/>
                </a:moveTo>
                <a:lnTo>
                  <a:pt x="14438" y="2321"/>
                </a:lnTo>
                <a:lnTo>
                  <a:pt x="14439" y="2324"/>
                </a:lnTo>
                <a:lnTo>
                  <a:pt x="14440" y="2327"/>
                </a:lnTo>
                <a:lnTo>
                  <a:pt x="14441" y="2331"/>
                </a:lnTo>
                <a:lnTo>
                  <a:pt x="14442" y="2334"/>
                </a:lnTo>
                <a:lnTo>
                  <a:pt x="14442" y="2337"/>
                </a:lnTo>
                <a:lnTo>
                  <a:pt x="14441" y="2340"/>
                </a:lnTo>
                <a:lnTo>
                  <a:pt x="14441" y="2343"/>
                </a:lnTo>
                <a:lnTo>
                  <a:pt x="14440" y="2346"/>
                </a:lnTo>
                <a:lnTo>
                  <a:pt x="14439" y="2349"/>
                </a:lnTo>
                <a:lnTo>
                  <a:pt x="14438" y="2352"/>
                </a:lnTo>
                <a:lnTo>
                  <a:pt x="14436" y="2355"/>
                </a:lnTo>
                <a:lnTo>
                  <a:pt x="14434" y="2358"/>
                </a:lnTo>
                <a:lnTo>
                  <a:pt x="14432" y="2360"/>
                </a:lnTo>
                <a:lnTo>
                  <a:pt x="14429" y="2362"/>
                </a:lnTo>
                <a:lnTo>
                  <a:pt x="14426" y="2364"/>
                </a:lnTo>
                <a:lnTo>
                  <a:pt x="14192" y="2514"/>
                </a:lnTo>
                <a:lnTo>
                  <a:pt x="14189" y="2516"/>
                </a:lnTo>
                <a:lnTo>
                  <a:pt x="14186" y="2518"/>
                </a:lnTo>
                <a:lnTo>
                  <a:pt x="14183" y="2519"/>
                </a:lnTo>
                <a:lnTo>
                  <a:pt x="14179" y="2519"/>
                </a:lnTo>
                <a:lnTo>
                  <a:pt x="14176" y="2520"/>
                </a:lnTo>
                <a:lnTo>
                  <a:pt x="14173" y="2520"/>
                </a:lnTo>
                <a:lnTo>
                  <a:pt x="14170" y="2520"/>
                </a:lnTo>
                <a:lnTo>
                  <a:pt x="14166" y="2519"/>
                </a:lnTo>
                <a:lnTo>
                  <a:pt x="14163" y="2518"/>
                </a:lnTo>
                <a:lnTo>
                  <a:pt x="14160" y="2517"/>
                </a:lnTo>
                <a:lnTo>
                  <a:pt x="14157" y="2516"/>
                </a:lnTo>
                <a:lnTo>
                  <a:pt x="14154" y="2514"/>
                </a:lnTo>
                <a:lnTo>
                  <a:pt x="14152" y="2512"/>
                </a:lnTo>
                <a:lnTo>
                  <a:pt x="14149" y="2510"/>
                </a:lnTo>
                <a:lnTo>
                  <a:pt x="14147" y="2507"/>
                </a:lnTo>
                <a:lnTo>
                  <a:pt x="14145" y="2504"/>
                </a:lnTo>
                <a:lnTo>
                  <a:pt x="14143" y="2501"/>
                </a:lnTo>
                <a:lnTo>
                  <a:pt x="14142" y="2498"/>
                </a:lnTo>
                <a:lnTo>
                  <a:pt x="14141" y="2495"/>
                </a:lnTo>
                <a:lnTo>
                  <a:pt x="14140" y="2492"/>
                </a:lnTo>
                <a:lnTo>
                  <a:pt x="14140" y="2489"/>
                </a:lnTo>
                <a:lnTo>
                  <a:pt x="14140" y="2486"/>
                </a:lnTo>
                <a:lnTo>
                  <a:pt x="14140" y="2483"/>
                </a:lnTo>
                <a:lnTo>
                  <a:pt x="14140" y="2479"/>
                </a:lnTo>
                <a:lnTo>
                  <a:pt x="14141" y="2476"/>
                </a:lnTo>
                <a:lnTo>
                  <a:pt x="14142" y="2473"/>
                </a:lnTo>
                <a:lnTo>
                  <a:pt x="14144" y="2470"/>
                </a:lnTo>
                <a:lnTo>
                  <a:pt x="14145" y="2468"/>
                </a:lnTo>
                <a:lnTo>
                  <a:pt x="14147" y="2465"/>
                </a:lnTo>
                <a:lnTo>
                  <a:pt x="14150" y="2463"/>
                </a:lnTo>
                <a:lnTo>
                  <a:pt x="14152" y="2460"/>
                </a:lnTo>
                <a:lnTo>
                  <a:pt x="14155" y="2458"/>
                </a:lnTo>
                <a:lnTo>
                  <a:pt x="14388" y="2308"/>
                </a:lnTo>
                <a:lnTo>
                  <a:pt x="14391" y="2307"/>
                </a:lnTo>
                <a:lnTo>
                  <a:pt x="14394" y="2305"/>
                </a:lnTo>
                <a:lnTo>
                  <a:pt x="14398" y="2304"/>
                </a:lnTo>
                <a:lnTo>
                  <a:pt x="14401" y="2304"/>
                </a:lnTo>
                <a:lnTo>
                  <a:pt x="14404" y="2303"/>
                </a:lnTo>
                <a:lnTo>
                  <a:pt x="14407" y="2303"/>
                </a:lnTo>
                <a:lnTo>
                  <a:pt x="14411" y="2303"/>
                </a:lnTo>
                <a:lnTo>
                  <a:pt x="14414" y="2304"/>
                </a:lnTo>
                <a:lnTo>
                  <a:pt x="14417" y="2305"/>
                </a:lnTo>
                <a:lnTo>
                  <a:pt x="14420" y="2306"/>
                </a:lnTo>
                <a:lnTo>
                  <a:pt x="14423" y="2307"/>
                </a:lnTo>
                <a:lnTo>
                  <a:pt x="14426" y="2309"/>
                </a:lnTo>
                <a:lnTo>
                  <a:pt x="14429" y="2311"/>
                </a:lnTo>
                <a:lnTo>
                  <a:pt x="14432" y="2313"/>
                </a:lnTo>
                <a:lnTo>
                  <a:pt x="14434" y="2316"/>
                </a:lnTo>
                <a:lnTo>
                  <a:pt x="14436" y="2318"/>
                </a:lnTo>
                <a:moveTo>
                  <a:pt x="13967" y="2615"/>
                </a:moveTo>
                <a:lnTo>
                  <a:pt x="13969" y="2618"/>
                </a:lnTo>
                <a:lnTo>
                  <a:pt x="13970" y="2622"/>
                </a:lnTo>
                <a:lnTo>
                  <a:pt x="13971" y="2625"/>
                </a:lnTo>
                <a:lnTo>
                  <a:pt x="13972" y="2628"/>
                </a:lnTo>
                <a:lnTo>
                  <a:pt x="13972" y="2631"/>
                </a:lnTo>
                <a:lnTo>
                  <a:pt x="13972" y="2634"/>
                </a:lnTo>
                <a:lnTo>
                  <a:pt x="13972" y="2638"/>
                </a:lnTo>
                <a:lnTo>
                  <a:pt x="13971" y="2641"/>
                </a:lnTo>
                <a:lnTo>
                  <a:pt x="13971" y="2644"/>
                </a:lnTo>
                <a:lnTo>
                  <a:pt x="13969" y="2647"/>
                </a:lnTo>
                <a:lnTo>
                  <a:pt x="13968" y="2650"/>
                </a:lnTo>
                <a:lnTo>
                  <a:pt x="13966" y="2652"/>
                </a:lnTo>
                <a:lnTo>
                  <a:pt x="13964" y="2655"/>
                </a:lnTo>
                <a:lnTo>
                  <a:pt x="13962" y="2657"/>
                </a:lnTo>
                <a:lnTo>
                  <a:pt x="13959" y="2659"/>
                </a:lnTo>
                <a:lnTo>
                  <a:pt x="13956" y="2661"/>
                </a:lnTo>
                <a:lnTo>
                  <a:pt x="13718" y="2805"/>
                </a:lnTo>
                <a:lnTo>
                  <a:pt x="13715" y="2807"/>
                </a:lnTo>
                <a:lnTo>
                  <a:pt x="13712" y="2808"/>
                </a:lnTo>
                <a:lnTo>
                  <a:pt x="13709" y="2809"/>
                </a:lnTo>
                <a:lnTo>
                  <a:pt x="13706" y="2810"/>
                </a:lnTo>
                <a:lnTo>
                  <a:pt x="13702" y="2810"/>
                </a:lnTo>
                <a:lnTo>
                  <a:pt x="13699" y="2810"/>
                </a:lnTo>
                <a:lnTo>
                  <a:pt x="13696" y="2809"/>
                </a:lnTo>
                <a:lnTo>
                  <a:pt x="13692" y="2809"/>
                </a:lnTo>
                <a:lnTo>
                  <a:pt x="13689" y="2808"/>
                </a:lnTo>
                <a:lnTo>
                  <a:pt x="13686" y="2807"/>
                </a:lnTo>
                <a:lnTo>
                  <a:pt x="13683" y="2805"/>
                </a:lnTo>
                <a:lnTo>
                  <a:pt x="13681" y="2803"/>
                </a:lnTo>
                <a:lnTo>
                  <a:pt x="13678" y="2801"/>
                </a:lnTo>
                <a:lnTo>
                  <a:pt x="13675" y="2799"/>
                </a:lnTo>
                <a:lnTo>
                  <a:pt x="13673" y="2796"/>
                </a:lnTo>
                <a:lnTo>
                  <a:pt x="13671" y="2793"/>
                </a:lnTo>
                <a:lnTo>
                  <a:pt x="13670" y="2790"/>
                </a:lnTo>
                <a:lnTo>
                  <a:pt x="13668" y="2787"/>
                </a:lnTo>
                <a:lnTo>
                  <a:pt x="13667" y="2784"/>
                </a:lnTo>
                <a:lnTo>
                  <a:pt x="13667" y="2781"/>
                </a:lnTo>
                <a:lnTo>
                  <a:pt x="13666" y="2778"/>
                </a:lnTo>
                <a:lnTo>
                  <a:pt x="13666" y="2774"/>
                </a:lnTo>
                <a:lnTo>
                  <a:pt x="13667" y="2771"/>
                </a:lnTo>
                <a:lnTo>
                  <a:pt x="13667" y="2768"/>
                </a:lnTo>
                <a:lnTo>
                  <a:pt x="13668" y="2765"/>
                </a:lnTo>
                <a:lnTo>
                  <a:pt x="13670" y="2762"/>
                </a:lnTo>
                <a:lnTo>
                  <a:pt x="13671" y="2759"/>
                </a:lnTo>
                <a:lnTo>
                  <a:pt x="13673" y="2757"/>
                </a:lnTo>
                <a:lnTo>
                  <a:pt x="13675" y="2754"/>
                </a:lnTo>
                <a:lnTo>
                  <a:pt x="13678" y="2752"/>
                </a:lnTo>
                <a:lnTo>
                  <a:pt x="13680" y="2749"/>
                </a:lnTo>
                <a:lnTo>
                  <a:pt x="13683" y="2747"/>
                </a:lnTo>
                <a:lnTo>
                  <a:pt x="13920" y="2604"/>
                </a:lnTo>
                <a:lnTo>
                  <a:pt x="13923" y="2603"/>
                </a:lnTo>
                <a:lnTo>
                  <a:pt x="13926" y="2601"/>
                </a:lnTo>
                <a:lnTo>
                  <a:pt x="13930" y="2600"/>
                </a:lnTo>
                <a:lnTo>
                  <a:pt x="13933" y="2600"/>
                </a:lnTo>
                <a:lnTo>
                  <a:pt x="13936" y="2599"/>
                </a:lnTo>
                <a:lnTo>
                  <a:pt x="13939" y="2599"/>
                </a:lnTo>
                <a:lnTo>
                  <a:pt x="13943" y="2600"/>
                </a:lnTo>
                <a:lnTo>
                  <a:pt x="13946" y="2600"/>
                </a:lnTo>
                <a:lnTo>
                  <a:pt x="13949" y="2601"/>
                </a:lnTo>
                <a:lnTo>
                  <a:pt x="13952" y="2602"/>
                </a:lnTo>
                <a:lnTo>
                  <a:pt x="13955" y="2604"/>
                </a:lnTo>
                <a:lnTo>
                  <a:pt x="13958" y="2606"/>
                </a:lnTo>
                <a:lnTo>
                  <a:pt x="13961" y="2608"/>
                </a:lnTo>
                <a:lnTo>
                  <a:pt x="13963" y="2610"/>
                </a:lnTo>
                <a:lnTo>
                  <a:pt x="13965" y="2613"/>
                </a:lnTo>
                <a:lnTo>
                  <a:pt x="13967" y="2615"/>
                </a:lnTo>
                <a:moveTo>
                  <a:pt x="13490" y="2899"/>
                </a:moveTo>
                <a:lnTo>
                  <a:pt x="13492" y="2902"/>
                </a:lnTo>
                <a:lnTo>
                  <a:pt x="13493" y="2906"/>
                </a:lnTo>
                <a:lnTo>
                  <a:pt x="13494" y="2909"/>
                </a:lnTo>
                <a:lnTo>
                  <a:pt x="13494" y="2912"/>
                </a:lnTo>
                <a:lnTo>
                  <a:pt x="13495" y="2915"/>
                </a:lnTo>
                <a:lnTo>
                  <a:pt x="13495" y="2919"/>
                </a:lnTo>
                <a:lnTo>
                  <a:pt x="13494" y="2922"/>
                </a:lnTo>
                <a:lnTo>
                  <a:pt x="13493" y="2925"/>
                </a:lnTo>
                <a:lnTo>
                  <a:pt x="13492" y="2928"/>
                </a:lnTo>
                <a:lnTo>
                  <a:pt x="13491" y="2931"/>
                </a:lnTo>
                <a:lnTo>
                  <a:pt x="13490" y="2934"/>
                </a:lnTo>
                <a:lnTo>
                  <a:pt x="13488" y="2937"/>
                </a:lnTo>
                <a:lnTo>
                  <a:pt x="13486" y="2939"/>
                </a:lnTo>
                <a:lnTo>
                  <a:pt x="13483" y="2941"/>
                </a:lnTo>
                <a:lnTo>
                  <a:pt x="13480" y="2944"/>
                </a:lnTo>
                <a:lnTo>
                  <a:pt x="13477" y="2945"/>
                </a:lnTo>
                <a:lnTo>
                  <a:pt x="13235" y="3081"/>
                </a:lnTo>
                <a:lnTo>
                  <a:pt x="13232" y="3083"/>
                </a:lnTo>
                <a:lnTo>
                  <a:pt x="13229" y="3084"/>
                </a:lnTo>
                <a:lnTo>
                  <a:pt x="13225" y="3085"/>
                </a:lnTo>
                <a:lnTo>
                  <a:pt x="13222" y="3085"/>
                </a:lnTo>
                <a:lnTo>
                  <a:pt x="13219" y="3086"/>
                </a:lnTo>
                <a:lnTo>
                  <a:pt x="13215" y="3085"/>
                </a:lnTo>
                <a:lnTo>
                  <a:pt x="13212" y="3085"/>
                </a:lnTo>
                <a:lnTo>
                  <a:pt x="13209" y="3084"/>
                </a:lnTo>
                <a:lnTo>
                  <a:pt x="13206" y="3083"/>
                </a:lnTo>
                <a:lnTo>
                  <a:pt x="13203" y="3082"/>
                </a:lnTo>
                <a:lnTo>
                  <a:pt x="13200" y="3080"/>
                </a:lnTo>
                <a:lnTo>
                  <a:pt x="13197" y="3078"/>
                </a:lnTo>
                <a:lnTo>
                  <a:pt x="13195" y="3076"/>
                </a:lnTo>
                <a:lnTo>
                  <a:pt x="13192" y="3074"/>
                </a:lnTo>
                <a:lnTo>
                  <a:pt x="13190" y="3071"/>
                </a:lnTo>
                <a:lnTo>
                  <a:pt x="13188" y="3068"/>
                </a:lnTo>
                <a:lnTo>
                  <a:pt x="13187" y="3065"/>
                </a:lnTo>
                <a:lnTo>
                  <a:pt x="13185" y="3062"/>
                </a:lnTo>
                <a:lnTo>
                  <a:pt x="13185" y="3059"/>
                </a:lnTo>
                <a:lnTo>
                  <a:pt x="13184" y="3056"/>
                </a:lnTo>
                <a:lnTo>
                  <a:pt x="13184" y="3052"/>
                </a:lnTo>
                <a:lnTo>
                  <a:pt x="13184" y="3049"/>
                </a:lnTo>
                <a:lnTo>
                  <a:pt x="13184" y="3046"/>
                </a:lnTo>
                <a:lnTo>
                  <a:pt x="13185" y="3043"/>
                </a:lnTo>
                <a:lnTo>
                  <a:pt x="13186" y="3040"/>
                </a:lnTo>
                <a:lnTo>
                  <a:pt x="13188" y="3037"/>
                </a:lnTo>
                <a:lnTo>
                  <a:pt x="13190" y="3034"/>
                </a:lnTo>
                <a:lnTo>
                  <a:pt x="13192" y="3031"/>
                </a:lnTo>
                <a:lnTo>
                  <a:pt x="13194" y="3029"/>
                </a:lnTo>
                <a:lnTo>
                  <a:pt x="13196" y="3026"/>
                </a:lnTo>
                <a:lnTo>
                  <a:pt x="13199" y="3024"/>
                </a:lnTo>
                <a:lnTo>
                  <a:pt x="13202" y="3022"/>
                </a:lnTo>
                <a:lnTo>
                  <a:pt x="13443" y="2887"/>
                </a:lnTo>
                <a:lnTo>
                  <a:pt x="13446" y="2886"/>
                </a:lnTo>
                <a:lnTo>
                  <a:pt x="13449" y="2884"/>
                </a:lnTo>
                <a:lnTo>
                  <a:pt x="13453" y="2883"/>
                </a:lnTo>
                <a:lnTo>
                  <a:pt x="13456" y="2883"/>
                </a:lnTo>
                <a:lnTo>
                  <a:pt x="13459" y="2882"/>
                </a:lnTo>
                <a:lnTo>
                  <a:pt x="13462" y="2883"/>
                </a:lnTo>
                <a:lnTo>
                  <a:pt x="13466" y="2883"/>
                </a:lnTo>
                <a:lnTo>
                  <a:pt x="13469" y="2884"/>
                </a:lnTo>
                <a:lnTo>
                  <a:pt x="13472" y="2885"/>
                </a:lnTo>
                <a:lnTo>
                  <a:pt x="13475" y="2886"/>
                </a:lnTo>
                <a:lnTo>
                  <a:pt x="13478" y="2887"/>
                </a:lnTo>
                <a:lnTo>
                  <a:pt x="13481" y="2889"/>
                </a:lnTo>
                <a:lnTo>
                  <a:pt x="13484" y="2891"/>
                </a:lnTo>
                <a:lnTo>
                  <a:pt x="13486" y="2894"/>
                </a:lnTo>
                <a:lnTo>
                  <a:pt x="13488" y="2896"/>
                </a:lnTo>
                <a:lnTo>
                  <a:pt x="13490" y="2899"/>
                </a:lnTo>
                <a:moveTo>
                  <a:pt x="13004" y="3168"/>
                </a:moveTo>
                <a:lnTo>
                  <a:pt x="13006" y="3171"/>
                </a:lnTo>
                <a:lnTo>
                  <a:pt x="13007" y="3175"/>
                </a:lnTo>
                <a:lnTo>
                  <a:pt x="13008" y="3178"/>
                </a:lnTo>
                <a:lnTo>
                  <a:pt x="13008" y="3181"/>
                </a:lnTo>
                <a:lnTo>
                  <a:pt x="13008" y="3184"/>
                </a:lnTo>
                <a:lnTo>
                  <a:pt x="13008" y="3187"/>
                </a:lnTo>
                <a:lnTo>
                  <a:pt x="13008" y="3191"/>
                </a:lnTo>
                <a:lnTo>
                  <a:pt x="13007" y="3194"/>
                </a:lnTo>
                <a:lnTo>
                  <a:pt x="13006" y="3197"/>
                </a:lnTo>
                <a:lnTo>
                  <a:pt x="13005" y="3200"/>
                </a:lnTo>
                <a:lnTo>
                  <a:pt x="13003" y="3203"/>
                </a:lnTo>
                <a:lnTo>
                  <a:pt x="13001" y="3205"/>
                </a:lnTo>
                <a:lnTo>
                  <a:pt x="12999" y="3208"/>
                </a:lnTo>
                <a:lnTo>
                  <a:pt x="12996" y="3210"/>
                </a:lnTo>
                <a:lnTo>
                  <a:pt x="12993" y="3212"/>
                </a:lnTo>
                <a:lnTo>
                  <a:pt x="12990" y="3213"/>
                </a:lnTo>
                <a:lnTo>
                  <a:pt x="12743" y="3341"/>
                </a:lnTo>
                <a:lnTo>
                  <a:pt x="12740" y="3343"/>
                </a:lnTo>
                <a:lnTo>
                  <a:pt x="12737" y="3344"/>
                </a:lnTo>
                <a:lnTo>
                  <a:pt x="12733" y="3345"/>
                </a:lnTo>
                <a:lnTo>
                  <a:pt x="12730" y="3345"/>
                </a:lnTo>
                <a:lnTo>
                  <a:pt x="12727" y="3345"/>
                </a:lnTo>
                <a:lnTo>
                  <a:pt x="12723" y="3345"/>
                </a:lnTo>
                <a:lnTo>
                  <a:pt x="12720" y="3344"/>
                </a:lnTo>
                <a:lnTo>
                  <a:pt x="12717" y="3344"/>
                </a:lnTo>
                <a:lnTo>
                  <a:pt x="12714" y="3343"/>
                </a:lnTo>
                <a:lnTo>
                  <a:pt x="12711" y="3341"/>
                </a:lnTo>
                <a:lnTo>
                  <a:pt x="12708" y="3339"/>
                </a:lnTo>
                <a:lnTo>
                  <a:pt x="12705" y="3337"/>
                </a:lnTo>
                <a:lnTo>
                  <a:pt x="12703" y="3335"/>
                </a:lnTo>
                <a:lnTo>
                  <a:pt x="12701" y="3333"/>
                </a:lnTo>
                <a:lnTo>
                  <a:pt x="12699" y="3330"/>
                </a:lnTo>
                <a:lnTo>
                  <a:pt x="12697" y="3327"/>
                </a:lnTo>
                <a:lnTo>
                  <a:pt x="12696" y="3324"/>
                </a:lnTo>
                <a:lnTo>
                  <a:pt x="12695" y="3321"/>
                </a:lnTo>
                <a:lnTo>
                  <a:pt x="12694" y="3317"/>
                </a:lnTo>
                <a:lnTo>
                  <a:pt x="12693" y="3314"/>
                </a:lnTo>
                <a:lnTo>
                  <a:pt x="12693" y="3311"/>
                </a:lnTo>
                <a:lnTo>
                  <a:pt x="12694" y="3308"/>
                </a:lnTo>
                <a:lnTo>
                  <a:pt x="12694" y="3304"/>
                </a:lnTo>
                <a:lnTo>
                  <a:pt x="12695" y="3301"/>
                </a:lnTo>
                <a:lnTo>
                  <a:pt x="12696" y="3298"/>
                </a:lnTo>
                <a:lnTo>
                  <a:pt x="12698" y="3296"/>
                </a:lnTo>
                <a:lnTo>
                  <a:pt x="12699" y="3293"/>
                </a:lnTo>
                <a:lnTo>
                  <a:pt x="12701" y="3290"/>
                </a:lnTo>
                <a:lnTo>
                  <a:pt x="12704" y="3288"/>
                </a:lnTo>
                <a:lnTo>
                  <a:pt x="12706" y="3286"/>
                </a:lnTo>
                <a:lnTo>
                  <a:pt x="12709" y="3284"/>
                </a:lnTo>
                <a:lnTo>
                  <a:pt x="12712" y="3282"/>
                </a:lnTo>
                <a:lnTo>
                  <a:pt x="12958" y="3154"/>
                </a:lnTo>
                <a:lnTo>
                  <a:pt x="12961" y="3153"/>
                </a:lnTo>
                <a:lnTo>
                  <a:pt x="12964" y="3152"/>
                </a:lnTo>
                <a:lnTo>
                  <a:pt x="12968" y="3151"/>
                </a:lnTo>
                <a:lnTo>
                  <a:pt x="12971" y="3150"/>
                </a:lnTo>
                <a:lnTo>
                  <a:pt x="12974" y="3150"/>
                </a:lnTo>
                <a:lnTo>
                  <a:pt x="12977" y="3150"/>
                </a:lnTo>
                <a:lnTo>
                  <a:pt x="12981" y="3151"/>
                </a:lnTo>
                <a:lnTo>
                  <a:pt x="12984" y="3152"/>
                </a:lnTo>
                <a:lnTo>
                  <a:pt x="12987" y="3153"/>
                </a:lnTo>
                <a:lnTo>
                  <a:pt x="12990" y="3154"/>
                </a:lnTo>
                <a:lnTo>
                  <a:pt x="12993" y="3156"/>
                </a:lnTo>
                <a:lnTo>
                  <a:pt x="12996" y="3158"/>
                </a:lnTo>
                <a:lnTo>
                  <a:pt x="12998" y="3160"/>
                </a:lnTo>
                <a:lnTo>
                  <a:pt x="13000" y="3162"/>
                </a:lnTo>
                <a:lnTo>
                  <a:pt x="13002" y="3165"/>
                </a:lnTo>
                <a:lnTo>
                  <a:pt x="13004" y="3168"/>
                </a:lnTo>
                <a:moveTo>
                  <a:pt x="12509" y="3420"/>
                </a:moveTo>
                <a:lnTo>
                  <a:pt x="12511" y="3423"/>
                </a:lnTo>
                <a:lnTo>
                  <a:pt x="12512" y="3427"/>
                </a:lnTo>
                <a:lnTo>
                  <a:pt x="12512" y="3430"/>
                </a:lnTo>
                <a:lnTo>
                  <a:pt x="12513" y="3433"/>
                </a:lnTo>
                <a:lnTo>
                  <a:pt x="12513" y="3437"/>
                </a:lnTo>
                <a:lnTo>
                  <a:pt x="12512" y="3440"/>
                </a:lnTo>
                <a:lnTo>
                  <a:pt x="12512" y="3443"/>
                </a:lnTo>
                <a:lnTo>
                  <a:pt x="12511" y="3446"/>
                </a:lnTo>
                <a:lnTo>
                  <a:pt x="12509" y="3449"/>
                </a:lnTo>
                <a:lnTo>
                  <a:pt x="12508" y="3452"/>
                </a:lnTo>
                <a:lnTo>
                  <a:pt x="12506" y="3455"/>
                </a:lnTo>
                <a:lnTo>
                  <a:pt x="12504" y="3457"/>
                </a:lnTo>
                <a:lnTo>
                  <a:pt x="12502" y="3460"/>
                </a:lnTo>
                <a:lnTo>
                  <a:pt x="12499" y="3462"/>
                </a:lnTo>
                <a:lnTo>
                  <a:pt x="12496" y="3464"/>
                </a:lnTo>
                <a:lnTo>
                  <a:pt x="12493" y="3465"/>
                </a:lnTo>
                <a:lnTo>
                  <a:pt x="12241" y="3584"/>
                </a:lnTo>
                <a:lnTo>
                  <a:pt x="12238" y="3586"/>
                </a:lnTo>
                <a:lnTo>
                  <a:pt x="12235" y="3587"/>
                </a:lnTo>
                <a:lnTo>
                  <a:pt x="12232" y="3587"/>
                </a:lnTo>
                <a:lnTo>
                  <a:pt x="12228" y="3587"/>
                </a:lnTo>
                <a:lnTo>
                  <a:pt x="12225" y="3587"/>
                </a:lnTo>
                <a:lnTo>
                  <a:pt x="12222" y="3587"/>
                </a:lnTo>
                <a:lnTo>
                  <a:pt x="12219" y="3587"/>
                </a:lnTo>
                <a:lnTo>
                  <a:pt x="12215" y="3586"/>
                </a:lnTo>
                <a:lnTo>
                  <a:pt x="12212" y="3584"/>
                </a:lnTo>
                <a:lnTo>
                  <a:pt x="12210" y="3583"/>
                </a:lnTo>
                <a:lnTo>
                  <a:pt x="12207" y="3581"/>
                </a:lnTo>
                <a:lnTo>
                  <a:pt x="12204" y="3579"/>
                </a:lnTo>
                <a:lnTo>
                  <a:pt x="12202" y="3577"/>
                </a:lnTo>
                <a:lnTo>
                  <a:pt x="12200" y="3574"/>
                </a:lnTo>
                <a:lnTo>
                  <a:pt x="12198" y="3571"/>
                </a:lnTo>
                <a:lnTo>
                  <a:pt x="12196" y="3568"/>
                </a:lnTo>
                <a:lnTo>
                  <a:pt x="12195" y="3565"/>
                </a:lnTo>
                <a:lnTo>
                  <a:pt x="12194" y="3562"/>
                </a:lnTo>
                <a:lnTo>
                  <a:pt x="12193" y="3558"/>
                </a:lnTo>
                <a:lnTo>
                  <a:pt x="12193" y="3555"/>
                </a:lnTo>
                <a:lnTo>
                  <a:pt x="12193" y="3552"/>
                </a:lnTo>
                <a:lnTo>
                  <a:pt x="12193" y="3549"/>
                </a:lnTo>
                <a:lnTo>
                  <a:pt x="12194" y="3545"/>
                </a:lnTo>
                <a:lnTo>
                  <a:pt x="12195" y="3542"/>
                </a:lnTo>
                <a:lnTo>
                  <a:pt x="12196" y="3539"/>
                </a:lnTo>
                <a:lnTo>
                  <a:pt x="12198" y="3536"/>
                </a:lnTo>
                <a:lnTo>
                  <a:pt x="12199" y="3534"/>
                </a:lnTo>
                <a:lnTo>
                  <a:pt x="12202" y="3531"/>
                </a:lnTo>
                <a:lnTo>
                  <a:pt x="12204" y="3529"/>
                </a:lnTo>
                <a:lnTo>
                  <a:pt x="12206" y="3527"/>
                </a:lnTo>
                <a:lnTo>
                  <a:pt x="12209" y="3525"/>
                </a:lnTo>
                <a:lnTo>
                  <a:pt x="12212" y="3523"/>
                </a:lnTo>
                <a:lnTo>
                  <a:pt x="12463" y="3405"/>
                </a:lnTo>
                <a:lnTo>
                  <a:pt x="12467" y="3404"/>
                </a:lnTo>
                <a:lnTo>
                  <a:pt x="12470" y="3403"/>
                </a:lnTo>
                <a:lnTo>
                  <a:pt x="12473" y="3402"/>
                </a:lnTo>
                <a:lnTo>
                  <a:pt x="12476" y="3402"/>
                </a:lnTo>
                <a:lnTo>
                  <a:pt x="12480" y="3402"/>
                </a:lnTo>
                <a:lnTo>
                  <a:pt x="12483" y="3402"/>
                </a:lnTo>
                <a:lnTo>
                  <a:pt x="12486" y="3403"/>
                </a:lnTo>
                <a:lnTo>
                  <a:pt x="12489" y="3404"/>
                </a:lnTo>
                <a:lnTo>
                  <a:pt x="12492" y="3405"/>
                </a:lnTo>
                <a:lnTo>
                  <a:pt x="12495" y="3406"/>
                </a:lnTo>
                <a:lnTo>
                  <a:pt x="12498" y="3408"/>
                </a:lnTo>
                <a:lnTo>
                  <a:pt x="12501" y="3410"/>
                </a:lnTo>
                <a:lnTo>
                  <a:pt x="12503" y="3412"/>
                </a:lnTo>
                <a:lnTo>
                  <a:pt x="12505" y="3415"/>
                </a:lnTo>
                <a:lnTo>
                  <a:pt x="12507" y="3417"/>
                </a:lnTo>
                <a:lnTo>
                  <a:pt x="12509" y="3420"/>
                </a:lnTo>
                <a:moveTo>
                  <a:pt x="12005" y="3654"/>
                </a:moveTo>
                <a:lnTo>
                  <a:pt x="12006" y="3657"/>
                </a:lnTo>
                <a:lnTo>
                  <a:pt x="12007" y="3661"/>
                </a:lnTo>
                <a:lnTo>
                  <a:pt x="12008" y="3664"/>
                </a:lnTo>
                <a:lnTo>
                  <a:pt x="12008" y="3667"/>
                </a:lnTo>
                <a:lnTo>
                  <a:pt x="12008" y="3671"/>
                </a:lnTo>
                <a:lnTo>
                  <a:pt x="12007" y="3674"/>
                </a:lnTo>
                <a:lnTo>
                  <a:pt x="12006" y="3677"/>
                </a:lnTo>
                <a:lnTo>
                  <a:pt x="12005" y="3680"/>
                </a:lnTo>
                <a:lnTo>
                  <a:pt x="12004" y="3683"/>
                </a:lnTo>
                <a:lnTo>
                  <a:pt x="12002" y="3686"/>
                </a:lnTo>
                <a:lnTo>
                  <a:pt x="12000" y="3689"/>
                </a:lnTo>
                <a:lnTo>
                  <a:pt x="11998" y="3691"/>
                </a:lnTo>
                <a:lnTo>
                  <a:pt x="11996" y="3694"/>
                </a:lnTo>
                <a:lnTo>
                  <a:pt x="11993" y="3696"/>
                </a:lnTo>
                <a:lnTo>
                  <a:pt x="11990" y="3698"/>
                </a:lnTo>
                <a:lnTo>
                  <a:pt x="11987" y="3699"/>
                </a:lnTo>
                <a:lnTo>
                  <a:pt x="11731" y="3807"/>
                </a:lnTo>
                <a:lnTo>
                  <a:pt x="11728" y="3808"/>
                </a:lnTo>
                <a:lnTo>
                  <a:pt x="11725" y="3809"/>
                </a:lnTo>
                <a:lnTo>
                  <a:pt x="11721" y="3810"/>
                </a:lnTo>
                <a:lnTo>
                  <a:pt x="11718" y="3810"/>
                </a:lnTo>
                <a:lnTo>
                  <a:pt x="11714" y="3810"/>
                </a:lnTo>
                <a:lnTo>
                  <a:pt x="11711" y="3810"/>
                </a:lnTo>
                <a:lnTo>
                  <a:pt x="11708" y="3809"/>
                </a:lnTo>
                <a:lnTo>
                  <a:pt x="11705" y="3808"/>
                </a:lnTo>
                <a:lnTo>
                  <a:pt x="11702" y="3807"/>
                </a:lnTo>
                <a:lnTo>
                  <a:pt x="11699" y="3805"/>
                </a:lnTo>
                <a:lnTo>
                  <a:pt x="11696" y="3803"/>
                </a:lnTo>
                <a:lnTo>
                  <a:pt x="11694" y="3801"/>
                </a:lnTo>
                <a:lnTo>
                  <a:pt x="11692" y="3798"/>
                </a:lnTo>
                <a:lnTo>
                  <a:pt x="11690" y="3795"/>
                </a:lnTo>
                <a:lnTo>
                  <a:pt x="11688" y="3792"/>
                </a:lnTo>
                <a:lnTo>
                  <a:pt x="11686" y="3789"/>
                </a:lnTo>
                <a:lnTo>
                  <a:pt x="11685" y="3786"/>
                </a:lnTo>
                <a:lnTo>
                  <a:pt x="11684" y="3783"/>
                </a:lnTo>
                <a:lnTo>
                  <a:pt x="11684" y="3779"/>
                </a:lnTo>
                <a:lnTo>
                  <a:pt x="11684" y="3776"/>
                </a:lnTo>
                <a:lnTo>
                  <a:pt x="11684" y="3773"/>
                </a:lnTo>
                <a:lnTo>
                  <a:pt x="11684" y="3770"/>
                </a:lnTo>
                <a:lnTo>
                  <a:pt x="11685" y="3767"/>
                </a:lnTo>
                <a:lnTo>
                  <a:pt x="11686" y="3764"/>
                </a:lnTo>
                <a:lnTo>
                  <a:pt x="11688" y="3761"/>
                </a:lnTo>
                <a:lnTo>
                  <a:pt x="11689" y="3758"/>
                </a:lnTo>
                <a:lnTo>
                  <a:pt x="11691" y="3756"/>
                </a:lnTo>
                <a:lnTo>
                  <a:pt x="11693" y="3753"/>
                </a:lnTo>
                <a:lnTo>
                  <a:pt x="11696" y="3751"/>
                </a:lnTo>
                <a:lnTo>
                  <a:pt x="11698" y="3749"/>
                </a:lnTo>
                <a:lnTo>
                  <a:pt x="11701" y="3747"/>
                </a:lnTo>
                <a:lnTo>
                  <a:pt x="11704" y="3745"/>
                </a:lnTo>
                <a:lnTo>
                  <a:pt x="11959" y="3637"/>
                </a:lnTo>
                <a:lnTo>
                  <a:pt x="11963" y="3636"/>
                </a:lnTo>
                <a:lnTo>
                  <a:pt x="11966" y="3635"/>
                </a:lnTo>
                <a:lnTo>
                  <a:pt x="11970" y="3635"/>
                </a:lnTo>
                <a:lnTo>
                  <a:pt x="11973" y="3635"/>
                </a:lnTo>
                <a:lnTo>
                  <a:pt x="11976" y="3635"/>
                </a:lnTo>
                <a:lnTo>
                  <a:pt x="11980" y="3635"/>
                </a:lnTo>
                <a:lnTo>
                  <a:pt x="11983" y="3636"/>
                </a:lnTo>
                <a:lnTo>
                  <a:pt x="11986" y="3637"/>
                </a:lnTo>
                <a:lnTo>
                  <a:pt x="11989" y="3638"/>
                </a:lnTo>
                <a:lnTo>
                  <a:pt x="11992" y="3640"/>
                </a:lnTo>
                <a:lnTo>
                  <a:pt x="11995" y="3641"/>
                </a:lnTo>
                <a:lnTo>
                  <a:pt x="11997" y="3643"/>
                </a:lnTo>
                <a:lnTo>
                  <a:pt x="12000" y="3646"/>
                </a:lnTo>
                <a:lnTo>
                  <a:pt x="12002" y="3648"/>
                </a:lnTo>
                <a:lnTo>
                  <a:pt x="12004" y="3651"/>
                </a:lnTo>
                <a:lnTo>
                  <a:pt x="12005" y="3654"/>
                </a:lnTo>
                <a:moveTo>
                  <a:pt x="3554" y="3669"/>
                </a:moveTo>
                <a:lnTo>
                  <a:pt x="3554" y="3666"/>
                </a:lnTo>
                <a:lnTo>
                  <a:pt x="3554" y="3662"/>
                </a:lnTo>
                <a:lnTo>
                  <a:pt x="3555" y="3659"/>
                </a:lnTo>
                <a:lnTo>
                  <a:pt x="3556" y="3656"/>
                </a:lnTo>
                <a:lnTo>
                  <a:pt x="3558" y="3653"/>
                </a:lnTo>
                <a:lnTo>
                  <a:pt x="3560" y="3650"/>
                </a:lnTo>
                <a:lnTo>
                  <a:pt x="3561" y="3647"/>
                </a:lnTo>
                <a:lnTo>
                  <a:pt x="3564" y="3645"/>
                </a:lnTo>
                <a:lnTo>
                  <a:pt x="3566" y="3643"/>
                </a:lnTo>
                <a:lnTo>
                  <a:pt x="3569" y="3641"/>
                </a:lnTo>
                <a:lnTo>
                  <a:pt x="3571" y="3639"/>
                </a:lnTo>
                <a:lnTo>
                  <a:pt x="3574" y="3638"/>
                </a:lnTo>
                <a:lnTo>
                  <a:pt x="3578" y="3637"/>
                </a:lnTo>
                <a:lnTo>
                  <a:pt x="3581" y="3636"/>
                </a:lnTo>
                <a:lnTo>
                  <a:pt x="3584" y="3635"/>
                </a:lnTo>
                <a:lnTo>
                  <a:pt x="3588" y="3635"/>
                </a:lnTo>
                <a:lnTo>
                  <a:pt x="3865" y="3642"/>
                </a:lnTo>
                <a:lnTo>
                  <a:pt x="3868" y="3642"/>
                </a:lnTo>
                <a:lnTo>
                  <a:pt x="3872" y="3643"/>
                </a:lnTo>
                <a:lnTo>
                  <a:pt x="3875" y="3644"/>
                </a:lnTo>
                <a:lnTo>
                  <a:pt x="3878" y="3645"/>
                </a:lnTo>
                <a:lnTo>
                  <a:pt x="3881" y="3646"/>
                </a:lnTo>
                <a:lnTo>
                  <a:pt x="3884" y="3648"/>
                </a:lnTo>
                <a:lnTo>
                  <a:pt x="3886" y="3650"/>
                </a:lnTo>
                <a:lnTo>
                  <a:pt x="3889" y="3652"/>
                </a:lnTo>
                <a:lnTo>
                  <a:pt x="3891" y="3655"/>
                </a:lnTo>
                <a:lnTo>
                  <a:pt x="3893" y="3658"/>
                </a:lnTo>
                <a:lnTo>
                  <a:pt x="3894" y="3660"/>
                </a:lnTo>
                <a:lnTo>
                  <a:pt x="3896" y="3663"/>
                </a:lnTo>
                <a:lnTo>
                  <a:pt x="3897" y="3666"/>
                </a:lnTo>
                <a:lnTo>
                  <a:pt x="3897" y="3670"/>
                </a:lnTo>
                <a:lnTo>
                  <a:pt x="3898" y="3673"/>
                </a:lnTo>
                <a:lnTo>
                  <a:pt x="3898" y="3676"/>
                </a:lnTo>
                <a:lnTo>
                  <a:pt x="3897" y="3680"/>
                </a:lnTo>
                <a:lnTo>
                  <a:pt x="3897" y="3683"/>
                </a:lnTo>
                <a:lnTo>
                  <a:pt x="3896" y="3686"/>
                </a:lnTo>
                <a:lnTo>
                  <a:pt x="3894" y="3689"/>
                </a:lnTo>
                <a:lnTo>
                  <a:pt x="3893" y="3692"/>
                </a:lnTo>
                <a:lnTo>
                  <a:pt x="3891" y="3695"/>
                </a:lnTo>
                <a:lnTo>
                  <a:pt x="3889" y="3698"/>
                </a:lnTo>
                <a:lnTo>
                  <a:pt x="3887" y="3700"/>
                </a:lnTo>
                <a:lnTo>
                  <a:pt x="3884" y="3702"/>
                </a:lnTo>
                <a:lnTo>
                  <a:pt x="3881" y="3704"/>
                </a:lnTo>
                <a:lnTo>
                  <a:pt x="3878" y="3705"/>
                </a:lnTo>
                <a:lnTo>
                  <a:pt x="3875" y="3707"/>
                </a:lnTo>
                <a:lnTo>
                  <a:pt x="3872" y="3708"/>
                </a:lnTo>
                <a:lnTo>
                  <a:pt x="3869" y="3709"/>
                </a:lnTo>
                <a:lnTo>
                  <a:pt x="3865" y="3709"/>
                </a:lnTo>
                <a:lnTo>
                  <a:pt x="3862" y="3709"/>
                </a:lnTo>
                <a:lnTo>
                  <a:pt x="3588" y="3703"/>
                </a:lnTo>
                <a:lnTo>
                  <a:pt x="3584" y="3703"/>
                </a:lnTo>
                <a:lnTo>
                  <a:pt x="3581" y="3702"/>
                </a:lnTo>
                <a:lnTo>
                  <a:pt x="3578" y="3701"/>
                </a:lnTo>
                <a:lnTo>
                  <a:pt x="3574" y="3700"/>
                </a:lnTo>
                <a:lnTo>
                  <a:pt x="3571" y="3698"/>
                </a:lnTo>
                <a:lnTo>
                  <a:pt x="3569" y="3697"/>
                </a:lnTo>
                <a:lnTo>
                  <a:pt x="3566" y="3695"/>
                </a:lnTo>
                <a:lnTo>
                  <a:pt x="3564" y="3693"/>
                </a:lnTo>
                <a:lnTo>
                  <a:pt x="3561" y="3690"/>
                </a:lnTo>
                <a:lnTo>
                  <a:pt x="3560" y="3688"/>
                </a:lnTo>
                <a:lnTo>
                  <a:pt x="3558" y="3685"/>
                </a:lnTo>
                <a:lnTo>
                  <a:pt x="3556" y="3682"/>
                </a:lnTo>
                <a:lnTo>
                  <a:pt x="3555" y="3679"/>
                </a:lnTo>
                <a:lnTo>
                  <a:pt x="3554" y="3676"/>
                </a:lnTo>
                <a:lnTo>
                  <a:pt x="3554" y="3673"/>
                </a:lnTo>
                <a:lnTo>
                  <a:pt x="3554" y="3669"/>
                </a:lnTo>
                <a:moveTo>
                  <a:pt x="3346" y="3670"/>
                </a:moveTo>
                <a:lnTo>
                  <a:pt x="3346" y="3674"/>
                </a:lnTo>
                <a:lnTo>
                  <a:pt x="3345" y="3677"/>
                </a:lnTo>
                <a:lnTo>
                  <a:pt x="3345" y="3680"/>
                </a:lnTo>
                <a:lnTo>
                  <a:pt x="3344" y="3684"/>
                </a:lnTo>
                <a:lnTo>
                  <a:pt x="3342" y="3687"/>
                </a:lnTo>
                <a:lnTo>
                  <a:pt x="3341" y="3689"/>
                </a:lnTo>
                <a:lnTo>
                  <a:pt x="3339" y="3692"/>
                </a:lnTo>
                <a:lnTo>
                  <a:pt x="3337" y="3694"/>
                </a:lnTo>
                <a:lnTo>
                  <a:pt x="3334" y="3697"/>
                </a:lnTo>
                <a:lnTo>
                  <a:pt x="3332" y="3699"/>
                </a:lnTo>
                <a:lnTo>
                  <a:pt x="3329" y="3700"/>
                </a:lnTo>
                <a:lnTo>
                  <a:pt x="3326" y="3702"/>
                </a:lnTo>
                <a:lnTo>
                  <a:pt x="3323" y="3703"/>
                </a:lnTo>
                <a:lnTo>
                  <a:pt x="3320" y="3704"/>
                </a:lnTo>
                <a:lnTo>
                  <a:pt x="3316" y="3705"/>
                </a:lnTo>
                <a:lnTo>
                  <a:pt x="3313" y="3705"/>
                </a:lnTo>
                <a:lnTo>
                  <a:pt x="3038" y="3715"/>
                </a:lnTo>
                <a:lnTo>
                  <a:pt x="3034" y="3715"/>
                </a:lnTo>
                <a:lnTo>
                  <a:pt x="3031" y="3715"/>
                </a:lnTo>
                <a:lnTo>
                  <a:pt x="3028" y="3714"/>
                </a:lnTo>
                <a:lnTo>
                  <a:pt x="3024" y="3713"/>
                </a:lnTo>
                <a:lnTo>
                  <a:pt x="3021" y="3712"/>
                </a:lnTo>
                <a:lnTo>
                  <a:pt x="3018" y="3711"/>
                </a:lnTo>
                <a:lnTo>
                  <a:pt x="3016" y="3709"/>
                </a:lnTo>
                <a:lnTo>
                  <a:pt x="3013" y="3707"/>
                </a:lnTo>
                <a:lnTo>
                  <a:pt x="3011" y="3704"/>
                </a:lnTo>
                <a:lnTo>
                  <a:pt x="3009" y="3702"/>
                </a:lnTo>
                <a:lnTo>
                  <a:pt x="3007" y="3699"/>
                </a:lnTo>
                <a:lnTo>
                  <a:pt x="3005" y="3696"/>
                </a:lnTo>
                <a:lnTo>
                  <a:pt x="3004" y="3693"/>
                </a:lnTo>
                <a:lnTo>
                  <a:pt x="3003" y="3690"/>
                </a:lnTo>
                <a:lnTo>
                  <a:pt x="3002" y="3687"/>
                </a:lnTo>
                <a:lnTo>
                  <a:pt x="3002" y="3683"/>
                </a:lnTo>
                <a:lnTo>
                  <a:pt x="3002" y="3680"/>
                </a:lnTo>
                <a:lnTo>
                  <a:pt x="3002" y="3677"/>
                </a:lnTo>
                <a:lnTo>
                  <a:pt x="3003" y="3673"/>
                </a:lnTo>
                <a:lnTo>
                  <a:pt x="3004" y="3670"/>
                </a:lnTo>
                <a:lnTo>
                  <a:pt x="3005" y="3667"/>
                </a:lnTo>
                <a:lnTo>
                  <a:pt x="3007" y="3664"/>
                </a:lnTo>
                <a:lnTo>
                  <a:pt x="3009" y="3662"/>
                </a:lnTo>
                <a:lnTo>
                  <a:pt x="3011" y="3659"/>
                </a:lnTo>
                <a:lnTo>
                  <a:pt x="3013" y="3657"/>
                </a:lnTo>
                <a:lnTo>
                  <a:pt x="3016" y="3655"/>
                </a:lnTo>
                <a:lnTo>
                  <a:pt x="3019" y="3653"/>
                </a:lnTo>
                <a:lnTo>
                  <a:pt x="3022" y="3652"/>
                </a:lnTo>
                <a:lnTo>
                  <a:pt x="3025" y="3650"/>
                </a:lnTo>
                <a:lnTo>
                  <a:pt x="3028" y="3649"/>
                </a:lnTo>
                <a:lnTo>
                  <a:pt x="3031" y="3649"/>
                </a:lnTo>
                <a:lnTo>
                  <a:pt x="3035" y="3648"/>
                </a:lnTo>
                <a:lnTo>
                  <a:pt x="3311" y="3637"/>
                </a:lnTo>
                <a:lnTo>
                  <a:pt x="3314" y="3637"/>
                </a:lnTo>
                <a:lnTo>
                  <a:pt x="3318" y="3638"/>
                </a:lnTo>
                <a:lnTo>
                  <a:pt x="3321" y="3639"/>
                </a:lnTo>
                <a:lnTo>
                  <a:pt x="3324" y="3640"/>
                </a:lnTo>
                <a:lnTo>
                  <a:pt x="3327" y="3641"/>
                </a:lnTo>
                <a:lnTo>
                  <a:pt x="3330" y="3643"/>
                </a:lnTo>
                <a:lnTo>
                  <a:pt x="3333" y="3645"/>
                </a:lnTo>
                <a:lnTo>
                  <a:pt x="3335" y="3647"/>
                </a:lnTo>
                <a:lnTo>
                  <a:pt x="3338" y="3649"/>
                </a:lnTo>
                <a:lnTo>
                  <a:pt x="3340" y="3652"/>
                </a:lnTo>
                <a:lnTo>
                  <a:pt x="3342" y="3655"/>
                </a:lnTo>
                <a:lnTo>
                  <a:pt x="3343" y="3657"/>
                </a:lnTo>
                <a:lnTo>
                  <a:pt x="3344" y="3660"/>
                </a:lnTo>
                <a:lnTo>
                  <a:pt x="3345" y="3664"/>
                </a:lnTo>
                <a:lnTo>
                  <a:pt x="3346" y="3667"/>
                </a:lnTo>
                <a:lnTo>
                  <a:pt x="3346" y="3670"/>
                </a:lnTo>
                <a:moveTo>
                  <a:pt x="4105" y="3687"/>
                </a:moveTo>
                <a:lnTo>
                  <a:pt x="4105" y="3684"/>
                </a:lnTo>
                <a:lnTo>
                  <a:pt x="4106" y="3680"/>
                </a:lnTo>
                <a:lnTo>
                  <a:pt x="4107" y="3677"/>
                </a:lnTo>
                <a:lnTo>
                  <a:pt x="4108" y="3674"/>
                </a:lnTo>
                <a:lnTo>
                  <a:pt x="4110" y="3671"/>
                </a:lnTo>
                <a:lnTo>
                  <a:pt x="4112" y="3669"/>
                </a:lnTo>
                <a:lnTo>
                  <a:pt x="4114" y="3666"/>
                </a:lnTo>
                <a:lnTo>
                  <a:pt x="4117" y="3664"/>
                </a:lnTo>
                <a:lnTo>
                  <a:pt x="4119" y="3662"/>
                </a:lnTo>
                <a:lnTo>
                  <a:pt x="4122" y="3660"/>
                </a:lnTo>
                <a:lnTo>
                  <a:pt x="4125" y="3659"/>
                </a:lnTo>
                <a:lnTo>
                  <a:pt x="4128" y="3658"/>
                </a:lnTo>
                <a:lnTo>
                  <a:pt x="4131" y="3657"/>
                </a:lnTo>
                <a:lnTo>
                  <a:pt x="4135" y="3656"/>
                </a:lnTo>
                <a:lnTo>
                  <a:pt x="4138" y="3656"/>
                </a:lnTo>
                <a:lnTo>
                  <a:pt x="4142" y="3656"/>
                </a:lnTo>
                <a:lnTo>
                  <a:pt x="4417" y="3677"/>
                </a:lnTo>
                <a:lnTo>
                  <a:pt x="4420" y="3678"/>
                </a:lnTo>
                <a:lnTo>
                  <a:pt x="4424" y="3679"/>
                </a:lnTo>
                <a:lnTo>
                  <a:pt x="4427" y="3680"/>
                </a:lnTo>
                <a:lnTo>
                  <a:pt x="4430" y="3681"/>
                </a:lnTo>
                <a:lnTo>
                  <a:pt x="4433" y="3683"/>
                </a:lnTo>
                <a:lnTo>
                  <a:pt x="4435" y="3685"/>
                </a:lnTo>
                <a:lnTo>
                  <a:pt x="4438" y="3687"/>
                </a:lnTo>
                <a:lnTo>
                  <a:pt x="4440" y="3689"/>
                </a:lnTo>
                <a:lnTo>
                  <a:pt x="4442" y="3692"/>
                </a:lnTo>
                <a:lnTo>
                  <a:pt x="4444" y="3695"/>
                </a:lnTo>
                <a:lnTo>
                  <a:pt x="4445" y="3698"/>
                </a:lnTo>
                <a:lnTo>
                  <a:pt x="4446" y="3701"/>
                </a:lnTo>
                <a:lnTo>
                  <a:pt x="4447" y="3704"/>
                </a:lnTo>
                <a:lnTo>
                  <a:pt x="4448" y="3707"/>
                </a:lnTo>
                <a:lnTo>
                  <a:pt x="4448" y="3711"/>
                </a:lnTo>
                <a:lnTo>
                  <a:pt x="4448" y="3714"/>
                </a:lnTo>
                <a:lnTo>
                  <a:pt x="4447" y="3718"/>
                </a:lnTo>
                <a:lnTo>
                  <a:pt x="4446" y="3721"/>
                </a:lnTo>
                <a:lnTo>
                  <a:pt x="4445" y="3724"/>
                </a:lnTo>
                <a:lnTo>
                  <a:pt x="4444" y="3727"/>
                </a:lnTo>
                <a:lnTo>
                  <a:pt x="4442" y="3730"/>
                </a:lnTo>
                <a:lnTo>
                  <a:pt x="4440" y="3732"/>
                </a:lnTo>
                <a:lnTo>
                  <a:pt x="4438" y="3735"/>
                </a:lnTo>
                <a:lnTo>
                  <a:pt x="4436" y="3737"/>
                </a:lnTo>
                <a:lnTo>
                  <a:pt x="4433" y="3739"/>
                </a:lnTo>
                <a:lnTo>
                  <a:pt x="4430" y="3740"/>
                </a:lnTo>
                <a:lnTo>
                  <a:pt x="4427" y="3742"/>
                </a:lnTo>
                <a:lnTo>
                  <a:pt x="4424" y="3743"/>
                </a:lnTo>
                <a:lnTo>
                  <a:pt x="4421" y="3744"/>
                </a:lnTo>
                <a:lnTo>
                  <a:pt x="4418" y="3744"/>
                </a:lnTo>
                <a:lnTo>
                  <a:pt x="4414" y="3744"/>
                </a:lnTo>
                <a:lnTo>
                  <a:pt x="4411" y="3744"/>
                </a:lnTo>
                <a:lnTo>
                  <a:pt x="4137" y="3723"/>
                </a:lnTo>
                <a:lnTo>
                  <a:pt x="4133" y="3723"/>
                </a:lnTo>
                <a:lnTo>
                  <a:pt x="4130" y="3722"/>
                </a:lnTo>
                <a:lnTo>
                  <a:pt x="4127" y="3721"/>
                </a:lnTo>
                <a:lnTo>
                  <a:pt x="4124" y="3719"/>
                </a:lnTo>
                <a:lnTo>
                  <a:pt x="4121" y="3718"/>
                </a:lnTo>
                <a:lnTo>
                  <a:pt x="4118" y="3716"/>
                </a:lnTo>
                <a:lnTo>
                  <a:pt x="4116" y="3714"/>
                </a:lnTo>
                <a:lnTo>
                  <a:pt x="4113" y="3711"/>
                </a:lnTo>
                <a:lnTo>
                  <a:pt x="4111" y="3709"/>
                </a:lnTo>
                <a:lnTo>
                  <a:pt x="4109" y="3706"/>
                </a:lnTo>
                <a:lnTo>
                  <a:pt x="4108" y="3703"/>
                </a:lnTo>
                <a:lnTo>
                  <a:pt x="4107" y="3700"/>
                </a:lnTo>
                <a:lnTo>
                  <a:pt x="4106" y="3697"/>
                </a:lnTo>
                <a:lnTo>
                  <a:pt x="4105" y="3694"/>
                </a:lnTo>
                <a:lnTo>
                  <a:pt x="4105" y="3691"/>
                </a:lnTo>
                <a:lnTo>
                  <a:pt x="4105" y="3687"/>
                </a:lnTo>
                <a:moveTo>
                  <a:pt x="2795" y="3697"/>
                </a:moveTo>
                <a:lnTo>
                  <a:pt x="2795" y="3701"/>
                </a:lnTo>
                <a:lnTo>
                  <a:pt x="2795" y="3704"/>
                </a:lnTo>
                <a:lnTo>
                  <a:pt x="2794" y="3707"/>
                </a:lnTo>
                <a:lnTo>
                  <a:pt x="2794" y="3711"/>
                </a:lnTo>
                <a:lnTo>
                  <a:pt x="2792" y="3714"/>
                </a:lnTo>
                <a:lnTo>
                  <a:pt x="2791" y="3717"/>
                </a:lnTo>
                <a:lnTo>
                  <a:pt x="2789" y="3719"/>
                </a:lnTo>
                <a:lnTo>
                  <a:pt x="2787" y="3722"/>
                </a:lnTo>
                <a:lnTo>
                  <a:pt x="2785" y="3724"/>
                </a:lnTo>
                <a:lnTo>
                  <a:pt x="2783" y="3727"/>
                </a:lnTo>
                <a:lnTo>
                  <a:pt x="2780" y="3729"/>
                </a:lnTo>
                <a:lnTo>
                  <a:pt x="2777" y="3730"/>
                </a:lnTo>
                <a:lnTo>
                  <a:pt x="2774" y="3732"/>
                </a:lnTo>
                <a:lnTo>
                  <a:pt x="2771" y="3733"/>
                </a:lnTo>
                <a:lnTo>
                  <a:pt x="2767" y="3734"/>
                </a:lnTo>
                <a:lnTo>
                  <a:pt x="2764" y="3734"/>
                </a:lnTo>
                <a:lnTo>
                  <a:pt x="2491" y="3761"/>
                </a:lnTo>
                <a:lnTo>
                  <a:pt x="2487" y="3761"/>
                </a:lnTo>
                <a:lnTo>
                  <a:pt x="2484" y="3761"/>
                </a:lnTo>
                <a:lnTo>
                  <a:pt x="2481" y="3761"/>
                </a:lnTo>
                <a:lnTo>
                  <a:pt x="2478" y="3760"/>
                </a:lnTo>
                <a:lnTo>
                  <a:pt x="2475" y="3759"/>
                </a:lnTo>
                <a:lnTo>
                  <a:pt x="2472" y="3758"/>
                </a:lnTo>
                <a:lnTo>
                  <a:pt x="2469" y="3756"/>
                </a:lnTo>
                <a:lnTo>
                  <a:pt x="2466" y="3754"/>
                </a:lnTo>
                <a:lnTo>
                  <a:pt x="2464" y="3752"/>
                </a:lnTo>
                <a:lnTo>
                  <a:pt x="2461" y="3750"/>
                </a:lnTo>
                <a:lnTo>
                  <a:pt x="2459" y="3748"/>
                </a:lnTo>
                <a:lnTo>
                  <a:pt x="2457" y="3745"/>
                </a:lnTo>
                <a:lnTo>
                  <a:pt x="2456" y="3742"/>
                </a:lnTo>
                <a:lnTo>
                  <a:pt x="2454" y="3739"/>
                </a:lnTo>
                <a:lnTo>
                  <a:pt x="2453" y="3736"/>
                </a:lnTo>
                <a:lnTo>
                  <a:pt x="2453" y="3732"/>
                </a:lnTo>
                <a:lnTo>
                  <a:pt x="2453" y="3729"/>
                </a:lnTo>
                <a:lnTo>
                  <a:pt x="2453" y="3725"/>
                </a:lnTo>
                <a:lnTo>
                  <a:pt x="2453" y="3722"/>
                </a:lnTo>
                <a:lnTo>
                  <a:pt x="2454" y="3719"/>
                </a:lnTo>
                <a:lnTo>
                  <a:pt x="2455" y="3716"/>
                </a:lnTo>
                <a:lnTo>
                  <a:pt x="2457" y="3713"/>
                </a:lnTo>
                <a:lnTo>
                  <a:pt x="2458" y="3710"/>
                </a:lnTo>
                <a:lnTo>
                  <a:pt x="2460" y="3707"/>
                </a:lnTo>
                <a:lnTo>
                  <a:pt x="2462" y="3705"/>
                </a:lnTo>
                <a:lnTo>
                  <a:pt x="2465" y="3703"/>
                </a:lnTo>
                <a:lnTo>
                  <a:pt x="2467" y="3701"/>
                </a:lnTo>
                <a:lnTo>
                  <a:pt x="2470" y="3699"/>
                </a:lnTo>
                <a:lnTo>
                  <a:pt x="2473" y="3697"/>
                </a:lnTo>
                <a:lnTo>
                  <a:pt x="2476" y="3696"/>
                </a:lnTo>
                <a:lnTo>
                  <a:pt x="2480" y="3695"/>
                </a:lnTo>
                <a:lnTo>
                  <a:pt x="2483" y="3694"/>
                </a:lnTo>
                <a:lnTo>
                  <a:pt x="2758" y="3667"/>
                </a:lnTo>
                <a:lnTo>
                  <a:pt x="2761" y="3667"/>
                </a:lnTo>
                <a:lnTo>
                  <a:pt x="2765" y="3667"/>
                </a:lnTo>
                <a:lnTo>
                  <a:pt x="2768" y="3668"/>
                </a:lnTo>
                <a:lnTo>
                  <a:pt x="2771" y="3669"/>
                </a:lnTo>
                <a:lnTo>
                  <a:pt x="2775" y="3670"/>
                </a:lnTo>
                <a:lnTo>
                  <a:pt x="2778" y="3671"/>
                </a:lnTo>
                <a:lnTo>
                  <a:pt x="2780" y="3673"/>
                </a:lnTo>
                <a:lnTo>
                  <a:pt x="2783" y="3675"/>
                </a:lnTo>
                <a:lnTo>
                  <a:pt x="2786" y="3677"/>
                </a:lnTo>
                <a:lnTo>
                  <a:pt x="2788" y="3679"/>
                </a:lnTo>
                <a:lnTo>
                  <a:pt x="2790" y="3682"/>
                </a:lnTo>
                <a:lnTo>
                  <a:pt x="2791" y="3685"/>
                </a:lnTo>
                <a:lnTo>
                  <a:pt x="2793" y="3688"/>
                </a:lnTo>
                <a:lnTo>
                  <a:pt x="2794" y="3691"/>
                </a:lnTo>
                <a:lnTo>
                  <a:pt x="2794" y="3694"/>
                </a:lnTo>
                <a:lnTo>
                  <a:pt x="2795" y="3697"/>
                </a:lnTo>
                <a:moveTo>
                  <a:pt x="4655" y="3736"/>
                </a:moveTo>
                <a:lnTo>
                  <a:pt x="4655" y="3733"/>
                </a:lnTo>
                <a:lnTo>
                  <a:pt x="4656" y="3729"/>
                </a:lnTo>
                <a:lnTo>
                  <a:pt x="4657" y="3726"/>
                </a:lnTo>
                <a:lnTo>
                  <a:pt x="4659" y="3723"/>
                </a:lnTo>
                <a:lnTo>
                  <a:pt x="4661" y="3720"/>
                </a:lnTo>
                <a:lnTo>
                  <a:pt x="4663" y="3718"/>
                </a:lnTo>
                <a:lnTo>
                  <a:pt x="4665" y="3715"/>
                </a:lnTo>
                <a:lnTo>
                  <a:pt x="4667" y="3713"/>
                </a:lnTo>
                <a:lnTo>
                  <a:pt x="4670" y="3711"/>
                </a:lnTo>
                <a:lnTo>
                  <a:pt x="4673" y="3710"/>
                </a:lnTo>
                <a:lnTo>
                  <a:pt x="4676" y="3708"/>
                </a:lnTo>
                <a:lnTo>
                  <a:pt x="4679" y="3707"/>
                </a:lnTo>
                <a:lnTo>
                  <a:pt x="4682" y="3707"/>
                </a:lnTo>
                <a:lnTo>
                  <a:pt x="4686" y="3706"/>
                </a:lnTo>
                <a:lnTo>
                  <a:pt x="4689" y="3706"/>
                </a:lnTo>
                <a:lnTo>
                  <a:pt x="4693" y="3706"/>
                </a:lnTo>
                <a:lnTo>
                  <a:pt x="4967" y="3743"/>
                </a:lnTo>
                <a:lnTo>
                  <a:pt x="4970" y="3744"/>
                </a:lnTo>
                <a:lnTo>
                  <a:pt x="4973" y="3745"/>
                </a:lnTo>
                <a:lnTo>
                  <a:pt x="4976" y="3746"/>
                </a:lnTo>
                <a:lnTo>
                  <a:pt x="4979" y="3748"/>
                </a:lnTo>
                <a:lnTo>
                  <a:pt x="4982" y="3750"/>
                </a:lnTo>
                <a:lnTo>
                  <a:pt x="4984" y="3752"/>
                </a:lnTo>
                <a:lnTo>
                  <a:pt x="4987" y="3754"/>
                </a:lnTo>
                <a:lnTo>
                  <a:pt x="4989" y="3757"/>
                </a:lnTo>
                <a:lnTo>
                  <a:pt x="4991" y="3759"/>
                </a:lnTo>
                <a:lnTo>
                  <a:pt x="4992" y="3762"/>
                </a:lnTo>
                <a:lnTo>
                  <a:pt x="4993" y="3765"/>
                </a:lnTo>
                <a:lnTo>
                  <a:pt x="4995" y="3768"/>
                </a:lnTo>
                <a:lnTo>
                  <a:pt x="4995" y="3771"/>
                </a:lnTo>
                <a:lnTo>
                  <a:pt x="4996" y="3774"/>
                </a:lnTo>
                <a:lnTo>
                  <a:pt x="4996" y="3778"/>
                </a:lnTo>
                <a:lnTo>
                  <a:pt x="4996" y="3781"/>
                </a:lnTo>
                <a:lnTo>
                  <a:pt x="4995" y="3784"/>
                </a:lnTo>
                <a:lnTo>
                  <a:pt x="4994" y="3788"/>
                </a:lnTo>
                <a:lnTo>
                  <a:pt x="4993" y="3791"/>
                </a:lnTo>
                <a:lnTo>
                  <a:pt x="4991" y="3794"/>
                </a:lnTo>
                <a:lnTo>
                  <a:pt x="4989" y="3796"/>
                </a:lnTo>
                <a:lnTo>
                  <a:pt x="4987" y="3799"/>
                </a:lnTo>
                <a:lnTo>
                  <a:pt x="4984" y="3801"/>
                </a:lnTo>
                <a:lnTo>
                  <a:pt x="4982" y="3803"/>
                </a:lnTo>
                <a:lnTo>
                  <a:pt x="4979" y="3805"/>
                </a:lnTo>
                <a:lnTo>
                  <a:pt x="4976" y="3806"/>
                </a:lnTo>
                <a:lnTo>
                  <a:pt x="4973" y="3808"/>
                </a:lnTo>
                <a:lnTo>
                  <a:pt x="4970" y="3809"/>
                </a:lnTo>
                <a:lnTo>
                  <a:pt x="4967" y="3809"/>
                </a:lnTo>
                <a:lnTo>
                  <a:pt x="4963" y="3810"/>
                </a:lnTo>
                <a:lnTo>
                  <a:pt x="4960" y="3810"/>
                </a:lnTo>
                <a:lnTo>
                  <a:pt x="4957" y="3809"/>
                </a:lnTo>
                <a:lnTo>
                  <a:pt x="4684" y="3773"/>
                </a:lnTo>
                <a:lnTo>
                  <a:pt x="4680" y="3773"/>
                </a:lnTo>
                <a:lnTo>
                  <a:pt x="4677" y="3772"/>
                </a:lnTo>
                <a:lnTo>
                  <a:pt x="4674" y="3771"/>
                </a:lnTo>
                <a:lnTo>
                  <a:pt x="4671" y="3769"/>
                </a:lnTo>
                <a:lnTo>
                  <a:pt x="4668" y="3767"/>
                </a:lnTo>
                <a:lnTo>
                  <a:pt x="4666" y="3765"/>
                </a:lnTo>
                <a:lnTo>
                  <a:pt x="4663" y="3763"/>
                </a:lnTo>
                <a:lnTo>
                  <a:pt x="4661" y="3761"/>
                </a:lnTo>
                <a:lnTo>
                  <a:pt x="4659" y="3758"/>
                </a:lnTo>
                <a:lnTo>
                  <a:pt x="4658" y="3755"/>
                </a:lnTo>
                <a:lnTo>
                  <a:pt x="4657" y="3752"/>
                </a:lnTo>
                <a:lnTo>
                  <a:pt x="4655" y="3749"/>
                </a:lnTo>
                <a:lnTo>
                  <a:pt x="4655" y="3746"/>
                </a:lnTo>
                <a:lnTo>
                  <a:pt x="4654" y="3743"/>
                </a:lnTo>
                <a:lnTo>
                  <a:pt x="4654" y="3740"/>
                </a:lnTo>
                <a:lnTo>
                  <a:pt x="4655" y="3736"/>
                </a:lnTo>
                <a:moveTo>
                  <a:pt x="2248" y="3759"/>
                </a:moveTo>
                <a:lnTo>
                  <a:pt x="2248" y="3763"/>
                </a:lnTo>
                <a:lnTo>
                  <a:pt x="2248" y="3766"/>
                </a:lnTo>
                <a:lnTo>
                  <a:pt x="2248" y="3770"/>
                </a:lnTo>
                <a:lnTo>
                  <a:pt x="2247" y="3773"/>
                </a:lnTo>
                <a:lnTo>
                  <a:pt x="2246" y="3776"/>
                </a:lnTo>
                <a:lnTo>
                  <a:pt x="2245" y="3779"/>
                </a:lnTo>
                <a:lnTo>
                  <a:pt x="2243" y="3782"/>
                </a:lnTo>
                <a:lnTo>
                  <a:pt x="2241" y="3785"/>
                </a:lnTo>
                <a:lnTo>
                  <a:pt x="2239" y="3787"/>
                </a:lnTo>
                <a:lnTo>
                  <a:pt x="2237" y="3790"/>
                </a:lnTo>
                <a:lnTo>
                  <a:pt x="2234" y="3792"/>
                </a:lnTo>
                <a:lnTo>
                  <a:pt x="2232" y="3793"/>
                </a:lnTo>
                <a:lnTo>
                  <a:pt x="2229" y="3795"/>
                </a:lnTo>
                <a:lnTo>
                  <a:pt x="2226" y="3796"/>
                </a:lnTo>
                <a:lnTo>
                  <a:pt x="2222" y="3797"/>
                </a:lnTo>
                <a:lnTo>
                  <a:pt x="2219" y="3798"/>
                </a:lnTo>
                <a:lnTo>
                  <a:pt x="1948" y="3844"/>
                </a:lnTo>
                <a:lnTo>
                  <a:pt x="1945" y="3845"/>
                </a:lnTo>
                <a:lnTo>
                  <a:pt x="1941" y="3845"/>
                </a:lnTo>
                <a:lnTo>
                  <a:pt x="1938" y="3844"/>
                </a:lnTo>
                <a:lnTo>
                  <a:pt x="1935" y="3844"/>
                </a:lnTo>
                <a:lnTo>
                  <a:pt x="1931" y="3843"/>
                </a:lnTo>
                <a:lnTo>
                  <a:pt x="1928" y="3842"/>
                </a:lnTo>
                <a:lnTo>
                  <a:pt x="1925" y="3840"/>
                </a:lnTo>
                <a:lnTo>
                  <a:pt x="1923" y="3839"/>
                </a:lnTo>
                <a:lnTo>
                  <a:pt x="1920" y="3837"/>
                </a:lnTo>
                <a:lnTo>
                  <a:pt x="1918" y="3834"/>
                </a:lnTo>
                <a:lnTo>
                  <a:pt x="1915" y="3832"/>
                </a:lnTo>
                <a:lnTo>
                  <a:pt x="1913" y="3829"/>
                </a:lnTo>
                <a:lnTo>
                  <a:pt x="1912" y="3827"/>
                </a:lnTo>
                <a:lnTo>
                  <a:pt x="1910" y="3824"/>
                </a:lnTo>
                <a:lnTo>
                  <a:pt x="1909" y="3820"/>
                </a:lnTo>
                <a:lnTo>
                  <a:pt x="1908" y="3817"/>
                </a:lnTo>
                <a:lnTo>
                  <a:pt x="1908" y="3814"/>
                </a:lnTo>
                <a:lnTo>
                  <a:pt x="1907" y="3810"/>
                </a:lnTo>
                <a:lnTo>
                  <a:pt x="1908" y="3807"/>
                </a:lnTo>
                <a:lnTo>
                  <a:pt x="1908" y="3804"/>
                </a:lnTo>
                <a:lnTo>
                  <a:pt x="1909" y="3801"/>
                </a:lnTo>
                <a:lnTo>
                  <a:pt x="1910" y="3798"/>
                </a:lnTo>
                <a:lnTo>
                  <a:pt x="1912" y="3795"/>
                </a:lnTo>
                <a:lnTo>
                  <a:pt x="1914" y="3792"/>
                </a:lnTo>
                <a:lnTo>
                  <a:pt x="1915" y="3789"/>
                </a:lnTo>
                <a:lnTo>
                  <a:pt x="1918" y="3787"/>
                </a:lnTo>
                <a:lnTo>
                  <a:pt x="1920" y="3785"/>
                </a:lnTo>
                <a:lnTo>
                  <a:pt x="1923" y="3783"/>
                </a:lnTo>
                <a:lnTo>
                  <a:pt x="1925" y="3781"/>
                </a:lnTo>
                <a:lnTo>
                  <a:pt x="1928" y="3780"/>
                </a:lnTo>
                <a:lnTo>
                  <a:pt x="1932" y="3779"/>
                </a:lnTo>
                <a:lnTo>
                  <a:pt x="1935" y="3778"/>
                </a:lnTo>
                <a:lnTo>
                  <a:pt x="2209" y="3731"/>
                </a:lnTo>
                <a:lnTo>
                  <a:pt x="2212" y="3731"/>
                </a:lnTo>
                <a:lnTo>
                  <a:pt x="2216" y="3731"/>
                </a:lnTo>
                <a:lnTo>
                  <a:pt x="2219" y="3731"/>
                </a:lnTo>
                <a:lnTo>
                  <a:pt x="2222" y="3732"/>
                </a:lnTo>
                <a:lnTo>
                  <a:pt x="2225" y="3733"/>
                </a:lnTo>
                <a:lnTo>
                  <a:pt x="2228" y="3734"/>
                </a:lnTo>
                <a:lnTo>
                  <a:pt x="2231" y="3736"/>
                </a:lnTo>
                <a:lnTo>
                  <a:pt x="2234" y="3738"/>
                </a:lnTo>
                <a:lnTo>
                  <a:pt x="2237" y="3740"/>
                </a:lnTo>
                <a:lnTo>
                  <a:pt x="2239" y="3742"/>
                </a:lnTo>
                <a:lnTo>
                  <a:pt x="2241" y="3744"/>
                </a:lnTo>
                <a:lnTo>
                  <a:pt x="2243" y="3747"/>
                </a:lnTo>
                <a:lnTo>
                  <a:pt x="2245" y="3750"/>
                </a:lnTo>
                <a:lnTo>
                  <a:pt x="2246" y="3753"/>
                </a:lnTo>
                <a:lnTo>
                  <a:pt x="2247" y="3756"/>
                </a:lnTo>
                <a:lnTo>
                  <a:pt x="2248" y="3759"/>
                </a:lnTo>
                <a:moveTo>
                  <a:pt x="5200" y="3814"/>
                </a:moveTo>
                <a:lnTo>
                  <a:pt x="5201" y="3811"/>
                </a:lnTo>
                <a:lnTo>
                  <a:pt x="5202" y="3807"/>
                </a:lnTo>
                <a:lnTo>
                  <a:pt x="5203" y="3804"/>
                </a:lnTo>
                <a:lnTo>
                  <a:pt x="5205" y="3801"/>
                </a:lnTo>
                <a:lnTo>
                  <a:pt x="5207" y="3799"/>
                </a:lnTo>
                <a:lnTo>
                  <a:pt x="5209" y="3796"/>
                </a:lnTo>
                <a:lnTo>
                  <a:pt x="5211" y="3794"/>
                </a:lnTo>
                <a:lnTo>
                  <a:pt x="5214" y="3792"/>
                </a:lnTo>
                <a:lnTo>
                  <a:pt x="5217" y="3790"/>
                </a:lnTo>
                <a:lnTo>
                  <a:pt x="5220" y="3789"/>
                </a:lnTo>
                <a:lnTo>
                  <a:pt x="5223" y="3788"/>
                </a:lnTo>
                <a:lnTo>
                  <a:pt x="5226" y="3787"/>
                </a:lnTo>
                <a:lnTo>
                  <a:pt x="5229" y="3786"/>
                </a:lnTo>
                <a:lnTo>
                  <a:pt x="5233" y="3786"/>
                </a:lnTo>
                <a:lnTo>
                  <a:pt x="5236" y="3786"/>
                </a:lnTo>
                <a:lnTo>
                  <a:pt x="5240" y="3786"/>
                </a:lnTo>
                <a:lnTo>
                  <a:pt x="5512" y="3836"/>
                </a:lnTo>
                <a:lnTo>
                  <a:pt x="5515" y="3837"/>
                </a:lnTo>
                <a:lnTo>
                  <a:pt x="5518" y="3838"/>
                </a:lnTo>
                <a:lnTo>
                  <a:pt x="5521" y="3840"/>
                </a:lnTo>
                <a:lnTo>
                  <a:pt x="5524" y="3842"/>
                </a:lnTo>
                <a:lnTo>
                  <a:pt x="5527" y="3844"/>
                </a:lnTo>
                <a:lnTo>
                  <a:pt x="5529" y="3846"/>
                </a:lnTo>
                <a:lnTo>
                  <a:pt x="5531" y="3848"/>
                </a:lnTo>
                <a:lnTo>
                  <a:pt x="5533" y="3851"/>
                </a:lnTo>
                <a:lnTo>
                  <a:pt x="5535" y="3854"/>
                </a:lnTo>
                <a:lnTo>
                  <a:pt x="5536" y="3857"/>
                </a:lnTo>
                <a:lnTo>
                  <a:pt x="5537" y="3860"/>
                </a:lnTo>
                <a:lnTo>
                  <a:pt x="5538" y="3863"/>
                </a:lnTo>
                <a:lnTo>
                  <a:pt x="5539" y="3866"/>
                </a:lnTo>
                <a:lnTo>
                  <a:pt x="5539" y="3869"/>
                </a:lnTo>
                <a:lnTo>
                  <a:pt x="5539" y="3873"/>
                </a:lnTo>
                <a:lnTo>
                  <a:pt x="5539" y="3876"/>
                </a:lnTo>
                <a:lnTo>
                  <a:pt x="5538" y="3879"/>
                </a:lnTo>
                <a:lnTo>
                  <a:pt x="5537" y="3883"/>
                </a:lnTo>
                <a:lnTo>
                  <a:pt x="5535" y="3886"/>
                </a:lnTo>
                <a:lnTo>
                  <a:pt x="5533" y="3888"/>
                </a:lnTo>
                <a:lnTo>
                  <a:pt x="5531" y="3891"/>
                </a:lnTo>
                <a:lnTo>
                  <a:pt x="5529" y="3893"/>
                </a:lnTo>
                <a:lnTo>
                  <a:pt x="5526" y="3895"/>
                </a:lnTo>
                <a:lnTo>
                  <a:pt x="5524" y="3897"/>
                </a:lnTo>
                <a:lnTo>
                  <a:pt x="5521" y="3899"/>
                </a:lnTo>
                <a:lnTo>
                  <a:pt x="5518" y="3900"/>
                </a:lnTo>
                <a:lnTo>
                  <a:pt x="5515" y="3902"/>
                </a:lnTo>
                <a:lnTo>
                  <a:pt x="5512" y="3902"/>
                </a:lnTo>
                <a:lnTo>
                  <a:pt x="5508" y="3903"/>
                </a:lnTo>
                <a:lnTo>
                  <a:pt x="5505" y="3903"/>
                </a:lnTo>
                <a:lnTo>
                  <a:pt x="5501" y="3903"/>
                </a:lnTo>
                <a:lnTo>
                  <a:pt x="5498" y="3902"/>
                </a:lnTo>
                <a:lnTo>
                  <a:pt x="5228" y="3852"/>
                </a:lnTo>
                <a:lnTo>
                  <a:pt x="5224" y="3851"/>
                </a:lnTo>
                <a:lnTo>
                  <a:pt x="5221" y="3850"/>
                </a:lnTo>
                <a:lnTo>
                  <a:pt x="5218" y="3849"/>
                </a:lnTo>
                <a:lnTo>
                  <a:pt x="5215" y="3847"/>
                </a:lnTo>
                <a:lnTo>
                  <a:pt x="5213" y="3846"/>
                </a:lnTo>
                <a:lnTo>
                  <a:pt x="5210" y="3844"/>
                </a:lnTo>
                <a:lnTo>
                  <a:pt x="5208" y="3841"/>
                </a:lnTo>
                <a:lnTo>
                  <a:pt x="5206" y="3839"/>
                </a:lnTo>
                <a:lnTo>
                  <a:pt x="5204" y="3836"/>
                </a:lnTo>
                <a:lnTo>
                  <a:pt x="5202" y="3833"/>
                </a:lnTo>
                <a:lnTo>
                  <a:pt x="5201" y="3830"/>
                </a:lnTo>
                <a:lnTo>
                  <a:pt x="5200" y="3827"/>
                </a:lnTo>
                <a:lnTo>
                  <a:pt x="5200" y="3824"/>
                </a:lnTo>
                <a:lnTo>
                  <a:pt x="5199" y="3821"/>
                </a:lnTo>
                <a:lnTo>
                  <a:pt x="5199" y="3818"/>
                </a:lnTo>
                <a:lnTo>
                  <a:pt x="5200" y="3814"/>
                </a:lnTo>
                <a:moveTo>
                  <a:pt x="1705" y="3859"/>
                </a:moveTo>
                <a:lnTo>
                  <a:pt x="1706" y="3863"/>
                </a:lnTo>
                <a:lnTo>
                  <a:pt x="1706" y="3866"/>
                </a:lnTo>
                <a:lnTo>
                  <a:pt x="1706" y="3869"/>
                </a:lnTo>
                <a:lnTo>
                  <a:pt x="1706" y="3872"/>
                </a:lnTo>
                <a:lnTo>
                  <a:pt x="1705" y="3876"/>
                </a:lnTo>
                <a:lnTo>
                  <a:pt x="1704" y="3879"/>
                </a:lnTo>
                <a:lnTo>
                  <a:pt x="1703" y="3882"/>
                </a:lnTo>
                <a:lnTo>
                  <a:pt x="1701" y="3885"/>
                </a:lnTo>
                <a:lnTo>
                  <a:pt x="1699" y="3887"/>
                </a:lnTo>
                <a:lnTo>
                  <a:pt x="1697" y="3890"/>
                </a:lnTo>
                <a:lnTo>
                  <a:pt x="1695" y="3892"/>
                </a:lnTo>
                <a:lnTo>
                  <a:pt x="1692" y="3894"/>
                </a:lnTo>
                <a:lnTo>
                  <a:pt x="1689" y="3896"/>
                </a:lnTo>
                <a:lnTo>
                  <a:pt x="1686" y="3898"/>
                </a:lnTo>
                <a:lnTo>
                  <a:pt x="1683" y="3899"/>
                </a:lnTo>
                <a:lnTo>
                  <a:pt x="1680" y="3900"/>
                </a:lnTo>
                <a:lnTo>
                  <a:pt x="1413" y="3966"/>
                </a:lnTo>
                <a:lnTo>
                  <a:pt x="1410" y="3967"/>
                </a:lnTo>
                <a:lnTo>
                  <a:pt x="1406" y="3967"/>
                </a:lnTo>
                <a:lnTo>
                  <a:pt x="1403" y="3967"/>
                </a:lnTo>
                <a:lnTo>
                  <a:pt x="1399" y="3967"/>
                </a:lnTo>
                <a:lnTo>
                  <a:pt x="1396" y="3966"/>
                </a:lnTo>
                <a:lnTo>
                  <a:pt x="1393" y="3965"/>
                </a:lnTo>
                <a:lnTo>
                  <a:pt x="1390" y="3964"/>
                </a:lnTo>
                <a:lnTo>
                  <a:pt x="1387" y="3963"/>
                </a:lnTo>
                <a:lnTo>
                  <a:pt x="1384" y="3961"/>
                </a:lnTo>
                <a:lnTo>
                  <a:pt x="1382" y="3959"/>
                </a:lnTo>
                <a:lnTo>
                  <a:pt x="1379" y="3957"/>
                </a:lnTo>
                <a:lnTo>
                  <a:pt x="1377" y="3954"/>
                </a:lnTo>
                <a:lnTo>
                  <a:pt x="1375" y="3951"/>
                </a:lnTo>
                <a:lnTo>
                  <a:pt x="1373" y="3949"/>
                </a:lnTo>
                <a:lnTo>
                  <a:pt x="1372" y="3945"/>
                </a:lnTo>
                <a:lnTo>
                  <a:pt x="1371" y="3942"/>
                </a:lnTo>
                <a:lnTo>
                  <a:pt x="1370" y="3939"/>
                </a:lnTo>
                <a:lnTo>
                  <a:pt x="1370" y="3935"/>
                </a:lnTo>
                <a:lnTo>
                  <a:pt x="1370" y="3932"/>
                </a:lnTo>
                <a:lnTo>
                  <a:pt x="1370" y="3929"/>
                </a:lnTo>
                <a:lnTo>
                  <a:pt x="1371" y="3926"/>
                </a:lnTo>
                <a:lnTo>
                  <a:pt x="1372" y="3923"/>
                </a:lnTo>
                <a:lnTo>
                  <a:pt x="1373" y="3920"/>
                </a:lnTo>
                <a:lnTo>
                  <a:pt x="1374" y="3917"/>
                </a:lnTo>
                <a:lnTo>
                  <a:pt x="1376" y="3914"/>
                </a:lnTo>
                <a:lnTo>
                  <a:pt x="1378" y="3912"/>
                </a:lnTo>
                <a:lnTo>
                  <a:pt x="1380" y="3909"/>
                </a:lnTo>
                <a:lnTo>
                  <a:pt x="1383" y="3907"/>
                </a:lnTo>
                <a:lnTo>
                  <a:pt x="1386" y="3905"/>
                </a:lnTo>
                <a:lnTo>
                  <a:pt x="1389" y="3904"/>
                </a:lnTo>
                <a:lnTo>
                  <a:pt x="1392" y="3902"/>
                </a:lnTo>
                <a:lnTo>
                  <a:pt x="1395" y="3901"/>
                </a:lnTo>
                <a:lnTo>
                  <a:pt x="1664" y="3834"/>
                </a:lnTo>
                <a:lnTo>
                  <a:pt x="1667" y="3834"/>
                </a:lnTo>
                <a:lnTo>
                  <a:pt x="1671" y="3833"/>
                </a:lnTo>
                <a:lnTo>
                  <a:pt x="1674" y="3833"/>
                </a:lnTo>
                <a:lnTo>
                  <a:pt x="1678" y="3834"/>
                </a:lnTo>
                <a:lnTo>
                  <a:pt x="1681" y="3835"/>
                </a:lnTo>
                <a:lnTo>
                  <a:pt x="1684" y="3836"/>
                </a:lnTo>
                <a:lnTo>
                  <a:pt x="1687" y="3837"/>
                </a:lnTo>
                <a:lnTo>
                  <a:pt x="1690" y="3838"/>
                </a:lnTo>
                <a:lnTo>
                  <a:pt x="1693" y="3840"/>
                </a:lnTo>
                <a:lnTo>
                  <a:pt x="1695" y="3842"/>
                </a:lnTo>
                <a:lnTo>
                  <a:pt x="1697" y="3845"/>
                </a:lnTo>
                <a:lnTo>
                  <a:pt x="1699" y="3847"/>
                </a:lnTo>
                <a:lnTo>
                  <a:pt x="1701" y="3850"/>
                </a:lnTo>
                <a:lnTo>
                  <a:pt x="1703" y="3853"/>
                </a:lnTo>
                <a:lnTo>
                  <a:pt x="1704" y="3856"/>
                </a:lnTo>
                <a:lnTo>
                  <a:pt x="1705" y="3859"/>
                </a:lnTo>
                <a:moveTo>
                  <a:pt x="11491" y="3867"/>
                </a:moveTo>
                <a:lnTo>
                  <a:pt x="11492" y="3871"/>
                </a:lnTo>
                <a:lnTo>
                  <a:pt x="11493" y="3874"/>
                </a:lnTo>
                <a:lnTo>
                  <a:pt x="11493" y="3877"/>
                </a:lnTo>
                <a:lnTo>
                  <a:pt x="11493" y="3881"/>
                </a:lnTo>
                <a:lnTo>
                  <a:pt x="11493" y="3884"/>
                </a:lnTo>
                <a:lnTo>
                  <a:pt x="11492" y="3887"/>
                </a:lnTo>
                <a:lnTo>
                  <a:pt x="11492" y="3890"/>
                </a:lnTo>
                <a:lnTo>
                  <a:pt x="11490" y="3893"/>
                </a:lnTo>
                <a:lnTo>
                  <a:pt x="11489" y="3896"/>
                </a:lnTo>
                <a:lnTo>
                  <a:pt x="11487" y="3899"/>
                </a:lnTo>
                <a:lnTo>
                  <a:pt x="11485" y="3901"/>
                </a:lnTo>
                <a:lnTo>
                  <a:pt x="11483" y="3904"/>
                </a:lnTo>
                <a:lnTo>
                  <a:pt x="11480" y="3906"/>
                </a:lnTo>
                <a:lnTo>
                  <a:pt x="11478" y="3908"/>
                </a:lnTo>
                <a:lnTo>
                  <a:pt x="11475" y="3910"/>
                </a:lnTo>
                <a:lnTo>
                  <a:pt x="11471" y="3911"/>
                </a:lnTo>
                <a:lnTo>
                  <a:pt x="11210" y="4008"/>
                </a:lnTo>
                <a:lnTo>
                  <a:pt x="11207" y="4009"/>
                </a:lnTo>
                <a:lnTo>
                  <a:pt x="11204" y="4010"/>
                </a:lnTo>
                <a:lnTo>
                  <a:pt x="11200" y="4010"/>
                </a:lnTo>
                <a:lnTo>
                  <a:pt x="11197" y="4010"/>
                </a:lnTo>
                <a:lnTo>
                  <a:pt x="11194" y="4010"/>
                </a:lnTo>
                <a:lnTo>
                  <a:pt x="11190" y="4009"/>
                </a:lnTo>
                <a:lnTo>
                  <a:pt x="11187" y="4008"/>
                </a:lnTo>
                <a:lnTo>
                  <a:pt x="11184" y="4007"/>
                </a:lnTo>
                <a:lnTo>
                  <a:pt x="11181" y="4005"/>
                </a:lnTo>
                <a:lnTo>
                  <a:pt x="11179" y="4004"/>
                </a:lnTo>
                <a:lnTo>
                  <a:pt x="11176" y="4002"/>
                </a:lnTo>
                <a:lnTo>
                  <a:pt x="11174" y="3999"/>
                </a:lnTo>
                <a:lnTo>
                  <a:pt x="11171" y="3997"/>
                </a:lnTo>
                <a:lnTo>
                  <a:pt x="11170" y="3994"/>
                </a:lnTo>
                <a:lnTo>
                  <a:pt x="11168" y="3991"/>
                </a:lnTo>
                <a:lnTo>
                  <a:pt x="11166" y="3988"/>
                </a:lnTo>
                <a:lnTo>
                  <a:pt x="11165" y="3985"/>
                </a:lnTo>
                <a:lnTo>
                  <a:pt x="11165" y="3982"/>
                </a:lnTo>
                <a:lnTo>
                  <a:pt x="11165" y="3978"/>
                </a:lnTo>
                <a:lnTo>
                  <a:pt x="11165" y="3975"/>
                </a:lnTo>
                <a:lnTo>
                  <a:pt x="11165" y="3972"/>
                </a:lnTo>
                <a:lnTo>
                  <a:pt x="11166" y="3969"/>
                </a:lnTo>
                <a:lnTo>
                  <a:pt x="11167" y="3966"/>
                </a:lnTo>
                <a:lnTo>
                  <a:pt x="11168" y="3963"/>
                </a:lnTo>
                <a:lnTo>
                  <a:pt x="11169" y="3960"/>
                </a:lnTo>
                <a:lnTo>
                  <a:pt x="11171" y="3957"/>
                </a:lnTo>
                <a:lnTo>
                  <a:pt x="11173" y="3954"/>
                </a:lnTo>
                <a:lnTo>
                  <a:pt x="11176" y="3952"/>
                </a:lnTo>
                <a:lnTo>
                  <a:pt x="11178" y="3950"/>
                </a:lnTo>
                <a:lnTo>
                  <a:pt x="11181" y="3948"/>
                </a:lnTo>
                <a:lnTo>
                  <a:pt x="11184" y="3946"/>
                </a:lnTo>
                <a:lnTo>
                  <a:pt x="11187" y="3945"/>
                </a:lnTo>
                <a:lnTo>
                  <a:pt x="11446" y="3848"/>
                </a:lnTo>
                <a:lnTo>
                  <a:pt x="11450" y="3847"/>
                </a:lnTo>
                <a:lnTo>
                  <a:pt x="11453" y="3846"/>
                </a:lnTo>
                <a:lnTo>
                  <a:pt x="11457" y="3846"/>
                </a:lnTo>
                <a:lnTo>
                  <a:pt x="11460" y="3846"/>
                </a:lnTo>
                <a:lnTo>
                  <a:pt x="11463" y="3846"/>
                </a:lnTo>
                <a:lnTo>
                  <a:pt x="11467" y="3847"/>
                </a:lnTo>
                <a:lnTo>
                  <a:pt x="11470" y="3847"/>
                </a:lnTo>
                <a:lnTo>
                  <a:pt x="11473" y="3849"/>
                </a:lnTo>
                <a:lnTo>
                  <a:pt x="11476" y="3850"/>
                </a:lnTo>
                <a:lnTo>
                  <a:pt x="11479" y="3852"/>
                </a:lnTo>
                <a:lnTo>
                  <a:pt x="11481" y="3854"/>
                </a:lnTo>
                <a:lnTo>
                  <a:pt x="11484" y="3856"/>
                </a:lnTo>
                <a:lnTo>
                  <a:pt x="11486" y="3858"/>
                </a:lnTo>
                <a:lnTo>
                  <a:pt x="11488" y="3861"/>
                </a:lnTo>
                <a:lnTo>
                  <a:pt x="11490" y="3864"/>
                </a:lnTo>
                <a:lnTo>
                  <a:pt x="11491" y="3867"/>
                </a:lnTo>
                <a:moveTo>
                  <a:pt x="5742" y="3919"/>
                </a:moveTo>
                <a:lnTo>
                  <a:pt x="5743" y="3916"/>
                </a:lnTo>
                <a:lnTo>
                  <a:pt x="5744" y="3913"/>
                </a:lnTo>
                <a:lnTo>
                  <a:pt x="5745" y="3910"/>
                </a:lnTo>
                <a:lnTo>
                  <a:pt x="5747" y="3907"/>
                </a:lnTo>
                <a:lnTo>
                  <a:pt x="5749" y="3904"/>
                </a:lnTo>
                <a:lnTo>
                  <a:pt x="5751" y="3902"/>
                </a:lnTo>
                <a:lnTo>
                  <a:pt x="5754" y="3900"/>
                </a:lnTo>
                <a:lnTo>
                  <a:pt x="5757" y="3898"/>
                </a:lnTo>
                <a:lnTo>
                  <a:pt x="5759" y="3896"/>
                </a:lnTo>
                <a:lnTo>
                  <a:pt x="5762" y="3895"/>
                </a:lnTo>
                <a:lnTo>
                  <a:pt x="5766" y="3894"/>
                </a:lnTo>
                <a:lnTo>
                  <a:pt x="5769" y="3893"/>
                </a:lnTo>
                <a:lnTo>
                  <a:pt x="5772" y="3893"/>
                </a:lnTo>
                <a:lnTo>
                  <a:pt x="5776" y="3892"/>
                </a:lnTo>
                <a:lnTo>
                  <a:pt x="5779" y="3893"/>
                </a:lnTo>
                <a:lnTo>
                  <a:pt x="5783" y="3893"/>
                </a:lnTo>
                <a:lnTo>
                  <a:pt x="6052" y="3957"/>
                </a:lnTo>
                <a:lnTo>
                  <a:pt x="6055" y="3958"/>
                </a:lnTo>
                <a:lnTo>
                  <a:pt x="6058" y="3959"/>
                </a:lnTo>
                <a:lnTo>
                  <a:pt x="6061" y="3961"/>
                </a:lnTo>
                <a:lnTo>
                  <a:pt x="6064" y="3963"/>
                </a:lnTo>
                <a:lnTo>
                  <a:pt x="6066" y="3965"/>
                </a:lnTo>
                <a:lnTo>
                  <a:pt x="6069" y="3967"/>
                </a:lnTo>
                <a:lnTo>
                  <a:pt x="6071" y="3969"/>
                </a:lnTo>
                <a:lnTo>
                  <a:pt x="6072" y="3972"/>
                </a:lnTo>
                <a:lnTo>
                  <a:pt x="6074" y="3975"/>
                </a:lnTo>
                <a:lnTo>
                  <a:pt x="6075" y="3978"/>
                </a:lnTo>
                <a:lnTo>
                  <a:pt x="6076" y="3981"/>
                </a:lnTo>
                <a:lnTo>
                  <a:pt x="6077" y="3984"/>
                </a:lnTo>
                <a:lnTo>
                  <a:pt x="6077" y="3987"/>
                </a:lnTo>
                <a:lnTo>
                  <a:pt x="6077" y="3990"/>
                </a:lnTo>
                <a:lnTo>
                  <a:pt x="6077" y="3994"/>
                </a:lnTo>
                <a:lnTo>
                  <a:pt x="6077" y="3997"/>
                </a:lnTo>
                <a:lnTo>
                  <a:pt x="6076" y="4000"/>
                </a:lnTo>
                <a:lnTo>
                  <a:pt x="6074" y="4004"/>
                </a:lnTo>
                <a:lnTo>
                  <a:pt x="6073" y="4006"/>
                </a:lnTo>
                <a:lnTo>
                  <a:pt x="6071" y="4009"/>
                </a:lnTo>
                <a:lnTo>
                  <a:pt x="6069" y="4012"/>
                </a:lnTo>
                <a:lnTo>
                  <a:pt x="6066" y="4014"/>
                </a:lnTo>
                <a:lnTo>
                  <a:pt x="6064" y="4016"/>
                </a:lnTo>
                <a:lnTo>
                  <a:pt x="6061" y="4018"/>
                </a:lnTo>
                <a:lnTo>
                  <a:pt x="6058" y="4019"/>
                </a:lnTo>
                <a:lnTo>
                  <a:pt x="6055" y="4021"/>
                </a:lnTo>
                <a:lnTo>
                  <a:pt x="6052" y="4022"/>
                </a:lnTo>
                <a:lnTo>
                  <a:pt x="6049" y="4022"/>
                </a:lnTo>
                <a:lnTo>
                  <a:pt x="6045" y="4023"/>
                </a:lnTo>
                <a:lnTo>
                  <a:pt x="6042" y="4023"/>
                </a:lnTo>
                <a:lnTo>
                  <a:pt x="6038" y="4023"/>
                </a:lnTo>
                <a:lnTo>
                  <a:pt x="6035" y="4022"/>
                </a:lnTo>
                <a:lnTo>
                  <a:pt x="5768" y="3959"/>
                </a:lnTo>
                <a:lnTo>
                  <a:pt x="5764" y="3958"/>
                </a:lnTo>
                <a:lnTo>
                  <a:pt x="5761" y="3957"/>
                </a:lnTo>
                <a:lnTo>
                  <a:pt x="5758" y="3956"/>
                </a:lnTo>
                <a:lnTo>
                  <a:pt x="5755" y="3954"/>
                </a:lnTo>
                <a:lnTo>
                  <a:pt x="5752" y="3952"/>
                </a:lnTo>
                <a:lnTo>
                  <a:pt x="5750" y="3949"/>
                </a:lnTo>
                <a:lnTo>
                  <a:pt x="5748" y="3947"/>
                </a:lnTo>
                <a:lnTo>
                  <a:pt x="5746" y="3944"/>
                </a:lnTo>
                <a:lnTo>
                  <a:pt x="5744" y="3942"/>
                </a:lnTo>
                <a:lnTo>
                  <a:pt x="5743" y="3939"/>
                </a:lnTo>
                <a:lnTo>
                  <a:pt x="5742" y="3936"/>
                </a:lnTo>
                <a:lnTo>
                  <a:pt x="5741" y="3932"/>
                </a:lnTo>
                <a:lnTo>
                  <a:pt x="5741" y="3929"/>
                </a:lnTo>
                <a:lnTo>
                  <a:pt x="5741" y="3926"/>
                </a:lnTo>
                <a:lnTo>
                  <a:pt x="5741" y="3923"/>
                </a:lnTo>
                <a:lnTo>
                  <a:pt x="5742" y="3919"/>
                </a:lnTo>
                <a:moveTo>
                  <a:pt x="1173" y="4000"/>
                </a:moveTo>
                <a:lnTo>
                  <a:pt x="1174" y="4004"/>
                </a:lnTo>
                <a:lnTo>
                  <a:pt x="1174" y="4007"/>
                </a:lnTo>
                <a:lnTo>
                  <a:pt x="1174" y="4010"/>
                </a:lnTo>
                <a:lnTo>
                  <a:pt x="1174" y="4014"/>
                </a:lnTo>
                <a:lnTo>
                  <a:pt x="1173" y="4017"/>
                </a:lnTo>
                <a:lnTo>
                  <a:pt x="1173" y="4020"/>
                </a:lnTo>
                <a:lnTo>
                  <a:pt x="1171" y="4023"/>
                </a:lnTo>
                <a:lnTo>
                  <a:pt x="1170" y="4026"/>
                </a:lnTo>
                <a:lnTo>
                  <a:pt x="1168" y="4029"/>
                </a:lnTo>
                <a:lnTo>
                  <a:pt x="1166" y="4032"/>
                </a:lnTo>
                <a:lnTo>
                  <a:pt x="1164" y="4034"/>
                </a:lnTo>
                <a:lnTo>
                  <a:pt x="1162" y="4036"/>
                </a:lnTo>
                <a:lnTo>
                  <a:pt x="1159" y="4038"/>
                </a:lnTo>
                <a:lnTo>
                  <a:pt x="1156" y="4040"/>
                </a:lnTo>
                <a:lnTo>
                  <a:pt x="1153" y="4042"/>
                </a:lnTo>
                <a:lnTo>
                  <a:pt x="1150" y="4043"/>
                </a:lnTo>
                <a:lnTo>
                  <a:pt x="891" y="4131"/>
                </a:lnTo>
                <a:lnTo>
                  <a:pt x="888" y="4132"/>
                </a:lnTo>
                <a:lnTo>
                  <a:pt x="884" y="4133"/>
                </a:lnTo>
                <a:lnTo>
                  <a:pt x="881" y="4133"/>
                </a:lnTo>
                <a:lnTo>
                  <a:pt x="877" y="4133"/>
                </a:lnTo>
                <a:lnTo>
                  <a:pt x="874" y="4133"/>
                </a:lnTo>
                <a:lnTo>
                  <a:pt x="871" y="4133"/>
                </a:lnTo>
                <a:lnTo>
                  <a:pt x="868" y="4132"/>
                </a:lnTo>
                <a:lnTo>
                  <a:pt x="865" y="4130"/>
                </a:lnTo>
                <a:lnTo>
                  <a:pt x="862" y="4129"/>
                </a:lnTo>
                <a:lnTo>
                  <a:pt x="859" y="4127"/>
                </a:lnTo>
                <a:lnTo>
                  <a:pt x="857" y="4125"/>
                </a:lnTo>
                <a:lnTo>
                  <a:pt x="854" y="4123"/>
                </a:lnTo>
                <a:lnTo>
                  <a:pt x="852" y="4120"/>
                </a:lnTo>
                <a:lnTo>
                  <a:pt x="850" y="4117"/>
                </a:lnTo>
                <a:lnTo>
                  <a:pt x="848" y="4114"/>
                </a:lnTo>
                <a:lnTo>
                  <a:pt x="847" y="4111"/>
                </a:lnTo>
                <a:lnTo>
                  <a:pt x="846" y="4108"/>
                </a:lnTo>
                <a:lnTo>
                  <a:pt x="845" y="4105"/>
                </a:lnTo>
                <a:lnTo>
                  <a:pt x="845" y="4101"/>
                </a:lnTo>
                <a:lnTo>
                  <a:pt x="845" y="4098"/>
                </a:lnTo>
                <a:lnTo>
                  <a:pt x="845" y="4095"/>
                </a:lnTo>
                <a:lnTo>
                  <a:pt x="845" y="4092"/>
                </a:lnTo>
                <a:lnTo>
                  <a:pt x="846" y="4089"/>
                </a:lnTo>
                <a:lnTo>
                  <a:pt x="848" y="4086"/>
                </a:lnTo>
                <a:lnTo>
                  <a:pt x="849" y="4083"/>
                </a:lnTo>
                <a:lnTo>
                  <a:pt x="851" y="4080"/>
                </a:lnTo>
                <a:lnTo>
                  <a:pt x="853" y="4078"/>
                </a:lnTo>
                <a:lnTo>
                  <a:pt x="855" y="4075"/>
                </a:lnTo>
                <a:lnTo>
                  <a:pt x="858" y="4073"/>
                </a:lnTo>
                <a:lnTo>
                  <a:pt x="861" y="4071"/>
                </a:lnTo>
                <a:lnTo>
                  <a:pt x="864" y="4070"/>
                </a:lnTo>
                <a:lnTo>
                  <a:pt x="867" y="4068"/>
                </a:lnTo>
                <a:lnTo>
                  <a:pt x="1130" y="3978"/>
                </a:lnTo>
                <a:lnTo>
                  <a:pt x="1133" y="3977"/>
                </a:lnTo>
                <a:lnTo>
                  <a:pt x="1137" y="3977"/>
                </a:lnTo>
                <a:lnTo>
                  <a:pt x="1140" y="3977"/>
                </a:lnTo>
                <a:lnTo>
                  <a:pt x="1143" y="3977"/>
                </a:lnTo>
                <a:lnTo>
                  <a:pt x="1147" y="3978"/>
                </a:lnTo>
                <a:lnTo>
                  <a:pt x="1150" y="3978"/>
                </a:lnTo>
                <a:lnTo>
                  <a:pt x="1153" y="3980"/>
                </a:lnTo>
                <a:lnTo>
                  <a:pt x="1156" y="3981"/>
                </a:lnTo>
                <a:lnTo>
                  <a:pt x="1159" y="3983"/>
                </a:lnTo>
                <a:lnTo>
                  <a:pt x="1161" y="3984"/>
                </a:lnTo>
                <a:lnTo>
                  <a:pt x="1164" y="3986"/>
                </a:lnTo>
                <a:lnTo>
                  <a:pt x="1166" y="3989"/>
                </a:lnTo>
                <a:lnTo>
                  <a:pt x="1168" y="3991"/>
                </a:lnTo>
                <a:lnTo>
                  <a:pt x="1170" y="3994"/>
                </a:lnTo>
                <a:lnTo>
                  <a:pt x="1172" y="3997"/>
                </a:lnTo>
                <a:lnTo>
                  <a:pt x="1173" y="4000"/>
                </a:lnTo>
                <a:moveTo>
                  <a:pt x="6278" y="4050"/>
                </a:moveTo>
                <a:lnTo>
                  <a:pt x="6279" y="4047"/>
                </a:lnTo>
                <a:lnTo>
                  <a:pt x="6280" y="4044"/>
                </a:lnTo>
                <a:lnTo>
                  <a:pt x="6282" y="4041"/>
                </a:lnTo>
                <a:lnTo>
                  <a:pt x="6284" y="4038"/>
                </a:lnTo>
                <a:lnTo>
                  <a:pt x="6286" y="4036"/>
                </a:lnTo>
                <a:lnTo>
                  <a:pt x="6288" y="4033"/>
                </a:lnTo>
                <a:lnTo>
                  <a:pt x="6291" y="4031"/>
                </a:lnTo>
                <a:lnTo>
                  <a:pt x="6294" y="4029"/>
                </a:lnTo>
                <a:lnTo>
                  <a:pt x="6297" y="4028"/>
                </a:lnTo>
                <a:lnTo>
                  <a:pt x="6300" y="4027"/>
                </a:lnTo>
                <a:lnTo>
                  <a:pt x="6303" y="4026"/>
                </a:lnTo>
                <a:lnTo>
                  <a:pt x="6306" y="4025"/>
                </a:lnTo>
                <a:lnTo>
                  <a:pt x="6310" y="4025"/>
                </a:lnTo>
                <a:lnTo>
                  <a:pt x="6313" y="4025"/>
                </a:lnTo>
                <a:lnTo>
                  <a:pt x="6316" y="4025"/>
                </a:lnTo>
                <a:lnTo>
                  <a:pt x="6320" y="4026"/>
                </a:lnTo>
                <a:lnTo>
                  <a:pt x="6585" y="4102"/>
                </a:lnTo>
                <a:lnTo>
                  <a:pt x="6588" y="4103"/>
                </a:lnTo>
                <a:lnTo>
                  <a:pt x="6591" y="4105"/>
                </a:lnTo>
                <a:lnTo>
                  <a:pt x="6594" y="4106"/>
                </a:lnTo>
                <a:lnTo>
                  <a:pt x="6597" y="4108"/>
                </a:lnTo>
                <a:lnTo>
                  <a:pt x="6599" y="4110"/>
                </a:lnTo>
                <a:lnTo>
                  <a:pt x="6601" y="4113"/>
                </a:lnTo>
                <a:lnTo>
                  <a:pt x="6603" y="4115"/>
                </a:lnTo>
                <a:lnTo>
                  <a:pt x="6605" y="4118"/>
                </a:lnTo>
                <a:lnTo>
                  <a:pt x="6607" y="4121"/>
                </a:lnTo>
                <a:lnTo>
                  <a:pt x="6608" y="4124"/>
                </a:lnTo>
                <a:lnTo>
                  <a:pt x="6609" y="4127"/>
                </a:lnTo>
                <a:lnTo>
                  <a:pt x="6609" y="4130"/>
                </a:lnTo>
                <a:lnTo>
                  <a:pt x="6609" y="4133"/>
                </a:lnTo>
                <a:lnTo>
                  <a:pt x="6609" y="4137"/>
                </a:lnTo>
                <a:lnTo>
                  <a:pt x="6609" y="4140"/>
                </a:lnTo>
                <a:lnTo>
                  <a:pt x="6608" y="4143"/>
                </a:lnTo>
                <a:lnTo>
                  <a:pt x="6607" y="4146"/>
                </a:lnTo>
                <a:lnTo>
                  <a:pt x="6605" y="4149"/>
                </a:lnTo>
                <a:lnTo>
                  <a:pt x="6603" y="4152"/>
                </a:lnTo>
                <a:lnTo>
                  <a:pt x="6601" y="4155"/>
                </a:lnTo>
                <a:lnTo>
                  <a:pt x="6599" y="4157"/>
                </a:lnTo>
                <a:lnTo>
                  <a:pt x="6597" y="4160"/>
                </a:lnTo>
                <a:lnTo>
                  <a:pt x="6594" y="4162"/>
                </a:lnTo>
                <a:lnTo>
                  <a:pt x="6591" y="4163"/>
                </a:lnTo>
                <a:lnTo>
                  <a:pt x="6589" y="4165"/>
                </a:lnTo>
                <a:lnTo>
                  <a:pt x="6586" y="4166"/>
                </a:lnTo>
                <a:lnTo>
                  <a:pt x="6582" y="4167"/>
                </a:lnTo>
                <a:lnTo>
                  <a:pt x="6579" y="4167"/>
                </a:lnTo>
                <a:lnTo>
                  <a:pt x="6576" y="4167"/>
                </a:lnTo>
                <a:lnTo>
                  <a:pt x="6572" y="4167"/>
                </a:lnTo>
                <a:lnTo>
                  <a:pt x="6569" y="4167"/>
                </a:lnTo>
                <a:lnTo>
                  <a:pt x="6566" y="4166"/>
                </a:lnTo>
                <a:lnTo>
                  <a:pt x="6302" y="4091"/>
                </a:lnTo>
                <a:lnTo>
                  <a:pt x="6298" y="4090"/>
                </a:lnTo>
                <a:lnTo>
                  <a:pt x="6295" y="4089"/>
                </a:lnTo>
                <a:lnTo>
                  <a:pt x="6292" y="4087"/>
                </a:lnTo>
                <a:lnTo>
                  <a:pt x="6290" y="4085"/>
                </a:lnTo>
                <a:lnTo>
                  <a:pt x="6287" y="4083"/>
                </a:lnTo>
                <a:lnTo>
                  <a:pt x="6285" y="4081"/>
                </a:lnTo>
                <a:lnTo>
                  <a:pt x="6283" y="4078"/>
                </a:lnTo>
                <a:lnTo>
                  <a:pt x="6281" y="4075"/>
                </a:lnTo>
                <a:lnTo>
                  <a:pt x="6280" y="4073"/>
                </a:lnTo>
                <a:lnTo>
                  <a:pt x="6278" y="4070"/>
                </a:lnTo>
                <a:lnTo>
                  <a:pt x="6277" y="4067"/>
                </a:lnTo>
                <a:lnTo>
                  <a:pt x="6277" y="4063"/>
                </a:lnTo>
                <a:lnTo>
                  <a:pt x="6276" y="4060"/>
                </a:lnTo>
                <a:lnTo>
                  <a:pt x="6276" y="4057"/>
                </a:lnTo>
                <a:lnTo>
                  <a:pt x="6277" y="4053"/>
                </a:lnTo>
                <a:lnTo>
                  <a:pt x="6278" y="4050"/>
                </a:lnTo>
                <a:moveTo>
                  <a:pt x="10968" y="4056"/>
                </a:moveTo>
                <a:lnTo>
                  <a:pt x="10969" y="4059"/>
                </a:lnTo>
                <a:lnTo>
                  <a:pt x="10970" y="4063"/>
                </a:lnTo>
                <a:lnTo>
                  <a:pt x="10970" y="4066"/>
                </a:lnTo>
                <a:lnTo>
                  <a:pt x="10970" y="4070"/>
                </a:lnTo>
                <a:lnTo>
                  <a:pt x="10970" y="4073"/>
                </a:lnTo>
                <a:lnTo>
                  <a:pt x="10969" y="4076"/>
                </a:lnTo>
                <a:lnTo>
                  <a:pt x="10968" y="4079"/>
                </a:lnTo>
                <a:lnTo>
                  <a:pt x="10966" y="4082"/>
                </a:lnTo>
                <a:lnTo>
                  <a:pt x="10965" y="4085"/>
                </a:lnTo>
                <a:lnTo>
                  <a:pt x="10963" y="4088"/>
                </a:lnTo>
                <a:lnTo>
                  <a:pt x="10961" y="4090"/>
                </a:lnTo>
                <a:lnTo>
                  <a:pt x="10958" y="4092"/>
                </a:lnTo>
                <a:lnTo>
                  <a:pt x="10956" y="4094"/>
                </a:lnTo>
                <a:lnTo>
                  <a:pt x="10953" y="4096"/>
                </a:lnTo>
                <a:lnTo>
                  <a:pt x="10950" y="4098"/>
                </a:lnTo>
                <a:lnTo>
                  <a:pt x="10946" y="4099"/>
                </a:lnTo>
                <a:lnTo>
                  <a:pt x="10680" y="4183"/>
                </a:lnTo>
                <a:lnTo>
                  <a:pt x="10677" y="4184"/>
                </a:lnTo>
                <a:lnTo>
                  <a:pt x="10674" y="4184"/>
                </a:lnTo>
                <a:lnTo>
                  <a:pt x="10670" y="4184"/>
                </a:lnTo>
                <a:lnTo>
                  <a:pt x="10667" y="4184"/>
                </a:lnTo>
                <a:lnTo>
                  <a:pt x="10663" y="4184"/>
                </a:lnTo>
                <a:lnTo>
                  <a:pt x="10660" y="4183"/>
                </a:lnTo>
                <a:lnTo>
                  <a:pt x="10657" y="4182"/>
                </a:lnTo>
                <a:lnTo>
                  <a:pt x="10654" y="4180"/>
                </a:lnTo>
                <a:lnTo>
                  <a:pt x="10651" y="4179"/>
                </a:lnTo>
                <a:lnTo>
                  <a:pt x="10648" y="4177"/>
                </a:lnTo>
                <a:lnTo>
                  <a:pt x="10646" y="4175"/>
                </a:lnTo>
                <a:lnTo>
                  <a:pt x="10644" y="4172"/>
                </a:lnTo>
                <a:lnTo>
                  <a:pt x="10642" y="4170"/>
                </a:lnTo>
                <a:lnTo>
                  <a:pt x="10640" y="4167"/>
                </a:lnTo>
                <a:lnTo>
                  <a:pt x="10638" y="4164"/>
                </a:lnTo>
                <a:lnTo>
                  <a:pt x="10637" y="4161"/>
                </a:lnTo>
                <a:lnTo>
                  <a:pt x="10636" y="4158"/>
                </a:lnTo>
                <a:lnTo>
                  <a:pt x="10636" y="4154"/>
                </a:lnTo>
                <a:lnTo>
                  <a:pt x="10636" y="4151"/>
                </a:lnTo>
                <a:lnTo>
                  <a:pt x="10636" y="4148"/>
                </a:lnTo>
                <a:lnTo>
                  <a:pt x="10636" y="4144"/>
                </a:lnTo>
                <a:lnTo>
                  <a:pt x="10637" y="4141"/>
                </a:lnTo>
                <a:lnTo>
                  <a:pt x="10638" y="4138"/>
                </a:lnTo>
                <a:lnTo>
                  <a:pt x="10640" y="4135"/>
                </a:lnTo>
                <a:lnTo>
                  <a:pt x="10642" y="4132"/>
                </a:lnTo>
                <a:lnTo>
                  <a:pt x="10644" y="4130"/>
                </a:lnTo>
                <a:lnTo>
                  <a:pt x="10646" y="4127"/>
                </a:lnTo>
                <a:lnTo>
                  <a:pt x="10648" y="4125"/>
                </a:lnTo>
                <a:lnTo>
                  <a:pt x="10651" y="4123"/>
                </a:lnTo>
                <a:lnTo>
                  <a:pt x="10654" y="4122"/>
                </a:lnTo>
                <a:lnTo>
                  <a:pt x="10657" y="4120"/>
                </a:lnTo>
                <a:lnTo>
                  <a:pt x="10660" y="4119"/>
                </a:lnTo>
                <a:lnTo>
                  <a:pt x="10925" y="4035"/>
                </a:lnTo>
                <a:lnTo>
                  <a:pt x="10929" y="4034"/>
                </a:lnTo>
                <a:lnTo>
                  <a:pt x="10932" y="4034"/>
                </a:lnTo>
                <a:lnTo>
                  <a:pt x="10935" y="4033"/>
                </a:lnTo>
                <a:lnTo>
                  <a:pt x="10938" y="4033"/>
                </a:lnTo>
                <a:lnTo>
                  <a:pt x="10942" y="4034"/>
                </a:lnTo>
                <a:lnTo>
                  <a:pt x="10945" y="4035"/>
                </a:lnTo>
                <a:lnTo>
                  <a:pt x="10948" y="4036"/>
                </a:lnTo>
                <a:lnTo>
                  <a:pt x="10951" y="4037"/>
                </a:lnTo>
                <a:lnTo>
                  <a:pt x="10954" y="4039"/>
                </a:lnTo>
                <a:lnTo>
                  <a:pt x="10957" y="4040"/>
                </a:lnTo>
                <a:lnTo>
                  <a:pt x="10959" y="4043"/>
                </a:lnTo>
                <a:lnTo>
                  <a:pt x="10962" y="4045"/>
                </a:lnTo>
                <a:lnTo>
                  <a:pt x="10964" y="4047"/>
                </a:lnTo>
                <a:lnTo>
                  <a:pt x="10965" y="4050"/>
                </a:lnTo>
                <a:lnTo>
                  <a:pt x="10967" y="4053"/>
                </a:lnTo>
                <a:lnTo>
                  <a:pt x="10968" y="4056"/>
                </a:lnTo>
                <a:moveTo>
                  <a:pt x="655" y="4188"/>
                </a:moveTo>
                <a:lnTo>
                  <a:pt x="656" y="4191"/>
                </a:lnTo>
                <a:lnTo>
                  <a:pt x="657" y="4195"/>
                </a:lnTo>
                <a:lnTo>
                  <a:pt x="657" y="4198"/>
                </a:lnTo>
                <a:lnTo>
                  <a:pt x="657" y="4201"/>
                </a:lnTo>
                <a:lnTo>
                  <a:pt x="657" y="4204"/>
                </a:lnTo>
                <a:lnTo>
                  <a:pt x="657" y="4208"/>
                </a:lnTo>
                <a:lnTo>
                  <a:pt x="656" y="4211"/>
                </a:lnTo>
                <a:lnTo>
                  <a:pt x="655" y="4214"/>
                </a:lnTo>
                <a:lnTo>
                  <a:pt x="654" y="4217"/>
                </a:lnTo>
                <a:lnTo>
                  <a:pt x="652" y="4220"/>
                </a:lnTo>
                <a:lnTo>
                  <a:pt x="650" y="4222"/>
                </a:lnTo>
                <a:lnTo>
                  <a:pt x="648" y="4225"/>
                </a:lnTo>
                <a:lnTo>
                  <a:pt x="646" y="4227"/>
                </a:lnTo>
                <a:lnTo>
                  <a:pt x="643" y="4229"/>
                </a:lnTo>
                <a:lnTo>
                  <a:pt x="640" y="4231"/>
                </a:lnTo>
                <a:lnTo>
                  <a:pt x="637" y="4232"/>
                </a:lnTo>
                <a:lnTo>
                  <a:pt x="390" y="4348"/>
                </a:lnTo>
                <a:lnTo>
                  <a:pt x="387" y="4349"/>
                </a:lnTo>
                <a:lnTo>
                  <a:pt x="383" y="4350"/>
                </a:lnTo>
                <a:lnTo>
                  <a:pt x="380" y="4351"/>
                </a:lnTo>
                <a:lnTo>
                  <a:pt x="377" y="4351"/>
                </a:lnTo>
                <a:lnTo>
                  <a:pt x="373" y="4352"/>
                </a:lnTo>
                <a:lnTo>
                  <a:pt x="370" y="4351"/>
                </a:lnTo>
                <a:lnTo>
                  <a:pt x="367" y="4351"/>
                </a:lnTo>
                <a:lnTo>
                  <a:pt x="364" y="4350"/>
                </a:lnTo>
                <a:lnTo>
                  <a:pt x="361" y="4349"/>
                </a:lnTo>
                <a:lnTo>
                  <a:pt x="358" y="4347"/>
                </a:lnTo>
                <a:lnTo>
                  <a:pt x="355" y="4346"/>
                </a:lnTo>
                <a:lnTo>
                  <a:pt x="352" y="4344"/>
                </a:lnTo>
                <a:lnTo>
                  <a:pt x="350" y="4341"/>
                </a:lnTo>
                <a:lnTo>
                  <a:pt x="348" y="4339"/>
                </a:lnTo>
                <a:lnTo>
                  <a:pt x="346" y="4336"/>
                </a:lnTo>
                <a:lnTo>
                  <a:pt x="344" y="4333"/>
                </a:lnTo>
                <a:lnTo>
                  <a:pt x="342" y="4330"/>
                </a:lnTo>
                <a:lnTo>
                  <a:pt x="341" y="4327"/>
                </a:lnTo>
                <a:lnTo>
                  <a:pt x="341" y="4324"/>
                </a:lnTo>
                <a:lnTo>
                  <a:pt x="340" y="4320"/>
                </a:lnTo>
                <a:lnTo>
                  <a:pt x="340" y="4317"/>
                </a:lnTo>
                <a:lnTo>
                  <a:pt x="340" y="4314"/>
                </a:lnTo>
                <a:lnTo>
                  <a:pt x="341" y="4311"/>
                </a:lnTo>
                <a:lnTo>
                  <a:pt x="342" y="4308"/>
                </a:lnTo>
                <a:lnTo>
                  <a:pt x="343" y="4305"/>
                </a:lnTo>
                <a:lnTo>
                  <a:pt x="344" y="4302"/>
                </a:lnTo>
                <a:lnTo>
                  <a:pt x="346" y="4299"/>
                </a:lnTo>
                <a:lnTo>
                  <a:pt x="348" y="4296"/>
                </a:lnTo>
                <a:lnTo>
                  <a:pt x="350" y="4294"/>
                </a:lnTo>
                <a:lnTo>
                  <a:pt x="352" y="4292"/>
                </a:lnTo>
                <a:lnTo>
                  <a:pt x="355" y="4290"/>
                </a:lnTo>
                <a:lnTo>
                  <a:pt x="358" y="4288"/>
                </a:lnTo>
                <a:lnTo>
                  <a:pt x="610" y="4170"/>
                </a:lnTo>
                <a:lnTo>
                  <a:pt x="613" y="4169"/>
                </a:lnTo>
                <a:lnTo>
                  <a:pt x="616" y="4168"/>
                </a:lnTo>
                <a:lnTo>
                  <a:pt x="620" y="4168"/>
                </a:lnTo>
                <a:lnTo>
                  <a:pt x="623" y="4168"/>
                </a:lnTo>
                <a:lnTo>
                  <a:pt x="626" y="4168"/>
                </a:lnTo>
                <a:lnTo>
                  <a:pt x="630" y="4168"/>
                </a:lnTo>
                <a:lnTo>
                  <a:pt x="633" y="4169"/>
                </a:lnTo>
                <a:lnTo>
                  <a:pt x="636" y="4170"/>
                </a:lnTo>
                <a:lnTo>
                  <a:pt x="639" y="4171"/>
                </a:lnTo>
                <a:lnTo>
                  <a:pt x="642" y="4173"/>
                </a:lnTo>
                <a:lnTo>
                  <a:pt x="644" y="4175"/>
                </a:lnTo>
                <a:lnTo>
                  <a:pt x="647" y="4177"/>
                </a:lnTo>
                <a:lnTo>
                  <a:pt x="649" y="4180"/>
                </a:lnTo>
                <a:lnTo>
                  <a:pt x="651" y="4182"/>
                </a:lnTo>
                <a:lnTo>
                  <a:pt x="653" y="4185"/>
                </a:lnTo>
                <a:lnTo>
                  <a:pt x="655" y="4188"/>
                </a:lnTo>
                <a:moveTo>
                  <a:pt x="6806" y="4204"/>
                </a:moveTo>
                <a:lnTo>
                  <a:pt x="6807" y="4201"/>
                </a:lnTo>
                <a:lnTo>
                  <a:pt x="6808" y="4198"/>
                </a:lnTo>
                <a:lnTo>
                  <a:pt x="6810" y="4195"/>
                </a:lnTo>
                <a:lnTo>
                  <a:pt x="6812" y="4193"/>
                </a:lnTo>
                <a:lnTo>
                  <a:pt x="6815" y="4190"/>
                </a:lnTo>
                <a:lnTo>
                  <a:pt x="6817" y="4188"/>
                </a:lnTo>
                <a:lnTo>
                  <a:pt x="6820" y="4187"/>
                </a:lnTo>
                <a:lnTo>
                  <a:pt x="6823" y="4185"/>
                </a:lnTo>
                <a:lnTo>
                  <a:pt x="6826" y="4184"/>
                </a:lnTo>
                <a:lnTo>
                  <a:pt x="6829" y="4183"/>
                </a:lnTo>
                <a:lnTo>
                  <a:pt x="6832" y="4182"/>
                </a:lnTo>
                <a:lnTo>
                  <a:pt x="6835" y="4181"/>
                </a:lnTo>
                <a:lnTo>
                  <a:pt x="6838" y="4181"/>
                </a:lnTo>
                <a:lnTo>
                  <a:pt x="6842" y="4182"/>
                </a:lnTo>
                <a:lnTo>
                  <a:pt x="6845" y="4182"/>
                </a:lnTo>
                <a:lnTo>
                  <a:pt x="6849" y="4183"/>
                </a:lnTo>
                <a:lnTo>
                  <a:pt x="6981" y="4226"/>
                </a:lnTo>
                <a:lnTo>
                  <a:pt x="7113" y="4267"/>
                </a:lnTo>
                <a:lnTo>
                  <a:pt x="7116" y="4268"/>
                </a:lnTo>
                <a:lnTo>
                  <a:pt x="7119" y="4270"/>
                </a:lnTo>
                <a:lnTo>
                  <a:pt x="7122" y="4272"/>
                </a:lnTo>
                <a:lnTo>
                  <a:pt x="7124" y="4274"/>
                </a:lnTo>
                <a:lnTo>
                  <a:pt x="7127" y="4276"/>
                </a:lnTo>
                <a:lnTo>
                  <a:pt x="7129" y="4278"/>
                </a:lnTo>
                <a:lnTo>
                  <a:pt x="7131" y="4281"/>
                </a:lnTo>
                <a:lnTo>
                  <a:pt x="7133" y="4284"/>
                </a:lnTo>
                <a:lnTo>
                  <a:pt x="7134" y="4286"/>
                </a:lnTo>
                <a:lnTo>
                  <a:pt x="7135" y="4289"/>
                </a:lnTo>
                <a:lnTo>
                  <a:pt x="7136" y="4293"/>
                </a:lnTo>
                <a:lnTo>
                  <a:pt x="7137" y="4296"/>
                </a:lnTo>
                <a:lnTo>
                  <a:pt x="7137" y="4299"/>
                </a:lnTo>
                <a:lnTo>
                  <a:pt x="7137" y="4302"/>
                </a:lnTo>
                <a:lnTo>
                  <a:pt x="7136" y="4306"/>
                </a:lnTo>
                <a:lnTo>
                  <a:pt x="7136" y="4309"/>
                </a:lnTo>
                <a:lnTo>
                  <a:pt x="7134" y="4312"/>
                </a:lnTo>
                <a:lnTo>
                  <a:pt x="7133" y="4315"/>
                </a:lnTo>
                <a:lnTo>
                  <a:pt x="7131" y="4318"/>
                </a:lnTo>
                <a:lnTo>
                  <a:pt x="7129" y="4321"/>
                </a:lnTo>
                <a:lnTo>
                  <a:pt x="7127" y="4323"/>
                </a:lnTo>
                <a:lnTo>
                  <a:pt x="7125" y="4326"/>
                </a:lnTo>
                <a:lnTo>
                  <a:pt x="7122" y="4327"/>
                </a:lnTo>
                <a:lnTo>
                  <a:pt x="7119" y="4329"/>
                </a:lnTo>
                <a:lnTo>
                  <a:pt x="7116" y="4331"/>
                </a:lnTo>
                <a:lnTo>
                  <a:pt x="7113" y="4332"/>
                </a:lnTo>
                <a:lnTo>
                  <a:pt x="7110" y="4333"/>
                </a:lnTo>
                <a:lnTo>
                  <a:pt x="7106" y="4333"/>
                </a:lnTo>
                <a:lnTo>
                  <a:pt x="7103" y="4333"/>
                </a:lnTo>
                <a:lnTo>
                  <a:pt x="7099" y="4333"/>
                </a:lnTo>
                <a:lnTo>
                  <a:pt x="7096" y="4333"/>
                </a:lnTo>
                <a:lnTo>
                  <a:pt x="7093" y="4332"/>
                </a:lnTo>
                <a:lnTo>
                  <a:pt x="6960" y="4290"/>
                </a:lnTo>
                <a:lnTo>
                  <a:pt x="6828" y="4247"/>
                </a:lnTo>
                <a:lnTo>
                  <a:pt x="6824" y="4246"/>
                </a:lnTo>
                <a:lnTo>
                  <a:pt x="6821" y="4244"/>
                </a:lnTo>
                <a:lnTo>
                  <a:pt x="6818" y="4242"/>
                </a:lnTo>
                <a:lnTo>
                  <a:pt x="6816" y="4240"/>
                </a:lnTo>
                <a:lnTo>
                  <a:pt x="6813" y="4238"/>
                </a:lnTo>
                <a:lnTo>
                  <a:pt x="6811" y="4236"/>
                </a:lnTo>
                <a:lnTo>
                  <a:pt x="6809" y="4233"/>
                </a:lnTo>
                <a:lnTo>
                  <a:pt x="6808" y="4230"/>
                </a:lnTo>
                <a:lnTo>
                  <a:pt x="6806" y="4227"/>
                </a:lnTo>
                <a:lnTo>
                  <a:pt x="6805" y="4224"/>
                </a:lnTo>
                <a:lnTo>
                  <a:pt x="6804" y="4221"/>
                </a:lnTo>
                <a:lnTo>
                  <a:pt x="6804" y="4218"/>
                </a:lnTo>
                <a:lnTo>
                  <a:pt x="6804" y="4214"/>
                </a:lnTo>
                <a:lnTo>
                  <a:pt x="6804" y="4211"/>
                </a:lnTo>
                <a:lnTo>
                  <a:pt x="6805" y="4207"/>
                </a:lnTo>
                <a:lnTo>
                  <a:pt x="6806" y="4204"/>
                </a:lnTo>
                <a:moveTo>
                  <a:pt x="10435" y="4218"/>
                </a:moveTo>
                <a:lnTo>
                  <a:pt x="10436" y="4221"/>
                </a:lnTo>
                <a:lnTo>
                  <a:pt x="10437" y="4225"/>
                </a:lnTo>
                <a:lnTo>
                  <a:pt x="10437" y="4228"/>
                </a:lnTo>
                <a:lnTo>
                  <a:pt x="10436" y="4232"/>
                </a:lnTo>
                <a:lnTo>
                  <a:pt x="10436" y="4235"/>
                </a:lnTo>
                <a:lnTo>
                  <a:pt x="10435" y="4238"/>
                </a:lnTo>
                <a:lnTo>
                  <a:pt x="10434" y="4241"/>
                </a:lnTo>
                <a:lnTo>
                  <a:pt x="10432" y="4244"/>
                </a:lnTo>
                <a:lnTo>
                  <a:pt x="10430" y="4247"/>
                </a:lnTo>
                <a:lnTo>
                  <a:pt x="10428" y="4249"/>
                </a:lnTo>
                <a:lnTo>
                  <a:pt x="10426" y="4251"/>
                </a:lnTo>
                <a:lnTo>
                  <a:pt x="10423" y="4254"/>
                </a:lnTo>
                <a:lnTo>
                  <a:pt x="10421" y="4255"/>
                </a:lnTo>
                <a:lnTo>
                  <a:pt x="10418" y="4257"/>
                </a:lnTo>
                <a:lnTo>
                  <a:pt x="10415" y="4258"/>
                </a:lnTo>
                <a:lnTo>
                  <a:pt x="10411" y="4259"/>
                </a:lnTo>
                <a:lnTo>
                  <a:pt x="10140" y="4328"/>
                </a:lnTo>
                <a:lnTo>
                  <a:pt x="10137" y="4329"/>
                </a:lnTo>
                <a:lnTo>
                  <a:pt x="10134" y="4329"/>
                </a:lnTo>
                <a:lnTo>
                  <a:pt x="10130" y="4329"/>
                </a:lnTo>
                <a:lnTo>
                  <a:pt x="10127" y="4328"/>
                </a:lnTo>
                <a:lnTo>
                  <a:pt x="10124" y="4328"/>
                </a:lnTo>
                <a:lnTo>
                  <a:pt x="10121" y="4327"/>
                </a:lnTo>
                <a:lnTo>
                  <a:pt x="10118" y="4325"/>
                </a:lnTo>
                <a:lnTo>
                  <a:pt x="10115" y="4324"/>
                </a:lnTo>
                <a:lnTo>
                  <a:pt x="10112" y="4322"/>
                </a:lnTo>
                <a:lnTo>
                  <a:pt x="10109" y="4320"/>
                </a:lnTo>
                <a:lnTo>
                  <a:pt x="10107" y="4318"/>
                </a:lnTo>
                <a:lnTo>
                  <a:pt x="10105" y="4315"/>
                </a:lnTo>
                <a:lnTo>
                  <a:pt x="10103" y="4312"/>
                </a:lnTo>
                <a:lnTo>
                  <a:pt x="10102" y="4309"/>
                </a:lnTo>
                <a:lnTo>
                  <a:pt x="10100" y="4306"/>
                </a:lnTo>
                <a:lnTo>
                  <a:pt x="10099" y="4303"/>
                </a:lnTo>
                <a:lnTo>
                  <a:pt x="10099" y="4300"/>
                </a:lnTo>
                <a:lnTo>
                  <a:pt x="10098" y="4296"/>
                </a:lnTo>
                <a:lnTo>
                  <a:pt x="10098" y="4293"/>
                </a:lnTo>
                <a:lnTo>
                  <a:pt x="10099" y="4290"/>
                </a:lnTo>
                <a:lnTo>
                  <a:pt x="10099" y="4287"/>
                </a:lnTo>
                <a:lnTo>
                  <a:pt x="10100" y="4283"/>
                </a:lnTo>
                <a:lnTo>
                  <a:pt x="10102" y="4281"/>
                </a:lnTo>
                <a:lnTo>
                  <a:pt x="10103" y="4278"/>
                </a:lnTo>
                <a:lnTo>
                  <a:pt x="10105" y="4275"/>
                </a:lnTo>
                <a:lnTo>
                  <a:pt x="10107" y="4272"/>
                </a:lnTo>
                <a:lnTo>
                  <a:pt x="10110" y="4270"/>
                </a:lnTo>
                <a:lnTo>
                  <a:pt x="10112" y="4268"/>
                </a:lnTo>
                <a:lnTo>
                  <a:pt x="10115" y="4266"/>
                </a:lnTo>
                <a:lnTo>
                  <a:pt x="10118" y="4265"/>
                </a:lnTo>
                <a:lnTo>
                  <a:pt x="10121" y="4263"/>
                </a:lnTo>
                <a:lnTo>
                  <a:pt x="10124" y="4262"/>
                </a:lnTo>
                <a:lnTo>
                  <a:pt x="10393" y="4195"/>
                </a:lnTo>
                <a:lnTo>
                  <a:pt x="10397" y="4194"/>
                </a:lnTo>
                <a:lnTo>
                  <a:pt x="10400" y="4194"/>
                </a:lnTo>
                <a:lnTo>
                  <a:pt x="10404" y="4194"/>
                </a:lnTo>
                <a:lnTo>
                  <a:pt x="10407" y="4194"/>
                </a:lnTo>
                <a:lnTo>
                  <a:pt x="10410" y="4195"/>
                </a:lnTo>
                <a:lnTo>
                  <a:pt x="10413" y="4195"/>
                </a:lnTo>
                <a:lnTo>
                  <a:pt x="10416" y="4197"/>
                </a:lnTo>
                <a:lnTo>
                  <a:pt x="10419" y="4198"/>
                </a:lnTo>
                <a:lnTo>
                  <a:pt x="10422" y="4200"/>
                </a:lnTo>
                <a:lnTo>
                  <a:pt x="10425" y="4202"/>
                </a:lnTo>
                <a:lnTo>
                  <a:pt x="10427" y="4204"/>
                </a:lnTo>
                <a:lnTo>
                  <a:pt x="10429" y="4206"/>
                </a:lnTo>
                <a:lnTo>
                  <a:pt x="10431" y="4209"/>
                </a:lnTo>
                <a:lnTo>
                  <a:pt x="10433" y="4212"/>
                </a:lnTo>
                <a:lnTo>
                  <a:pt x="10434" y="4215"/>
                </a:lnTo>
                <a:lnTo>
                  <a:pt x="10435" y="4218"/>
                </a:lnTo>
                <a:moveTo>
                  <a:pt x="9893" y="4348"/>
                </a:moveTo>
                <a:lnTo>
                  <a:pt x="9894" y="4351"/>
                </a:lnTo>
                <a:lnTo>
                  <a:pt x="9894" y="4355"/>
                </a:lnTo>
                <a:lnTo>
                  <a:pt x="9894" y="4358"/>
                </a:lnTo>
                <a:lnTo>
                  <a:pt x="9894" y="4361"/>
                </a:lnTo>
                <a:lnTo>
                  <a:pt x="9893" y="4364"/>
                </a:lnTo>
                <a:lnTo>
                  <a:pt x="9892" y="4368"/>
                </a:lnTo>
                <a:lnTo>
                  <a:pt x="9890" y="4370"/>
                </a:lnTo>
                <a:lnTo>
                  <a:pt x="9889" y="4373"/>
                </a:lnTo>
                <a:lnTo>
                  <a:pt x="9887" y="4376"/>
                </a:lnTo>
                <a:lnTo>
                  <a:pt x="9885" y="4378"/>
                </a:lnTo>
                <a:lnTo>
                  <a:pt x="9882" y="4381"/>
                </a:lnTo>
                <a:lnTo>
                  <a:pt x="9880" y="4383"/>
                </a:lnTo>
                <a:lnTo>
                  <a:pt x="9877" y="4384"/>
                </a:lnTo>
                <a:lnTo>
                  <a:pt x="9874" y="4386"/>
                </a:lnTo>
                <a:lnTo>
                  <a:pt x="9871" y="4387"/>
                </a:lnTo>
                <a:lnTo>
                  <a:pt x="9867" y="4388"/>
                </a:lnTo>
                <a:lnTo>
                  <a:pt x="9591" y="4438"/>
                </a:lnTo>
                <a:lnTo>
                  <a:pt x="9588" y="4438"/>
                </a:lnTo>
                <a:lnTo>
                  <a:pt x="9585" y="4438"/>
                </a:lnTo>
                <a:lnTo>
                  <a:pt x="9581" y="4438"/>
                </a:lnTo>
                <a:lnTo>
                  <a:pt x="9578" y="4438"/>
                </a:lnTo>
                <a:lnTo>
                  <a:pt x="9575" y="4437"/>
                </a:lnTo>
                <a:lnTo>
                  <a:pt x="9572" y="4435"/>
                </a:lnTo>
                <a:lnTo>
                  <a:pt x="9569" y="4434"/>
                </a:lnTo>
                <a:lnTo>
                  <a:pt x="9566" y="4432"/>
                </a:lnTo>
                <a:lnTo>
                  <a:pt x="9564" y="4430"/>
                </a:lnTo>
                <a:lnTo>
                  <a:pt x="9561" y="4428"/>
                </a:lnTo>
                <a:lnTo>
                  <a:pt x="9559" y="4426"/>
                </a:lnTo>
                <a:lnTo>
                  <a:pt x="9557" y="4423"/>
                </a:lnTo>
                <a:lnTo>
                  <a:pt x="9556" y="4420"/>
                </a:lnTo>
                <a:lnTo>
                  <a:pt x="9554" y="4417"/>
                </a:lnTo>
                <a:lnTo>
                  <a:pt x="9553" y="4414"/>
                </a:lnTo>
                <a:lnTo>
                  <a:pt x="9552" y="4410"/>
                </a:lnTo>
                <a:lnTo>
                  <a:pt x="9552" y="4407"/>
                </a:lnTo>
                <a:lnTo>
                  <a:pt x="9552" y="4403"/>
                </a:lnTo>
                <a:lnTo>
                  <a:pt x="9552" y="4400"/>
                </a:lnTo>
                <a:lnTo>
                  <a:pt x="9553" y="4397"/>
                </a:lnTo>
                <a:lnTo>
                  <a:pt x="9554" y="4394"/>
                </a:lnTo>
                <a:lnTo>
                  <a:pt x="9555" y="4391"/>
                </a:lnTo>
                <a:lnTo>
                  <a:pt x="9557" y="4388"/>
                </a:lnTo>
                <a:lnTo>
                  <a:pt x="9559" y="4385"/>
                </a:lnTo>
                <a:lnTo>
                  <a:pt x="9561" y="4383"/>
                </a:lnTo>
                <a:lnTo>
                  <a:pt x="9563" y="4381"/>
                </a:lnTo>
                <a:lnTo>
                  <a:pt x="9565" y="4379"/>
                </a:lnTo>
                <a:lnTo>
                  <a:pt x="9568" y="4377"/>
                </a:lnTo>
                <a:lnTo>
                  <a:pt x="9571" y="4375"/>
                </a:lnTo>
                <a:lnTo>
                  <a:pt x="9574" y="4374"/>
                </a:lnTo>
                <a:lnTo>
                  <a:pt x="9577" y="4373"/>
                </a:lnTo>
                <a:lnTo>
                  <a:pt x="9580" y="4372"/>
                </a:lnTo>
                <a:lnTo>
                  <a:pt x="9853" y="4322"/>
                </a:lnTo>
                <a:lnTo>
                  <a:pt x="9857" y="4321"/>
                </a:lnTo>
                <a:lnTo>
                  <a:pt x="9860" y="4321"/>
                </a:lnTo>
                <a:lnTo>
                  <a:pt x="9864" y="4321"/>
                </a:lnTo>
                <a:lnTo>
                  <a:pt x="9867" y="4322"/>
                </a:lnTo>
                <a:lnTo>
                  <a:pt x="9871" y="4323"/>
                </a:lnTo>
                <a:lnTo>
                  <a:pt x="9874" y="4324"/>
                </a:lnTo>
                <a:lnTo>
                  <a:pt x="9877" y="4325"/>
                </a:lnTo>
                <a:lnTo>
                  <a:pt x="9879" y="4327"/>
                </a:lnTo>
                <a:lnTo>
                  <a:pt x="9882" y="4329"/>
                </a:lnTo>
                <a:lnTo>
                  <a:pt x="9884" y="4331"/>
                </a:lnTo>
                <a:lnTo>
                  <a:pt x="9887" y="4333"/>
                </a:lnTo>
                <a:lnTo>
                  <a:pt x="9889" y="4336"/>
                </a:lnTo>
                <a:lnTo>
                  <a:pt x="9890" y="4339"/>
                </a:lnTo>
                <a:lnTo>
                  <a:pt x="9892" y="4342"/>
                </a:lnTo>
                <a:lnTo>
                  <a:pt x="9893" y="4345"/>
                </a:lnTo>
                <a:lnTo>
                  <a:pt x="9893" y="4348"/>
                </a:lnTo>
                <a:moveTo>
                  <a:pt x="7339" y="4363"/>
                </a:moveTo>
                <a:lnTo>
                  <a:pt x="7339" y="4360"/>
                </a:lnTo>
                <a:lnTo>
                  <a:pt x="7341" y="4357"/>
                </a:lnTo>
                <a:lnTo>
                  <a:pt x="7342" y="4354"/>
                </a:lnTo>
                <a:lnTo>
                  <a:pt x="7344" y="4351"/>
                </a:lnTo>
                <a:lnTo>
                  <a:pt x="7346" y="4348"/>
                </a:lnTo>
                <a:lnTo>
                  <a:pt x="7349" y="4346"/>
                </a:lnTo>
                <a:lnTo>
                  <a:pt x="7351" y="4344"/>
                </a:lnTo>
                <a:lnTo>
                  <a:pt x="7354" y="4342"/>
                </a:lnTo>
                <a:lnTo>
                  <a:pt x="7357" y="4340"/>
                </a:lnTo>
                <a:lnTo>
                  <a:pt x="7360" y="4339"/>
                </a:lnTo>
                <a:lnTo>
                  <a:pt x="7363" y="4338"/>
                </a:lnTo>
                <a:lnTo>
                  <a:pt x="7366" y="4337"/>
                </a:lnTo>
                <a:lnTo>
                  <a:pt x="7369" y="4337"/>
                </a:lnTo>
                <a:lnTo>
                  <a:pt x="7373" y="4337"/>
                </a:lnTo>
                <a:lnTo>
                  <a:pt x="7376" y="4337"/>
                </a:lnTo>
                <a:lnTo>
                  <a:pt x="7380" y="4338"/>
                </a:lnTo>
                <a:lnTo>
                  <a:pt x="7651" y="4392"/>
                </a:lnTo>
                <a:lnTo>
                  <a:pt x="7654" y="4393"/>
                </a:lnTo>
                <a:lnTo>
                  <a:pt x="7657" y="4394"/>
                </a:lnTo>
                <a:lnTo>
                  <a:pt x="7660" y="4395"/>
                </a:lnTo>
                <a:lnTo>
                  <a:pt x="7663" y="4397"/>
                </a:lnTo>
                <a:lnTo>
                  <a:pt x="7666" y="4399"/>
                </a:lnTo>
                <a:lnTo>
                  <a:pt x="7669" y="4401"/>
                </a:lnTo>
                <a:lnTo>
                  <a:pt x="7671" y="4403"/>
                </a:lnTo>
                <a:lnTo>
                  <a:pt x="7673" y="4405"/>
                </a:lnTo>
                <a:lnTo>
                  <a:pt x="7675" y="4408"/>
                </a:lnTo>
                <a:lnTo>
                  <a:pt x="7676" y="4411"/>
                </a:lnTo>
                <a:lnTo>
                  <a:pt x="7677" y="4414"/>
                </a:lnTo>
                <a:lnTo>
                  <a:pt x="7678" y="4417"/>
                </a:lnTo>
                <a:lnTo>
                  <a:pt x="7679" y="4420"/>
                </a:lnTo>
                <a:lnTo>
                  <a:pt x="7679" y="4423"/>
                </a:lnTo>
                <a:lnTo>
                  <a:pt x="7679" y="4427"/>
                </a:lnTo>
                <a:lnTo>
                  <a:pt x="7679" y="4430"/>
                </a:lnTo>
                <a:lnTo>
                  <a:pt x="7678" y="4434"/>
                </a:lnTo>
                <a:lnTo>
                  <a:pt x="7677" y="4437"/>
                </a:lnTo>
                <a:lnTo>
                  <a:pt x="7675" y="4440"/>
                </a:lnTo>
                <a:lnTo>
                  <a:pt x="7674" y="4443"/>
                </a:lnTo>
                <a:lnTo>
                  <a:pt x="7672" y="4446"/>
                </a:lnTo>
                <a:lnTo>
                  <a:pt x="7670" y="4448"/>
                </a:lnTo>
                <a:lnTo>
                  <a:pt x="7667" y="4450"/>
                </a:lnTo>
                <a:lnTo>
                  <a:pt x="7665" y="4452"/>
                </a:lnTo>
                <a:lnTo>
                  <a:pt x="7662" y="4454"/>
                </a:lnTo>
                <a:lnTo>
                  <a:pt x="7659" y="4455"/>
                </a:lnTo>
                <a:lnTo>
                  <a:pt x="7656" y="4457"/>
                </a:lnTo>
                <a:lnTo>
                  <a:pt x="7653" y="4458"/>
                </a:lnTo>
                <a:lnTo>
                  <a:pt x="7650" y="4458"/>
                </a:lnTo>
                <a:lnTo>
                  <a:pt x="7646" y="4458"/>
                </a:lnTo>
                <a:lnTo>
                  <a:pt x="7643" y="4458"/>
                </a:lnTo>
                <a:lnTo>
                  <a:pt x="7640" y="4458"/>
                </a:lnTo>
                <a:lnTo>
                  <a:pt x="7365" y="4403"/>
                </a:lnTo>
                <a:lnTo>
                  <a:pt x="7361" y="4402"/>
                </a:lnTo>
                <a:lnTo>
                  <a:pt x="7358" y="4401"/>
                </a:lnTo>
                <a:lnTo>
                  <a:pt x="7355" y="4399"/>
                </a:lnTo>
                <a:lnTo>
                  <a:pt x="7352" y="4398"/>
                </a:lnTo>
                <a:lnTo>
                  <a:pt x="7349" y="4396"/>
                </a:lnTo>
                <a:lnTo>
                  <a:pt x="7347" y="4393"/>
                </a:lnTo>
                <a:lnTo>
                  <a:pt x="7345" y="4391"/>
                </a:lnTo>
                <a:lnTo>
                  <a:pt x="7343" y="4388"/>
                </a:lnTo>
                <a:lnTo>
                  <a:pt x="7341" y="4385"/>
                </a:lnTo>
                <a:lnTo>
                  <a:pt x="7340" y="4383"/>
                </a:lnTo>
                <a:lnTo>
                  <a:pt x="7339" y="4379"/>
                </a:lnTo>
                <a:lnTo>
                  <a:pt x="7338" y="4376"/>
                </a:lnTo>
                <a:lnTo>
                  <a:pt x="7338" y="4373"/>
                </a:lnTo>
                <a:lnTo>
                  <a:pt x="7338" y="4370"/>
                </a:lnTo>
                <a:lnTo>
                  <a:pt x="7338" y="4366"/>
                </a:lnTo>
                <a:lnTo>
                  <a:pt x="7339" y="4363"/>
                </a:lnTo>
                <a:moveTo>
                  <a:pt x="9344" y="4440"/>
                </a:moveTo>
                <a:lnTo>
                  <a:pt x="9345" y="4444"/>
                </a:lnTo>
                <a:lnTo>
                  <a:pt x="9345" y="4447"/>
                </a:lnTo>
                <a:lnTo>
                  <a:pt x="9344" y="4450"/>
                </a:lnTo>
                <a:lnTo>
                  <a:pt x="9343" y="4454"/>
                </a:lnTo>
                <a:lnTo>
                  <a:pt x="9342" y="4457"/>
                </a:lnTo>
                <a:lnTo>
                  <a:pt x="9341" y="4460"/>
                </a:lnTo>
                <a:lnTo>
                  <a:pt x="9339" y="4463"/>
                </a:lnTo>
                <a:lnTo>
                  <a:pt x="9337" y="4465"/>
                </a:lnTo>
                <a:lnTo>
                  <a:pt x="9335" y="4468"/>
                </a:lnTo>
                <a:lnTo>
                  <a:pt x="9333" y="4470"/>
                </a:lnTo>
                <a:lnTo>
                  <a:pt x="9330" y="4472"/>
                </a:lnTo>
                <a:lnTo>
                  <a:pt x="9327" y="4474"/>
                </a:lnTo>
                <a:lnTo>
                  <a:pt x="9324" y="4475"/>
                </a:lnTo>
                <a:lnTo>
                  <a:pt x="9321" y="4477"/>
                </a:lnTo>
                <a:lnTo>
                  <a:pt x="9318" y="4477"/>
                </a:lnTo>
                <a:lnTo>
                  <a:pt x="9314" y="4478"/>
                </a:lnTo>
                <a:lnTo>
                  <a:pt x="9036" y="4507"/>
                </a:lnTo>
                <a:lnTo>
                  <a:pt x="9033" y="4507"/>
                </a:lnTo>
                <a:lnTo>
                  <a:pt x="9030" y="4507"/>
                </a:lnTo>
                <a:lnTo>
                  <a:pt x="9026" y="4507"/>
                </a:lnTo>
                <a:lnTo>
                  <a:pt x="9023" y="4506"/>
                </a:lnTo>
                <a:lnTo>
                  <a:pt x="9020" y="4505"/>
                </a:lnTo>
                <a:lnTo>
                  <a:pt x="9017" y="4503"/>
                </a:lnTo>
                <a:lnTo>
                  <a:pt x="9014" y="4501"/>
                </a:lnTo>
                <a:lnTo>
                  <a:pt x="9012" y="4500"/>
                </a:lnTo>
                <a:lnTo>
                  <a:pt x="9009" y="4497"/>
                </a:lnTo>
                <a:lnTo>
                  <a:pt x="9007" y="4495"/>
                </a:lnTo>
                <a:lnTo>
                  <a:pt x="9005" y="4492"/>
                </a:lnTo>
                <a:lnTo>
                  <a:pt x="9003" y="4490"/>
                </a:lnTo>
                <a:lnTo>
                  <a:pt x="9002" y="4487"/>
                </a:lnTo>
                <a:lnTo>
                  <a:pt x="9001" y="4484"/>
                </a:lnTo>
                <a:lnTo>
                  <a:pt x="9000" y="4480"/>
                </a:lnTo>
                <a:lnTo>
                  <a:pt x="8999" y="4477"/>
                </a:lnTo>
                <a:lnTo>
                  <a:pt x="8999" y="4473"/>
                </a:lnTo>
                <a:lnTo>
                  <a:pt x="9000" y="4470"/>
                </a:lnTo>
                <a:lnTo>
                  <a:pt x="9000" y="4467"/>
                </a:lnTo>
                <a:lnTo>
                  <a:pt x="9001" y="4464"/>
                </a:lnTo>
                <a:lnTo>
                  <a:pt x="9003" y="4460"/>
                </a:lnTo>
                <a:lnTo>
                  <a:pt x="9004" y="4457"/>
                </a:lnTo>
                <a:lnTo>
                  <a:pt x="9006" y="4455"/>
                </a:lnTo>
                <a:lnTo>
                  <a:pt x="9008" y="4452"/>
                </a:lnTo>
                <a:lnTo>
                  <a:pt x="9010" y="4450"/>
                </a:lnTo>
                <a:lnTo>
                  <a:pt x="9012" y="4448"/>
                </a:lnTo>
                <a:lnTo>
                  <a:pt x="9015" y="4446"/>
                </a:lnTo>
                <a:lnTo>
                  <a:pt x="9018" y="4444"/>
                </a:lnTo>
                <a:lnTo>
                  <a:pt x="9021" y="4443"/>
                </a:lnTo>
                <a:lnTo>
                  <a:pt x="9024" y="4441"/>
                </a:lnTo>
                <a:lnTo>
                  <a:pt x="9027" y="4441"/>
                </a:lnTo>
                <a:lnTo>
                  <a:pt x="9030" y="4440"/>
                </a:lnTo>
                <a:lnTo>
                  <a:pt x="9306" y="4411"/>
                </a:lnTo>
                <a:lnTo>
                  <a:pt x="9310" y="4411"/>
                </a:lnTo>
                <a:lnTo>
                  <a:pt x="9313" y="4411"/>
                </a:lnTo>
                <a:lnTo>
                  <a:pt x="9316" y="4411"/>
                </a:lnTo>
                <a:lnTo>
                  <a:pt x="9320" y="4412"/>
                </a:lnTo>
                <a:lnTo>
                  <a:pt x="9323" y="4413"/>
                </a:lnTo>
                <a:lnTo>
                  <a:pt x="9326" y="4415"/>
                </a:lnTo>
                <a:lnTo>
                  <a:pt x="9328" y="4416"/>
                </a:lnTo>
                <a:lnTo>
                  <a:pt x="9331" y="4418"/>
                </a:lnTo>
                <a:lnTo>
                  <a:pt x="9334" y="4420"/>
                </a:lnTo>
                <a:lnTo>
                  <a:pt x="9336" y="4422"/>
                </a:lnTo>
                <a:lnTo>
                  <a:pt x="9338" y="4425"/>
                </a:lnTo>
                <a:lnTo>
                  <a:pt x="9340" y="4428"/>
                </a:lnTo>
                <a:lnTo>
                  <a:pt x="9341" y="4431"/>
                </a:lnTo>
                <a:lnTo>
                  <a:pt x="9343" y="4434"/>
                </a:lnTo>
                <a:lnTo>
                  <a:pt x="9344" y="4437"/>
                </a:lnTo>
                <a:lnTo>
                  <a:pt x="9344" y="4440"/>
                </a:lnTo>
                <a:moveTo>
                  <a:pt x="163" y="4434"/>
                </a:moveTo>
                <a:lnTo>
                  <a:pt x="165" y="4437"/>
                </a:lnTo>
                <a:lnTo>
                  <a:pt x="166" y="4440"/>
                </a:lnTo>
                <a:lnTo>
                  <a:pt x="167" y="4443"/>
                </a:lnTo>
                <a:lnTo>
                  <a:pt x="168" y="4447"/>
                </a:lnTo>
                <a:lnTo>
                  <a:pt x="168" y="4450"/>
                </a:lnTo>
                <a:lnTo>
                  <a:pt x="168" y="4453"/>
                </a:lnTo>
                <a:lnTo>
                  <a:pt x="168" y="4456"/>
                </a:lnTo>
                <a:lnTo>
                  <a:pt x="167" y="4459"/>
                </a:lnTo>
                <a:lnTo>
                  <a:pt x="166" y="4462"/>
                </a:lnTo>
                <a:lnTo>
                  <a:pt x="165" y="4465"/>
                </a:lnTo>
                <a:lnTo>
                  <a:pt x="164" y="4468"/>
                </a:lnTo>
                <a:lnTo>
                  <a:pt x="162" y="4471"/>
                </a:lnTo>
                <a:lnTo>
                  <a:pt x="160" y="4473"/>
                </a:lnTo>
                <a:lnTo>
                  <a:pt x="157" y="4476"/>
                </a:lnTo>
                <a:lnTo>
                  <a:pt x="155" y="4478"/>
                </a:lnTo>
                <a:lnTo>
                  <a:pt x="152" y="4480"/>
                </a:lnTo>
                <a:lnTo>
                  <a:pt x="40" y="4554"/>
                </a:lnTo>
                <a:lnTo>
                  <a:pt x="0" y="4499"/>
                </a:lnTo>
                <a:lnTo>
                  <a:pt x="116" y="4423"/>
                </a:lnTo>
                <a:lnTo>
                  <a:pt x="119" y="4421"/>
                </a:lnTo>
                <a:lnTo>
                  <a:pt x="122" y="4420"/>
                </a:lnTo>
                <a:lnTo>
                  <a:pt x="125" y="4419"/>
                </a:lnTo>
                <a:lnTo>
                  <a:pt x="129" y="4418"/>
                </a:lnTo>
                <a:lnTo>
                  <a:pt x="132" y="4418"/>
                </a:lnTo>
                <a:lnTo>
                  <a:pt x="135" y="4418"/>
                </a:lnTo>
                <a:lnTo>
                  <a:pt x="139" y="4418"/>
                </a:lnTo>
                <a:lnTo>
                  <a:pt x="142" y="4419"/>
                </a:lnTo>
                <a:lnTo>
                  <a:pt x="145" y="4420"/>
                </a:lnTo>
                <a:lnTo>
                  <a:pt x="148" y="4421"/>
                </a:lnTo>
                <a:lnTo>
                  <a:pt x="151" y="4422"/>
                </a:lnTo>
                <a:lnTo>
                  <a:pt x="154" y="4424"/>
                </a:lnTo>
                <a:lnTo>
                  <a:pt x="156" y="4426"/>
                </a:lnTo>
                <a:lnTo>
                  <a:pt x="159" y="4429"/>
                </a:lnTo>
                <a:lnTo>
                  <a:pt x="161" y="4431"/>
                </a:lnTo>
                <a:lnTo>
                  <a:pt x="163" y="4434"/>
                </a:lnTo>
                <a:moveTo>
                  <a:pt x="7887" y="4460"/>
                </a:moveTo>
                <a:lnTo>
                  <a:pt x="7887" y="4457"/>
                </a:lnTo>
                <a:lnTo>
                  <a:pt x="7888" y="4453"/>
                </a:lnTo>
                <a:lnTo>
                  <a:pt x="7890" y="4450"/>
                </a:lnTo>
                <a:lnTo>
                  <a:pt x="7891" y="4447"/>
                </a:lnTo>
                <a:lnTo>
                  <a:pt x="7893" y="4444"/>
                </a:lnTo>
                <a:lnTo>
                  <a:pt x="7895" y="4442"/>
                </a:lnTo>
                <a:lnTo>
                  <a:pt x="7897" y="4439"/>
                </a:lnTo>
                <a:lnTo>
                  <a:pt x="7900" y="4437"/>
                </a:lnTo>
                <a:lnTo>
                  <a:pt x="7902" y="4435"/>
                </a:lnTo>
                <a:lnTo>
                  <a:pt x="7905" y="4434"/>
                </a:lnTo>
                <a:lnTo>
                  <a:pt x="7908" y="4432"/>
                </a:lnTo>
                <a:lnTo>
                  <a:pt x="7911" y="4431"/>
                </a:lnTo>
                <a:lnTo>
                  <a:pt x="7914" y="4430"/>
                </a:lnTo>
                <a:lnTo>
                  <a:pt x="7918" y="4430"/>
                </a:lnTo>
                <a:lnTo>
                  <a:pt x="7921" y="4430"/>
                </a:lnTo>
                <a:lnTo>
                  <a:pt x="7925" y="4430"/>
                </a:lnTo>
                <a:lnTo>
                  <a:pt x="8201" y="4453"/>
                </a:lnTo>
                <a:lnTo>
                  <a:pt x="8204" y="4453"/>
                </a:lnTo>
                <a:lnTo>
                  <a:pt x="8207" y="4454"/>
                </a:lnTo>
                <a:lnTo>
                  <a:pt x="8211" y="4455"/>
                </a:lnTo>
                <a:lnTo>
                  <a:pt x="8214" y="4456"/>
                </a:lnTo>
                <a:lnTo>
                  <a:pt x="8217" y="4458"/>
                </a:lnTo>
                <a:lnTo>
                  <a:pt x="8219" y="4460"/>
                </a:lnTo>
                <a:lnTo>
                  <a:pt x="8222" y="4462"/>
                </a:lnTo>
                <a:lnTo>
                  <a:pt x="8224" y="4464"/>
                </a:lnTo>
                <a:lnTo>
                  <a:pt x="8226" y="4467"/>
                </a:lnTo>
                <a:lnTo>
                  <a:pt x="8228" y="4470"/>
                </a:lnTo>
                <a:lnTo>
                  <a:pt x="8229" y="4472"/>
                </a:lnTo>
                <a:lnTo>
                  <a:pt x="8231" y="4476"/>
                </a:lnTo>
                <a:lnTo>
                  <a:pt x="8232" y="4479"/>
                </a:lnTo>
                <a:lnTo>
                  <a:pt x="8232" y="4482"/>
                </a:lnTo>
                <a:lnTo>
                  <a:pt x="8233" y="4485"/>
                </a:lnTo>
                <a:lnTo>
                  <a:pt x="8233" y="4489"/>
                </a:lnTo>
                <a:lnTo>
                  <a:pt x="8232" y="4492"/>
                </a:lnTo>
                <a:lnTo>
                  <a:pt x="8231" y="4496"/>
                </a:lnTo>
                <a:lnTo>
                  <a:pt x="8230" y="4499"/>
                </a:lnTo>
                <a:lnTo>
                  <a:pt x="8229" y="4502"/>
                </a:lnTo>
                <a:lnTo>
                  <a:pt x="8228" y="4504"/>
                </a:lnTo>
                <a:lnTo>
                  <a:pt x="8226" y="4507"/>
                </a:lnTo>
                <a:lnTo>
                  <a:pt x="8224" y="4509"/>
                </a:lnTo>
                <a:lnTo>
                  <a:pt x="8221" y="4512"/>
                </a:lnTo>
                <a:lnTo>
                  <a:pt x="8219" y="4514"/>
                </a:lnTo>
                <a:lnTo>
                  <a:pt x="8216" y="4515"/>
                </a:lnTo>
                <a:lnTo>
                  <a:pt x="8213" y="4517"/>
                </a:lnTo>
                <a:lnTo>
                  <a:pt x="8210" y="4518"/>
                </a:lnTo>
                <a:lnTo>
                  <a:pt x="8207" y="4519"/>
                </a:lnTo>
                <a:lnTo>
                  <a:pt x="8203" y="4520"/>
                </a:lnTo>
                <a:lnTo>
                  <a:pt x="8200" y="4520"/>
                </a:lnTo>
                <a:lnTo>
                  <a:pt x="8197" y="4520"/>
                </a:lnTo>
                <a:lnTo>
                  <a:pt x="7917" y="4497"/>
                </a:lnTo>
                <a:lnTo>
                  <a:pt x="7913" y="4496"/>
                </a:lnTo>
                <a:lnTo>
                  <a:pt x="7910" y="4496"/>
                </a:lnTo>
                <a:lnTo>
                  <a:pt x="7907" y="4494"/>
                </a:lnTo>
                <a:lnTo>
                  <a:pt x="7904" y="4493"/>
                </a:lnTo>
                <a:lnTo>
                  <a:pt x="7901" y="4491"/>
                </a:lnTo>
                <a:lnTo>
                  <a:pt x="7899" y="4489"/>
                </a:lnTo>
                <a:lnTo>
                  <a:pt x="7896" y="4487"/>
                </a:lnTo>
                <a:lnTo>
                  <a:pt x="7894" y="4485"/>
                </a:lnTo>
                <a:lnTo>
                  <a:pt x="7892" y="4482"/>
                </a:lnTo>
                <a:lnTo>
                  <a:pt x="7890" y="4479"/>
                </a:lnTo>
                <a:lnTo>
                  <a:pt x="7889" y="4476"/>
                </a:lnTo>
                <a:lnTo>
                  <a:pt x="7888" y="4473"/>
                </a:lnTo>
                <a:lnTo>
                  <a:pt x="7887" y="4470"/>
                </a:lnTo>
                <a:lnTo>
                  <a:pt x="7887" y="4467"/>
                </a:lnTo>
                <a:lnTo>
                  <a:pt x="7886" y="4463"/>
                </a:lnTo>
                <a:lnTo>
                  <a:pt x="7887" y="4460"/>
                </a:lnTo>
                <a:moveTo>
                  <a:pt x="8789" y="4490"/>
                </a:moveTo>
                <a:lnTo>
                  <a:pt x="8789" y="4493"/>
                </a:lnTo>
                <a:lnTo>
                  <a:pt x="8789" y="4497"/>
                </a:lnTo>
                <a:lnTo>
                  <a:pt x="8788" y="4500"/>
                </a:lnTo>
                <a:lnTo>
                  <a:pt x="8787" y="4503"/>
                </a:lnTo>
                <a:lnTo>
                  <a:pt x="8786" y="4506"/>
                </a:lnTo>
                <a:lnTo>
                  <a:pt x="8785" y="4509"/>
                </a:lnTo>
                <a:lnTo>
                  <a:pt x="8783" y="4511"/>
                </a:lnTo>
                <a:lnTo>
                  <a:pt x="8781" y="4514"/>
                </a:lnTo>
                <a:lnTo>
                  <a:pt x="8778" y="4516"/>
                </a:lnTo>
                <a:lnTo>
                  <a:pt x="8776" y="4518"/>
                </a:lnTo>
                <a:lnTo>
                  <a:pt x="8773" y="4520"/>
                </a:lnTo>
                <a:lnTo>
                  <a:pt x="8770" y="4522"/>
                </a:lnTo>
                <a:lnTo>
                  <a:pt x="8767" y="4523"/>
                </a:lnTo>
                <a:lnTo>
                  <a:pt x="8764" y="4524"/>
                </a:lnTo>
                <a:lnTo>
                  <a:pt x="8761" y="4525"/>
                </a:lnTo>
                <a:lnTo>
                  <a:pt x="8757" y="4525"/>
                </a:lnTo>
                <a:lnTo>
                  <a:pt x="8477" y="4529"/>
                </a:lnTo>
                <a:lnTo>
                  <a:pt x="8473" y="4529"/>
                </a:lnTo>
                <a:lnTo>
                  <a:pt x="8470" y="4528"/>
                </a:lnTo>
                <a:lnTo>
                  <a:pt x="8466" y="4528"/>
                </a:lnTo>
                <a:lnTo>
                  <a:pt x="8463" y="4526"/>
                </a:lnTo>
                <a:lnTo>
                  <a:pt x="8460" y="4525"/>
                </a:lnTo>
                <a:lnTo>
                  <a:pt x="8457" y="4523"/>
                </a:lnTo>
                <a:lnTo>
                  <a:pt x="8455" y="4521"/>
                </a:lnTo>
                <a:lnTo>
                  <a:pt x="8452" y="4519"/>
                </a:lnTo>
                <a:lnTo>
                  <a:pt x="8450" y="4517"/>
                </a:lnTo>
                <a:lnTo>
                  <a:pt x="8448" y="4514"/>
                </a:lnTo>
                <a:lnTo>
                  <a:pt x="8447" y="4511"/>
                </a:lnTo>
                <a:lnTo>
                  <a:pt x="8445" y="4508"/>
                </a:lnTo>
                <a:lnTo>
                  <a:pt x="8444" y="4505"/>
                </a:lnTo>
                <a:lnTo>
                  <a:pt x="8443" y="4502"/>
                </a:lnTo>
                <a:lnTo>
                  <a:pt x="8443" y="4499"/>
                </a:lnTo>
                <a:lnTo>
                  <a:pt x="8443" y="4495"/>
                </a:lnTo>
                <a:lnTo>
                  <a:pt x="8443" y="4492"/>
                </a:lnTo>
                <a:lnTo>
                  <a:pt x="8443" y="4488"/>
                </a:lnTo>
                <a:lnTo>
                  <a:pt x="8444" y="4485"/>
                </a:lnTo>
                <a:lnTo>
                  <a:pt x="8445" y="4482"/>
                </a:lnTo>
                <a:lnTo>
                  <a:pt x="8447" y="4479"/>
                </a:lnTo>
                <a:lnTo>
                  <a:pt x="8449" y="4477"/>
                </a:lnTo>
                <a:lnTo>
                  <a:pt x="8451" y="4474"/>
                </a:lnTo>
                <a:lnTo>
                  <a:pt x="8453" y="4472"/>
                </a:lnTo>
                <a:lnTo>
                  <a:pt x="8455" y="4470"/>
                </a:lnTo>
                <a:lnTo>
                  <a:pt x="8458" y="4468"/>
                </a:lnTo>
                <a:lnTo>
                  <a:pt x="8461" y="4466"/>
                </a:lnTo>
                <a:lnTo>
                  <a:pt x="8464" y="4465"/>
                </a:lnTo>
                <a:lnTo>
                  <a:pt x="8467" y="4464"/>
                </a:lnTo>
                <a:lnTo>
                  <a:pt x="8471" y="4463"/>
                </a:lnTo>
                <a:lnTo>
                  <a:pt x="8474" y="4462"/>
                </a:lnTo>
                <a:lnTo>
                  <a:pt x="8478" y="4462"/>
                </a:lnTo>
                <a:lnTo>
                  <a:pt x="8754" y="4457"/>
                </a:lnTo>
                <a:lnTo>
                  <a:pt x="8758" y="4457"/>
                </a:lnTo>
                <a:lnTo>
                  <a:pt x="8761" y="4458"/>
                </a:lnTo>
                <a:lnTo>
                  <a:pt x="8765" y="4458"/>
                </a:lnTo>
                <a:lnTo>
                  <a:pt x="8768" y="4460"/>
                </a:lnTo>
                <a:lnTo>
                  <a:pt x="8771" y="4461"/>
                </a:lnTo>
                <a:lnTo>
                  <a:pt x="8774" y="4462"/>
                </a:lnTo>
                <a:lnTo>
                  <a:pt x="8776" y="4464"/>
                </a:lnTo>
                <a:lnTo>
                  <a:pt x="8779" y="4466"/>
                </a:lnTo>
                <a:lnTo>
                  <a:pt x="8781" y="4469"/>
                </a:lnTo>
                <a:lnTo>
                  <a:pt x="8783" y="4471"/>
                </a:lnTo>
                <a:lnTo>
                  <a:pt x="8785" y="4474"/>
                </a:lnTo>
                <a:lnTo>
                  <a:pt x="8786" y="4477"/>
                </a:lnTo>
                <a:lnTo>
                  <a:pt x="8788" y="4480"/>
                </a:lnTo>
                <a:lnTo>
                  <a:pt x="8788" y="4483"/>
                </a:lnTo>
                <a:lnTo>
                  <a:pt x="8789" y="4487"/>
                </a:lnTo>
                <a:lnTo>
                  <a:pt x="8789" y="449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Team Members slide - v3">
  <p:cSld name="CUSTOM_2"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7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979" name="Google Shape;979;p72"/>
          <p:cNvSpPr/>
          <p:nvPr/>
        </p:nvSpPr>
        <p:spPr>
          <a:xfrm>
            <a:off x="2109950" y="1377275"/>
            <a:ext cx="1549800" cy="1549800"/>
          </a:xfrm>
          <a:prstGeom prst="rect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80" name="Google Shape;980;p72"/>
          <p:cNvSpPr>
            <a:spLocks noGrp="1"/>
          </p:cNvSpPr>
          <p:nvPr>
            <p:ph type="pic" idx="2"/>
          </p:nvPr>
        </p:nvSpPr>
        <p:spPr>
          <a:xfrm>
            <a:off x="2233525" y="1459650"/>
            <a:ext cx="1590900" cy="1590900"/>
          </a:xfrm>
          <a:prstGeom prst="rect">
            <a:avLst/>
          </a:prstGeom>
          <a:noFill/>
          <a:ln>
            <a:noFill/>
          </a:ln>
        </p:spPr>
      </p:sp>
      <p:sp>
        <p:nvSpPr>
          <p:cNvPr id="981" name="Google Shape;981;p72"/>
          <p:cNvSpPr/>
          <p:nvPr/>
        </p:nvSpPr>
        <p:spPr>
          <a:xfrm>
            <a:off x="2233525" y="3174125"/>
            <a:ext cx="1590900" cy="1007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72"/>
          <p:cNvSpPr txBox="1">
            <a:spLocks noGrp="1"/>
          </p:cNvSpPr>
          <p:nvPr>
            <p:ph type="body" idx="1"/>
          </p:nvPr>
        </p:nvSpPr>
        <p:spPr>
          <a:xfrm>
            <a:off x="2233525" y="3653522"/>
            <a:ext cx="15909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3" name="Google Shape;983;p72"/>
          <p:cNvSpPr txBox="1">
            <a:spLocks noGrp="1"/>
          </p:cNvSpPr>
          <p:nvPr>
            <p:ph type="subTitle" idx="3"/>
          </p:nvPr>
        </p:nvSpPr>
        <p:spPr>
          <a:xfrm>
            <a:off x="2233525" y="3286625"/>
            <a:ext cx="15909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4" name="Google Shape;984;p72"/>
          <p:cNvSpPr/>
          <p:nvPr/>
        </p:nvSpPr>
        <p:spPr>
          <a:xfrm>
            <a:off x="5332300" y="1377275"/>
            <a:ext cx="1549800" cy="1549800"/>
          </a:xfrm>
          <a:prstGeom prst="rect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85" name="Google Shape;985;p72"/>
          <p:cNvSpPr>
            <a:spLocks noGrp="1"/>
          </p:cNvSpPr>
          <p:nvPr>
            <p:ph type="pic" idx="4"/>
          </p:nvPr>
        </p:nvSpPr>
        <p:spPr>
          <a:xfrm>
            <a:off x="5455875" y="1459650"/>
            <a:ext cx="1590900" cy="1590900"/>
          </a:xfrm>
          <a:prstGeom prst="rect">
            <a:avLst/>
          </a:prstGeom>
          <a:noFill/>
          <a:ln>
            <a:noFill/>
          </a:ln>
        </p:spPr>
      </p:sp>
      <p:sp>
        <p:nvSpPr>
          <p:cNvPr id="986" name="Google Shape;986;p72"/>
          <p:cNvSpPr/>
          <p:nvPr/>
        </p:nvSpPr>
        <p:spPr>
          <a:xfrm>
            <a:off x="5455950" y="3174125"/>
            <a:ext cx="1590900" cy="1007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87" name="Google Shape;987;p72"/>
          <p:cNvCxnSpPr/>
          <p:nvPr/>
        </p:nvCxnSpPr>
        <p:spPr>
          <a:xfrm>
            <a:off x="4558925" y="1396875"/>
            <a:ext cx="0" cy="24015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88" name="Google Shape;988;p72"/>
          <p:cNvSpPr txBox="1">
            <a:spLocks noGrp="1"/>
          </p:cNvSpPr>
          <p:nvPr>
            <p:ph type="body" idx="5"/>
          </p:nvPr>
        </p:nvSpPr>
        <p:spPr>
          <a:xfrm>
            <a:off x="5455950" y="3653522"/>
            <a:ext cx="15909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9" name="Google Shape;989;p72"/>
          <p:cNvSpPr txBox="1">
            <a:spLocks noGrp="1"/>
          </p:cNvSpPr>
          <p:nvPr>
            <p:ph type="subTitle" idx="6"/>
          </p:nvPr>
        </p:nvSpPr>
        <p:spPr>
          <a:xfrm>
            <a:off x="5455950" y="3286625"/>
            <a:ext cx="15909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0" name="Google Shape;990;p72"/>
          <p:cNvSpPr/>
          <p:nvPr/>
        </p:nvSpPr>
        <p:spPr>
          <a:xfrm rot="-10356919" flipH="1">
            <a:off x="-156361" y="4808469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1" name="Google Shape;991;p72"/>
          <p:cNvSpPr/>
          <p:nvPr/>
        </p:nvSpPr>
        <p:spPr>
          <a:xfrm rot="10082207">
            <a:off x="8538371" y="1883507"/>
            <a:ext cx="917236" cy="689724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2" name="Google Shape;992;p72"/>
          <p:cNvSpPr/>
          <p:nvPr/>
        </p:nvSpPr>
        <p:spPr>
          <a:xfrm rot="10537185" flipH="1">
            <a:off x="-503139" y="2837088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3" name="Google Shape;993;p72"/>
          <p:cNvSpPr/>
          <p:nvPr/>
        </p:nvSpPr>
        <p:spPr>
          <a:xfrm rot="10537185" flipH="1">
            <a:off x="8513111" y="-92137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Team Members slide - v1">
  <p:cSld name="CUSTOM_3_2"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73"/>
          <p:cNvSpPr/>
          <p:nvPr/>
        </p:nvSpPr>
        <p:spPr>
          <a:xfrm rot="10800000" flipH="1">
            <a:off x="-11206" y="3937949"/>
            <a:ext cx="3125317" cy="12055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6" name="Google Shape;996;p73"/>
          <p:cNvSpPr/>
          <p:nvPr/>
        </p:nvSpPr>
        <p:spPr>
          <a:xfrm>
            <a:off x="566250" y="3599100"/>
            <a:ext cx="2216700" cy="14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7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998" name="Google Shape;998;p73"/>
          <p:cNvSpPr>
            <a:spLocks noGrp="1"/>
          </p:cNvSpPr>
          <p:nvPr>
            <p:ph type="pic" idx="2"/>
          </p:nvPr>
        </p:nvSpPr>
        <p:spPr>
          <a:xfrm>
            <a:off x="565850" y="1371600"/>
            <a:ext cx="2216700" cy="2227500"/>
          </a:xfrm>
          <a:prstGeom prst="rect">
            <a:avLst/>
          </a:prstGeom>
          <a:noFill/>
          <a:ln>
            <a:noFill/>
          </a:ln>
        </p:spPr>
      </p:sp>
      <p:sp>
        <p:nvSpPr>
          <p:cNvPr id="999" name="Google Shape;999;p73"/>
          <p:cNvSpPr/>
          <p:nvPr/>
        </p:nvSpPr>
        <p:spPr>
          <a:xfrm>
            <a:off x="562475" y="3746500"/>
            <a:ext cx="2227500" cy="1044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11430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73"/>
          <p:cNvSpPr txBox="1">
            <a:spLocks noGrp="1"/>
          </p:cNvSpPr>
          <p:nvPr>
            <p:ph type="subTitle" idx="1"/>
          </p:nvPr>
        </p:nvSpPr>
        <p:spPr>
          <a:xfrm>
            <a:off x="572825" y="3855675"/>
            <a:ext cx="22275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001" name="Google Shape;1001;p73"/>
          <p:cNvSpPr/>
          <p:nvPr/>
        </p:nvSpPr>
        <p:spPr>
          <a:xfrm>
            <a:off x="3457656" y="3604775"/>
            <a:ext cx="2211900" cy="14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73"/>
          <p:cNvSpPr>
            <a:spLocks noGrp="1"/>
          </p:cNvSpPr>
          <p:nvPr>
            <p:ph type="pic" idx="3"/>
          </p:nvPr>
        </p:nvSpPr>
        <p:spPr>
          <a:xfrm>
            <a:off x="3453000" y="1377275"/>
            <a:ext cx="2216700" cy="2227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3" name="Google Shape;1003;p73"/>
          <p:cNvSpPr/>
          <p:nvPr/>
        </p:nvSpPr>
        <p:spPr>
          <a:xfrm>
            <a:off x="3453938" y="3753676"/>
            <a:ext cx="2222700" cy="1044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11430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73"/>
          <p:cNvSpPr/>
          <p:nvPr/>
        </p:nvSpPr>
        <p:spPr>
          <a:xfrm>
            <a:off x="6350250" y="3599050"/>
            <a:ext cx="2216700" cy="14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73"/>
          <p:cNvSpPr>
            <a:spLocks noGrp="1"/>
          </p:cNvSpPr>
          <p:nvPr>
            <p:ph type="pic" idx="4"/>
          </p:nvPr>
        </p:nvSpPr>
        <p:spPr>
          <a:xfrm>
            <a:off x="6350400" y="1371600"/>
            <a:ext cx="2216700" cy="2227500"/>
          </a:xfrm>
          <a:prstGeom prst="rect">
            <a:avLst/>
          </a:prstGeom>
          <a:noFill/>
          <a:ln>
            <a:noFill/>
          </a:ln>
        </p:spPr>
      </p:sp>
      <p:sp>
        <p:nvSpPr>
          <p:cNvPr id="1006" name="Google Shape;1006;p73"/>
          <p:cNvSpPr/>
          <p:nvPr/>
        </p:nvSpPr>
        <p:spPr>
          <a:xfrm>
            <a:off x="6346475" y="3746500"/>
            <a:ext cx="2227500" cy="1044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11430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cxnSp>
        <p:nvCxnSpPr>
          <p:cNvPr id="1007" name="Google Shape;1007;p73"/>
          <p:cNvCxnSpPr/>
          <p:nvPr/>
        </p:nvCxnSpPr>
        <p:spPr>
          <a:xfrm>
            <a:off x="3124700" y="1371600"/>
            <a:ext cx="0" cy="34260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8" name="Google Shape;1008;p73"/>
          <p:cNvCxnSpPr/>
          <p:nvPr/>
        </p:nvCxnSpPr>
        <p:spPr>
          <a:xfrm>
            <a:off x="6010775" y="1371600"/>
            <a:ext cx="0" cy="34260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09" name="Google Shape;1009;p73"/>
          <p:cNvSpPr txBox="1">
            <a:spLocks noGrp="1"/>
          </p:cNvSpPr>
          <p:nvPr>
            <p:ph type="subTitle" idx="5"/>
          </p:nvPr>
        </p:nvSpPr>
        <p:spPr>
          <a:xfrm>
            <a:off x="3458789" y="3855675"/>
            <a:ext cx="22227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010" name="Google Shape;1010;p73"/>
          <p:cNvSpPr txBox="1">
            <a:spLocks noGrp="1"/>
          </p:cNvSpPr>
          <p:nvPr>
            <p:ph type="subTitle" idx="6"/>
          </p:nvPr>
        </p:nvSpPr>
        <p:spPr>
          <a:xfrm>
            <a:off x="6340050" y="3855675"/>
            <a:ext cx="22275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011" name="Google Shape;1011;p73"/>
          <p:cNvSpPr txBox="1">
            <a:spLocks noGrp="1"/>
          </p:cNvSpPr>
          <p:nvPr>
            <p:ph type="body" idx="7"/>
          </p:nvPr>
        </p:nvSpPr>
        <p:spPr>
          <a:xfrm>
            <a:off x="573325" y="4242125"/>
            <a:ext cx="2227500" cy="4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12" name="Google Shape;1012;p73"/>
          <p:cNvSpPr txBox="1">
            <a:spLocks noGrp="1"/>
          </p:cNvSpPr>
          <p:nvPr>
            <p:ph type="body" idx="8"/>
          </p:nvPr>
        </p:nvSpPr>
        <p:spPr>
          <a:xfrm>
            <a:off x="3454475" y="4242125"/>
            <a:ext cx="2227500" cy="4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13" name="Google Shape;1013;p73"/>
          <p:cNvSpPr txBox="1">
            <a:spLocks noGrp="1"/>
          </p:cNvSpPr>
          <p:nvPr>
            <p:ph type="body" idx="9"/>
          </p:nvPr>
        </p:nvSpPr>
        <p:spPr>
          <a:xfrm>
            <a:off x="6340600" y="4242125"/>
            <a:ext cx="2227500" cy="4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14" name="Google Shape;1014;p73"/>
          <p:cNvSpPr/>
          <p:nvPr/>
        </p:nvSpPr>
        <p:spPr>
          <a:xfrm rot="1299010">
            <a:off x="5969921" y="-716820"/>
            <a:ext cx="4436658" cy="1163640"/>
          </a:xfrm>
          <a:custGeom>
            <a:avLst/>
            <a:gdLst/>
            <a:ahLst/>
            <a:cxnLst/>
            <a:rect l="l" t="t" r="r" b="b"/>
            <a:pathLst>
              <a:path w="17363" h="4554" extrusionOk="0">
                <a:moveTo>
                  <a:pt x="17363" y="48"/>
                </a:moveTo>
                <a:lnTo>
                  <a:pt x="17265" y="142"/>
                </a:lnTo>
                <a:lnTo>
                  <a:pt x="17262" y="144"/>
                </a:lnTo>
                <a:lnTo>
                  <a:pt x="17259" y="146"/>
                </a:lnTo>
                <a:lnTo>
                  <a:pt x="17256" y="148"/>
                </a:lnTo>
                <a:lnTo>
                  <a:pt x="17253" y="149"/>
                </a:lnTo>
                <a:lnTo>
                  <a:pt x="17250" y="150"/>
                </a:lnTo>
                <a:lnTo>
                  <a:pt x="17247" y="151"/>
                </a:lnTo>
                <a:lnTo>
                  <a:pt x="17244" y="151"/>
                </a:lnTo>
                <a:lnTo>
                  <a:pt x="17241" y="151"/>
                </a:lnTo>
                <a:lnTo>
                  <a:pt x="17237" y="151"/>
                </a:lnTo>
                <a:lnTo>
                  <a:pt x="17234" y="150"/>
                </a:lnTo>
                <a:lnTo>
                  <a:pt x="17231" y="150"/>
                </a:lnTo>
                <a:lnTo>
                  <a:pt x="17228" y="148"/>
                </a:lnTo>
                <a:lnTo>
                  <a:pt x="17225" y="147"/>
                </a:lnTo>
                <a:lnTo>
                  <a:pt x="17222" y="145"/>
                </a:lnTo>
                <a:lnTo>
                  <a:pt x="17219" y="143"/>
                </a:lnTo>
                <a:lnTo>
                  <a:pt x="17216" y="141"/>
                </a:lnTo>
                <a:lnTo>
                  <a:pt x="17214" y="138"/>
                </a:lnTo>
                <a:lnTo>
                  <a:pt x="17212" y="136"/>
                </a:lnTo>
                <a:lnTo>
                  <a:pt x="17210" y="133"/>
                </a:lnTo>
                <a:lnTo>
                  <a:pt x="17209" y="130"/>
                </a:lnTo>
                <a:lnTo>
                  <a:pt x="17208" y="127"/>
                </a:lnTo>
                <a:lnTo>
                  <a:pt x="17207" y="124"/>
                </a:lnTo>
                <a:lnTo>
                  <a:pt x="17207" y="120"/>
                </a:lnTo>
                <a:lnTo>
                  <a:pt x="17207" y="117"/>
                </a:lnTo>
                <a:lnTo>
                  <a:pt x="17207" y="114"/>
                </a:lnTo>
                <a:lnTo>
                  <a:pt x="17208" y="111"/>
                </a:lnTo>
                <a:lnTo>
                  <a:pt x="17208" y="108"/>
                </a:lnTo>
                <a:lnTo>
                  <a:pt x="17210" y="105"/>
                </a:lnTo>
                <a:lnTo>
                  <a:pt x="17211" y="102"/>
                </a:lnTo>
                <a:lnTo>
                  <a:pt x="17213" y="99"/>
                </a:lnTo>
                <a:lnTo>
                  <a:pt x="17215" y="96"/>
                </a:lnTo>
                <a:lnTo>
                  <a:pt x="17217" y="94"/>
                </a:lnTo>
                <a:lnTo>
                  <a:pt x="17315" y="0"/>
                </a:lnTo>
                <a:lnTo>
                  <a:pt x="17363" y="48"/>
                </a:lnTo>
                <a:moveTo>
                  <a:pt x="17063" y="284"/>
                </a:moveTo>
                <a:lnTo>
                  <a:pt x="17065" y="286"/>
                </a:lnTo>
                <a:lnTo>
                  <a:pt x="17067" y="289"/>
                </a:lnTo>
                <a:lnTo>
                  <a:pt x="17069" y="292"/>
                </a:lnTo>
                <a:lnTo>
                  <a:pt x="17070" y="295"/>
                </a:lnTo>
                <a:lnTo>
                  <a:pt x="17071" y="298"/>
                </a:lnTo>
                <a:lnTo>
                  <a:pt x="17072" y="301"/>
                </a:lnTo>
                <a:lnTo>
                  <a:pt x="17072" y="304"/>
                </a:lnTo>
                <a:lnTo>
                  <a:pt x="17072" y="307"/>
                </a:lnTo>
                <a:lnTo>
                  <a:pt x="17072" y="311"/>
                </a:lnTo>
                <a:lnTo>
                  <a:pt x="17071" y="314"/>
                </a:lnTo>
                <a:lnTo>
                  <a:pt x="17071" y="317"/>
                </a:lnTo>
                <a:lnTo>
                  <a:pt x="17069" y="320"/>
                </a:lnTo>
                <a:lnTo>
                  <a:pt x="17068" y="323"/>
                </a:lnTo>
                <a:lnTo>
                  <a:pt x="17066" y="326"/>
                </a:lnTo>
                <a:lnTo>
                  <a:pt x="17064" y="328"/>
                </a:lnTo>
                <a:lnTo>
                  <a:pt x="17062" y="331"/>
                </a:lnTo>
                <a:lnTo>
                  <a:pt x="16855" y="517"/>
                </a:lnTo>
                <a:lnTo>
                  <a:pt x="16852" y="519"/>
                </a:lnTo>
                <a:lnTo>
                  <a:pt x="16849" y="521"/>
                </a:lnTo>
                <a:lnTo>
                  <a:pt x="16847" y="522"/>
                </a:lnTo>
                <a:lnTo>
                  <a:pt x="16843" y="523"/>
                </a:lnTo>
                <a:lnTo>
                  <a:pt x="16840" y="524"/>
                </a:lnTo>
                <a:lnTo>
                  <a:pt x="16837" y="525"/>
                </a:lnTo>
                <a:lnTo>
                  <a:pt x="16834" y="525"/>
                </a:lnTo>
                <a:lnTo>
                  <a:pt x="16831" y="525"/>
                </a:lnTo>
                <a:lnTo>
                  <a:pt x="16827" y="525"/>
                </a:lnTo>
                <a:lnTo>
                  <a:pt x="16824" y="524"/>
                </a:lnTo>
                <a:lnTo>
                  <a:pt x="16821" y="523"/>
                </a:lnTo>
                <a:lnTo>
                  <a:pt x="16818" y="522"/>
                </a:lnTo>
                <a:lnTo>
                  <a:pt x="16815" y="520"/>
                </a:lnTo>
                <a:lnTo>
                  <a:pt x="16812" y="519"/>
                </a:lnTo>
                <a:lnTo>
                  <a:pt x="16810" y="516"/>
                </a:lnTo>
                <a:lnTo>
                  <a:pt x="16807" y="514"/>
                </a:lnTo>
                <a:lnTo>
                  <a:pt x="16805" y="511"/>
                </a:lnTo>
                <a:lnTo>
                  <a:pt x="16803" y="508"/>
                </a:lnTo>
                <a:lnTo>
                  <a:pt x="16802" y="505"/>
                </a:lnTo>
                <a:lnTo>
                  <a:pt x="16800" y="502"/>
                </a:lnTo>
                <a:lnTo>
                  <a:pt x="16800" y="499"/>
                </a:lnTo>
                <a:lnTo>
                  <a:pt x="16799" y="496"/>
                </a:lnTo>
                <a:lnTo>
                  <a:pt x="16799" y="493"/>
                </a:lnTo>
                <a:lnTo>
                  <a:pt x="16799" y="490"/>
                </a:lnTo>
                <a:lnTo>
                  <a:pt x="16799" y="486"/>
                </a:lnTo>
                <a:lnTo>
                  <a:pt x="16800" y="483"/>
                </a:lnTo>
                <a:lnTo>
                  <a:pt x="16801" y="480"/>
                </a:lnTo>
                <a:lnTo>
                  <a:pt x="16802" y="477"/>
                </a:lnTo>
                <a:lnTo>
                  <a:pt x="16804" y="474"/>
                </a:lnTo>
                <a:lnTo>
                  <a:pt x="16805" y="472"/>
                </a:lnTo>
                <a:lnTo>
                  <a:pt x="16808" y="469"/>
                </a:lnTo>
                <a:lnTo>
                  <a:pt x="16810" y="467"/>
                </a:lnTo>
                <a:lnTo>
                  <a:pt x="17015" y="282"/>
                </a:lnTo>
                <a:lnTo>
                  <a:pt x="17018" y="280"/>
                </a:lnTo>
                <a:lnTo>
                  <a:pt x="17021" y="278"/>
                </a:lnTo>
                <a:lnTo>
                  <a:pt x="17024" y="276"/>
                </a:lnTo>
                <a:lnTo>
                  <a:pt x="17027" y="275"/>
                </a:lnTo>
                <a:lnTo>
                  <a:pt x="17030" y="274"/>
                </a:lnTo>
                <a:lnTo>
                  <a:pt x="17033" y="273"/>
                </a:lnTo>
                <a:lnTo>
                  <a:pt x="17036" y="273"/>
                </a:lnTo>
                <a:lnTo>
                  <a:pt x="17040" y="273"/>
                </a:lnTo>
                <a:lnTo>
                  <a:pt x="17043" y="273"/>
                </a:lnTo>
                <a:lnTo>
                  <a:pt x="17046" y="274"/>
                </a:lnTo>
                <a:lnTo>
                  <a:pt x="17049" y="275"/>
                </a:lnTo>
                <a:lnTo>
                  <a:pt x="17052" y="276"/>
                </a:lnTo>
                <a:lnTo>
                  <a:pt x="17055" y="277"/>
                </a:lnTo>
                <a:lnTo>
                  <a:pt x="17058" y="279"/>
                </a:lnTo>
                <a:lnTo>
                  <a:pt x="17061" y="281"/>
                </a:lnTo>
                <a:lnTo>
                  <a:pt x="17063" y="284"/>
                </a:lnTo>
                <a:moveTo>
                  <a:pt x="16649" y="652"/>
                </a:moveTo>
                <a:lnTo>
                  <a:pt x="16651" y="655"/>
                </a:lnTo>
                <a:lnTo>
                  <a:pt x="16653" y="657"/>
                </a:lnTo>
                <a:lnTo>
                  <a:pt x="16655" y="660"/>
                </a:lnTo>
                <a:lnTo>
                  <a:pt x="16656" y="663"/>
                </a:lnTo>
                <a:lnTo>
                  <a:pt x="16657" y="667"/>
                </a:lnTo>
                <a:lnTo>
                  <a:pt x="16657" y="670"/>
                </a:lnTo>
                <a:lnTo>
                  <a:pt x="16658" y="673"/>
                </a:lnTo>
                <a:lnTo>
                  <a:pt x="16658" y="676"/>
                </a:lnTo>
                <a:lnTo>
                  <a:pt x="16657" y="679"/>
                </a:lnTo>
                <a:lnTo>
                  <a:pt x="16657" y="682"/>
                </a:lnTo>
                <a:lnTo>
                  <a:pt x="16656" y="685"/>
                </a:lnTo>
                <a:lnTo>
                  <a:pt x="16654" y="688"/>
                </a:lnTo>
                <a:lnTo>
                  <a:pt x="16653" y="691"/>
                </a:lnTo>
                <a:lnTo>
                  <a:pt x="16651" y="694"/>
                </a:lnTo>
                <a:lnTo>
                  <a:pt x="16649" y="696"/>
                </a:lnTo>
                <a:lnTo>
                  <a:pt x="16646" y="699"/>
                </a:lnTo>
                <a:lnTo>
                  <a:pt x="16434" y="879"/>
                </a:lnTo>
                <a:lnTo>
                  <a:pt x="16431" y="881"/>
                </a:lnTo>
                <a:lnTo>
                  <a:pt x="16428" y="883"/>
                </a:lnTo>
                <a:lnTo>
                  <a:pt x="16425" y="884"/>
                </a:lnTo>
                <a:lnTo>
                  <a:pt x="16422" y="885"/>
                </a:lnTo>
                <a:lnTo>
                  <a:pt x="16419" y="886"/>
                </a:lnTo>
                <a:lnTo>
                  <a:pt x="16416" y="887"/>
                </a:lnTo>
                <a:lnTo>
                  <a:pt x="16413" y="887"/>
                </a:lnTo>
                <a:lnTo>
                  <a:pt x="16409" y="887"/>
                </a:lnTo>
                <a:lnTo>
                  <a:pt x="16406" y="886"/>
                </a:lnTo>
                <a:lnTo>
                  <a:pt x="16403" y="885"/>
                </a:lnTo>
                <a:lnTo>
                  <a:pt x="16400" y="884"/>
                </a:lnTo>
                <a:lnTo>
                  <a:pt x="16397" y="883"/>
                </a:lnTo>
                <a:lnTo>
                  <a:pt x="16394" y="881"/>
                </a:lnTo>
                <a:lnTo>
                  <a:pt x="16391" y="879"/>
                </a:lnTo>
                <a:lnTo>
                  <a:pt x="16388" y="877"/>
                </a:lnTo>
                <a:lnTo>
                  <a:pt x="16386" y="875"/>
                </a:lnTo>
                <a:lnTo>
                  <a:pt x="16384" y="872"/>
                </a:lnTo>
                <a:lnTo>
                  <a:pt x="16382" y="869"/>
                </a:lnTo>
                <a:lnTo>
                  <a:pt x="16381" y="866"/>
                </a:lnTo>
                <a:lnTo>
                  <a:pt x="16380" y="863"/>
                </a:lnTo>
                <a:lnTo>
                  <a:pt x="16379" y="860"/>
                </a:lnTo>
                <a:lnTo>
                  <a:pt x="16378" y="857"/>
                </a:lnTo>
                <a:lnTo>
                  <a:pt x="16378" y="854"/>
                </a:lnTo>
                <a:lnTo>
                  <a:pt x="16378" y="851"/>
                </a:lnTo>
                <a:lnTo>
                  <a:pt x="16379" y="847"/>
                </a:lnTo>
                <a:lnTo>
                  <a:pt x="16379" y="844"/>
                </a:lnTo>
                <a:lnTo>
                  <a:pt x="16381" y="841"/>
                </a:lnTo>
                <a:lnTo>
                  <a:pt x="16382" y="838"/>
                </a:lnTo>
                <a:lnTo>
                  <a:pt x="16383" y="835"/>
                </a:lnTo>
                <a:lnTo>
                  <a:pt x="16385" y="833"/>
                </a:lnTo>
                <a:lnTo>
                  <a:pt x="16388" y="830"/>
                </a:lnTo>
                <a:lnTo>
                  <a:pt x="16390" y="828"/>
                </a:lnTo>
                <a:lnTo>
                  <a:pt x="16601" y="649"/>
                </a:lnTo>
                <a:lnTo>
                  <a:pt x="16604" y="647"/>
                </a:lnTo>
                <a:lnTo>
                  <a:pt x="16607" y="645"/>
                </a:lnTo>
                <a:lnTo>
                  <a:pt x="16610" y="643"/>
                </a:lnTo>
                <a:lnTo>
                  <a:pt x="16613" y="642"/>
                </a:lnTo>
                <a:lnTo>
                  <a:pt x="16616" y="641"/>
                </a:lnTo>
                <a:lnTo>
                  <a:pt x="16620" y="640"/>
                </a:lnTo>
                <a:lnTo>
                  <a:pt x="16623" y="640"/>
                </a:lnTo>
                <a:lnTo>
                  <a:pt x="16626" y="640"/>
                </a:lnTo>
                <a:lnTo>
                  <a:pt x="16629" y="641"/>
                </a:lnTo>
                <a:lnTo>
                  <a:pt x="16633" y="641"/>
                </a:lnTo>
                <a:lnTo>
                  <a:pt x="16636" y="642"/>
                </a:lnTo>
                <a:lnTo>
                  <a:pt x="16639" y="644"/>
                </a:lnTo>
                <a:lnTo>
                  <a:pt x="16641" y="645"/>
                </a:lnTo>
                <a:lnTo>
                  <a:pt x="16644" y="647"/>
                </a:lnTo>
                <a:lnTo>
                  <a:pt x="16647" y="649"/>
                </a:lnTo>
                <a:lnTo>
                  <a:pt x="16649" y="652"/>
                </a:lnTo>
                <a:moveTo>
                  <a:pt x="16224" y="1009"/>
                </a:moveTo>
                <a:lnTo>
                  <a:pt x="16226" y="1011"/>
                </a:lnTo>
                <a:lnTo>
                  <a:pt x="16228" y="1014"/>
                </a:lnTo>
                <a:lnTo>
                  <a:pt x="16229" y="1017"/>
                </a:lnTo>
                <a:lnTo>
                  <a:pt x="16230" y="1020"/>
                </a:lnTo>
                <a:lnTo>
                  <a:pt x="16231" y="1023"/>
                </a:lnTo>
                <a:lnTo>
                  <a:pt x="16232" y="1027"/>
                </a:lnTo>
                <a:lnTo>
                  <a:pt x="16232" y="1030"/>
                </a:lnTo>
                <a:lnTo>
                  <a:pt x="16232" y="1033"/>
                </a:lnTo>
                <a:lnTo>
                  <a:pt x="16231" y="1036"/>
                </a:lnTo>
                <a:lnTo>
                  <a:pt x="16231" y="1039"/>
                </a:lnTo>
                <a:lnTo>
                  <a:pt x="16230" y="1042"/>
                </a:lnTo>
                <a:lnTo>
                  <a:pt x="16228" y="1045"/>
                </a:lnTo>
                <a:lnTo>
                  <a:pt x="16227" y="1048"/>
                </a:lnTo>
                <a:lnTo>
                  <a:pt x="16225" y="1051"/>
                </a:lnTo>
                <a:lnTo>
                  <a:pt x="16223" y="1053"/>
                </a:lnTo>
                <a:lnTo>
                  <a:pt x="16220" y="1056"/>
                </a:lnTo>
                <a:lnTo>
                  <a:pt x="16003" y="1229"/>
                </a:lnTo>
                <a:lnTo>
                  <a:pt x="16000" y="1231"/>
                </a:lnTo>
                <a:lnTo>
                  <a:pt x="15997" y="1233"/>
                </a:lnTo>
                <a:lnTo>
                  <a:pt x="15994" y="1234"/>
                </a:lnTo>
                <a:lnTo>
                  <a:pt x="15991" y="1235"/>
                </a:lnTo>
                <a:lnTo>
                  <a:pt x="15988" y="1236"/>
                </a:lnTo>
                <a:lnTo>
                  <a:pt x="15984" y="1236"/>
                </a:lnTo>
                <a:lnTo>
                  <a:pt x="15981" y="1237"/>
                </a:lnTo>
                <a:lnTo>
                  <a:pt x="15978" y="1236"/>
                </a:lnTo>
                <a:lnTo>
                  <a:pt x="15975" y="1236"/>
                </a:lnTo>
                <a:lnTo>
                  <a:pt x="15972" y="1235"/>
                </a:lnTo>
                <a:lnTo>
                  <a:pt x="15969" y="1234"/>
                </a:lnTo>
                <a:lnTo>
                  <a:pt x="15966" y="1233"/>
                </a:lnTo>
                <a:lnTo>
                  <a:pt x="15963" y="1231"/>
                </a:lnTo>
                <a:lnTo>
                  <a:pt x="15960" y="1229"/>
                </a:lnTo>
                <a:lnTo>
                  <a:pt x="15957" y="1226"/>
                </a:lnTo>
                <a:lnTo>
                  <a:pt x="15955" y="1224"/>
                </a:lnTo>
                <a:lnTo>
                  <a:pt x="15953" y="1221"/>
                </a:lnTo>
                <a:lnTo>
                  <a:pt x="15951" y="1218"/>
                </a:lnTo>
                <a:lnTo>
                  <a:pt x="15950" y="1215"/>
                </a:lnTo>
                <a:lnTo>
                  <a:pt x="15949" y="1212"/>
                </a:lnTo>
                <a:lnTo>
                  <a:pt x="15948" y="1209"/>
                </a:lnTo>
                <a:lnTo>
                  <a:pt x="15948" y="1206"/>
                </a:lnTo>
                <a:lnTo>
                  <a:pt x="15948" y="1203"/>
                </a:lnTo>
                <a:lnTo>
                  <a:pt x="15948" y="1199"/>
                </a:lnTo>
                <a:lnTo>
                  <a:pt x="15948" y="1196"/>
                </a:lnTo>
                <a:lnTo>
                  <a:pt x="15949" y="1193"/>
                </a:lnTo>
                <a:lnTo>
                  <a:pt x="15950" y="1190"/>
                </a:lnTo>
                <a:lnTo>
                  <a:pt x="15952" y="1187"/>
                </a:lnTo>
                <a:lnTo>
                  <a:pt x="15953" y="1184"/>
                </a:lnTo>
                <a:lnTo>
                  <a:pt x="15955" y="1182"/>
                </a:lnTo>
                <a:lnTo>
                  <a:pt x="15958" y="1179"/>
                </a:lnTo>
                <a:lnTo>
                  <a:pt x="15960" y="1177"/>
                </a:lnTo>
                <a:lnTo>
                  <a:pt x="16176" y="1004"/>
                </a:lnTo>
                <a:lnTo>
                  <a:pt x="16179" y="1002"/>
                </a:lnTo>
                <a:lnTo>
                  <a:pt x="16182" y="1000"/>
                </a:lnTo>
                <a:lnTo>
                  <a:pt x="16185" y="999"/>
                </a:lnTo>
                <a:lnTo>
                  <a:pt x="16188" y="997"/>
                </a:lnTo>
                <a:lnTo>
                  <a:pt x="16191" y="997"/>
                </a:lnTo>
                <a:lnTo>
                  <a:pt x="16195" y="996"/>
                </a:lnTo>
                <a:lnTo>
                  <a:pt x="16198" y="996"/>
                </a:lnTo>
                <a:lnTo>
                  <a:pt x="16201" y="996"/>
                </a:lnTo>
                <a:lnTo>
                  <a:pt x="16204" y="997"/>
                </a:lnTo>
                <a:lnTo>
                  <a:pt x="16208" y="997"/>
                </a:lnTo>
                <a:lnTo>
                  <a:pt x="16211" y="999"/>
                </a:lnTo>
                <a:lnTo>
                  <a:pt x="16214" y="1000"/>
                </a:lnTo>
                <a:lnTo>
                  <a:pt x="16216" y="1002"/>
                </a:lnTo>
                <a:lnTo>
                  <a:pt x="16219" y="1004"/>
                </a:lnTo>
                <a:lnTo>
                  <a:pt x="16222" y="1006"/>
                </a:lnTo>
                <a:lnTo>
                  <a:pt x="16224" y="1009"/>
                </a:lnTo>
                <a:moveTo>
                  <a:pt x="15791" y="1353"/>
                </a:moveTo>
                <a:lnTo>
                  <a:pt x="15793" y="1355"/>
                </a:lnTo>
                <a:lnTo>
                  <a:pt x="15795" y="1358"/>
                </a:lnTo>
                <a:lnTo>
                  <a:pt x="15796" y="1361"/>
                </a:lnTo>
                <a:lnTo>
                  <a:pt x="15797" y="1364"/>
                </a:lnTo>
                <a:lnTo>
                  <a:pt x="15798" y="1367"/>
                </a:lnTo>
                <a:lnTo>
                  <a:pt x="15798" y="1371"/>
                </a:lnTo>
                <a:lnTo>
                  <a:pt x="15798" y="1374"/>
                </a:lnTo>
                <a:lnTo>
                  <a:pt x="15798" y="1377"/>
                </a:lnTo>
                <a:lnTo>
                  <a:pt x="15797" y="1380"/>
                </a:lnTo>
                <a:lnTo>
                  <a:pt x="15796" y="1383"/>
                </a:lnTo>
                <a:lnTo>
                  <a:pt x="15795" y="1386"/>
                </a:lnTo>
                <a:lnTo>
                  <a:pt x="15794" y="1389"/>
                </a:lnTo>
                <a:lnTo>
                  <a:pt x="15792" y="1392"/>
                </a:lnTo>
                <a:lnTo>
                  <a:pt x="15790" y="1395"/>
                </a:lnTo>
                <a:lnTo>
                  <a:pt x="15788" y="1397"/>
                </a:lnTo>
                <a:lnTo>
                  <a:pt x="15785" y="1400"/>
                </a:lnTo>
                <a:lnTo>
                  <a:pt x="15564" y="1568"/>
                </a:lnTo>
                <a:lnTo>
                  <a:pt x="15561" y="1570"/>
                </a:lnTo>
                <a:lnTo>
                  <a:pt x="15558" y="1571"/>
                </a:lnTo>
                <a:lnTo>
                  <a:pt x="15555" y="1572"/>
                </a:lnTo>
                <a:lnTo>
                  <a:pt x="15552" y="1573"/>
                </a:lnTo>
                <a:lnTo>
                  <a:pt x="15549" y="1574"/>
                </a:lnTo>
                <a:lnTo>
                  <a:pt x="15545" y="1574"/>
                </a:lnTo>
                <a:lnTo>
                  <a:pt x="15542" y="1574"/>
                </a:lnTo>
                <a:lnTo>
                  <a:pt x="15539" y="1574"/>
                </a:lnTo>
                <a:lnTo>
                  <a:pt x="15535" y="1574"/>
                </a:lnTo>
                <a:lnTo>
                  <a:pt x="15532" y="1573"/>
                </a:lnTo>
                <a:lnTo>
                  <a:pt x="15529" y="1572"/>
                </a:lnTo>
                <a:lnTo>
                  <a:pt x="15526" y="1570"/>
                </a:lnTo>
                <a:lnTo>
                  <a:pt x="15523" y="1569"/>
                </a:lnTo>
                <a:lnTo>
                  <a:pt x="15521" y="1567"/>
                </a:lnTo>
                <a:lnTo>
                  <a:pt x="15518" y="1564"/>
                </a:lnTo>
                <a:lnTo>
                  <a:pt x="15516" y="1562"/>
                </a:lnTo>
                <a:lnTo>
                  <a:pt x="15514" y="1559"/>
                </a:lnTo>
                <a:lnTo>
                  <a:pt x="15513" y="1556"/>
                </a:lnTo>
                <a:lnTo>
                  <a:pt x="15511" y="1553"/>
                </a:lnTo>
                <a:lnTo>
                  <a:pt x="15510" y="1550"/>
                </a:lnTo>
                <a:lnTo>
                  <a:pt x="15510" y="1547"/>
                </a:lnTo>
                <a:lnTo>
                  <a:pt x="15510" y="1543"/>
                </a:lnTo>
                <a:lnTo>
                  <a:pt x="15510" y="1540"/>
                </a:lnTo>
                <a:lnTo>
                  <a:pt x="15510" y="1537"/>
                </a:lnTo>
                <a:lnTo>
                  <a:pt x="15510" y="1533"/>
                </a:lnTo>
                <a:lnTo>
                  <a:pt x="15511" y="1530"/>
                </a:lnTo>
                <a:lnTo>
                  <a:pt x="15513" y="1527"/>
                </a:lnTo>
                <a:lnTo>
                  <a:pt x="15514" y="1524"/>
                </a:lnTo>
                <a:lnTo>
                  <a:pt x="15516" y="1521"/>
                </a:lnTo>
                <a:lnTo>
                  <a:pt x="15518" y="1519"/>
                </a:lnTo>
                <a:lnTo>
                  <a:pt x="15520" y="1516"/>
                </a:lnTo>
                <a:lnTo>
                  <a:pt x="15523" y="1514"/>
                </a:lnTo>
                <a:lnTo>
                  <a:pt x="15743" y="1347"/>
                </a:lnTo>
                <a:lnTo>
                  <a:pt x="15746" y="1345"/>
                </a:lnTo>
                <a:lnTo>
                  <a:pt x="15749" y="1343"/>
                </a:lnTo>
                <a:lnTo>
                  <a:pt x="15752" y="1342"/>
                </a:lnTo>
                <a:lnTo>
                  <a:pt x="15755" y="1341"/>
                </a:lnTo>
                <a:lnTo>
                  <a:pt x="15758" y="1340"/>
                </a:lnTo>
                <a:lnTo>
                  <a:pt x="15762" y="1340"/>
                </a:lnTo>
                <a:lnTo>
                  <a:pt x="15765" y="1340"/>
                </a:lnTo>
                <a:lnTo>
                  <a:pt x="15768" y="1340"/>
                </a:lnTo>
                <a:lnTo>
                  <a:pt x="15771" y="1340"/>
                </a:lnTo>
                <a:lnTo>
                  <a:pt x="15775" y="1341"/>
                </a:lnTo>
                <a:lnTo>
                  <a:pt x="15778" y="1342"/>
                </a:lnTo>
                <a:lnTo>
                  <a:pt x="15781" y="1344"/>
                </a:lnTo>
                <a:lnTo>
                  <a:pt x="15783" y="1346"/>
                </a:lnTo>
                <a:lnTo>
                  <a:pt x="15786" y="1348"/>
                </a:lnTo>
                <a:lnTo>
                  <a:pt x="15789" y="1350"/>
                </a:lnTo>
                <a:lnTo>
                  <a:pt x="15791" y="1353"/>
                </a:lnTo>
                <a:moveTo>
                  <a:pt x="15347" y="1686"/>
                </a:moveTo>
                <a:lnTo>
                  <a:pt x="15349" y="1689"/>
                </a:lnTo>
                <a:lnTo>
                  <a:pt x="15351" y="1692"/>
                </a:lnTo>
                <a:lnTo>
                  <a:pt x="15352" y="1695"/>
                </a:lnTo>
                <a:lnTo>
                  <a:pt x="15353" y="1698"/>
                </a:lnTo>
                <a:lnTo>
                  <a:pt x="15354" y="1701"/>
                </a:lnTo>
                <a:lnTo>
                  <a:pt x="15354" y="1704"/>
                </a:lnTo>
                <a:lnTo>
                  <a:pt x="15354" y="1707"/>
                </a:lnTo>
                <a:lnTo>
                  <a:pt x="15354" y="1711"/>
                </a:lnTo>
                <a:lnTo>
                  <a:pt x="15353" y="1714"/>
                </a:lnTo>
                <a:lnTo>
                  <a:pt x="15353" y="1717"/>
                </a:lnTo>
                <a:lnTo>
                  <a:pt x="15351" y="1720"/>
                </a:lnTo>
                <a:lnTo>
                  <a:pt x="15350" y="1723"/>
                </a:lnTo>
                <a:lnTo>
                  <a:pt x="15348" y="1725"/>
                </a:lnTo>
                <a:lnTo>
                  <a:pt x="15346" y="1728"/>
                </a:lnTo>
                <a:lnTo>
                  <a:pt x="15343" y="1730"/>
                </a:lnTo>
                <a:lnTo>
                  <a:pt x="15340" y="1733"/>
                </a:lnTo>
                <a:lnTo>
                  <a:pt x="15115" y="1896"/>
                </a:lnTo>
                <a:lnTo>
                  <a:pt x="15112" y="1897"/>
                </a:lnTo>
                <a:lnTo>
                  <a:pt x="15109" y="1899"/>
                </a:lnTo>
                <a:lnTo>
                  <a:pt x="15106" y="1900"/>
                </a:lnTo>
                <a:lnTo>
                  <a:pt x="15102" y="1901"/>
                </a:lnTo>
                <a:lnTo>
                  <a:pt x="15099" y="1902"/>
                </a:lnTo>
                <a:lnTo>
                  <a:pt x="15096" y="1902"/>
                </a:lnTo>
                <a:lnTo>
                  <a:pt x="15093" y="1902"/>
                </a:lnTo>
                <a:lnTo>
                  <a:pt x="15089" y="1902"/>
                </a:lnTo>
                <a:lnTo>
                  <a:pt x="15086" y="1901"/>
                </a:lnTo>
                <a:lnTo>
                  <a:pt x="15083" y="1900"/>
                </a:lnTo>
                <a:lnTo>
                  <a:pt x="15080" y="1899"/>
                </a:lnTo>
                <a:lnTo>
                  <a:pt x="15077" y="1897"/>
                </a:lnTo>
                <a:lnTo>
                  <a:pt x="15074" y="1895"/>
                </a:lnTo>
                <a:lnTo>
                  <a:pt x="15072" y="1893"/>
                </a:lnTo>
                <a:lnTo>
                  <a:pt x="15069" y="1890"/>
                </a:lnTo>
                <a:lnTo>
                  <a:pt x="15067" y="1888"/>
                </a:lnTo>
                <a:lnTo>
                  <a:pt x="15065" y="1885"/>
                </a:lnTo>
                <a:lnTo>
                  <a:pt x="15064" y="1882"/>
                </a:lnTo>
                <a:lnTo>
                  <a:pt x="15062" y="1879"/>
                </a:lnTo>
                <a:lnTo>
                  <a:pt x="15061" y="1875"/>
                </a:lnTo>
                <a:lnTo>
                  <a:pt x="15061" y="1872"/>
                </a:lnTo>
                <a:lnTo>
                  <a:pt x="15061" y="1869"/>
                </a:lnTo>
                <a:lnTo>
                  <a:pt x="15061" y="1866"/>
                </a:lnTo>
                <a:lnTo>
                  <a:pt x="15061" y="1863"/>
                </a:lnTo>
                <a:lnTo>
                  <a:pt x="15062" y="1860"/>
                </a:lnTo>
                <a:lnTo>
                  <a:pt x="15063" y="1857"/>
                </a:lnTo>
                <a:lnTo>
                  <a:pt x="15064" y="1854"/>
                </a:lnTo>
                <a:lnTo>
                  <a:pt x="15066" y="1851"/>
                </a:lnTo>
                <a:lnTo>
                  <a:pt x="15068" y="1848"/>
                </a:lnTo>
                <a:lnTo>
                  <a:pt x="15070" y="1846"/>
                </a:lnTo>
                <a:lnTo>
                  <a:pt x="15072" y="1844"/>
                </a:lnTo>
                <a:lnTo>
                  <a:pt x="15075" y="1842"/>
                </a:lnTo>
                <a:lnTo>
                  <a:pt x="15300" y="1679"/>
                </a:lnTo>
                <a:lnTo>
                  <a:pt x="15303" y="1677"/>
                </a:lnTo>
                <a:lnTo>
                  <a:pt x="15306" y="1675"/>
                </a:lnTo>
                <a:lnTo>
                  <a:pt x="15309" y="1674"/>
                </a:lnTo>
                <a:lnTo>
                  <a:pt x="15312" y="1673"/>
                </a:lnTo>
                <a:lnTo>
                  <a:pt x="15315" y="1672"/>
                </a:lnTo>
                <a:lnTo>
                  <a:pt x="15319" y="1672"/>
                </a:lnTo>
                <a:lnTo>
                  <a:pt x="15322" y="1672"/>
                </a:lnTo>
                <a:lnTo>
                  <a:pt x="15325" y="1672"/>
                </a:lnTo>
                <a:lnTo>
                  <a:pt x="15328" y="1673"/>
                </a:lnTo>
                <a:lnTo>
                  <a:pt x="15331" y="1674"/>
                </a:lnTo>
                <a:lnTo>
                  <a:pt x="15334" y="1675"/>
                </a:lnTo>
                <a:lnTo>
                  <a:pt x="15337" y="1677"/>
                </a:lnTo>
                <a:lnTo>
                  <a:pt x="15340" y="1678"/>
                </a:lnTo>
                <a:lnTo>
                  <a:pt x="15343" y="1681"/>
                </a:lnTo>
                <a:lnTo>
                  <a:pt x="15345" y="1683"/>
                </a:lnTo>
                <a:lnTo>
                  <a:pt x="15347" y="1686"/>
                </a:lnTo>
                <a:moveTo>
                  <a:pt x="14896" y="2008"/>
                </a:moveTo>
                <a:lnTo>
                  <a:pt x="14898" y="2010"/>
                </a:lnTo>
                <a:lnTo>
                  <a:pt x="14900" y="2013"/>
                </a:lnTo>
                <a:lnTo>
                  <a:pt x="14901" y="2017"/>
                </a:lnTo>
                <a:lnTo>
                  <a:pt x="14902" y="2020"/>
                </a:lnTo>
                <a:lnTo>
                  <a:pt x="14902" y="2023"/>
                </a:lnTo>
                <a:lnTo>
                  <a:pt x="14902" y="2026"/>
                </a:lnTo>
                <a:lnTo>
                  <a:pt x="14902" y="2029"/>
                </a:lnTo>
                <a:lnTo>
                  <a:pt x="14902" y="2033"/>
                </a:lnTo>
                <a:lnTo>
                  <a:pt x="14901" y="2036"/>
                </a:lnTo>
                <a:lnTo>
                  <a:pt x="14900" y="2039"/>
                </a:lnTo>
                <a:lnTo>
                  <a:pt x="14899" y="2042"/>
                </a:lnTo>
                <a:lnTo>
                  <a:pt x="14897" y="2045"/>
                </a:lnTo>
                <a:lnTo>
                  <a:pt x="14895" y="2047"/>
                </a:lnTo>
                <a:lnTo>
                  <a:pt x="14893" y="2050"/>
                </a:lnTo>
                <a:lnTo>
                  <a:pt x="14891" y="2052"/>
                </a:lnTo>
                <a:lnTo>
                  <a:pt x="14888" y="2055"/>
                </a:lnTo>
                <a:lnTo>
                  <a:pt x="14658" y="2212"/>
                </a:lnTo>
                <a:lnTo>
                  <a:pt x="14655" y="2213"/>
                </a:lnTo>
                <a:lnTo>
                  <a:pt x="14652" y="2215"/>
                </a:lnTo>
                <a:lnTo>
                  <a:pt x="14649" y="2216"/>
                </a:lnTo>
                <a:lnTo>
                  <a:pt x="14646" y="2216"/>
                </a:lnTo>
                <a:lnTo>
                  <a:pt x="14643" y="2217"/>
                </a:lnTo>
                <a:lnTo>
                  <a:pt x="14639" y="2217"/>
                </a:lnTo>
                <a:lnTo>
                  <a:pt x="14636" y="2217"/>
                </a:lnTo>
                <a:lnTo>
                  <a:pt x="14633" y="2216"/>
                </a:lnTo>
                <a:lnTo>
                  <a:pt x="14630" y="2216"/>
                </a:lnTo>
                <a:lnTo>
                  <a:pt x="14626" y="2215"/>
                </a:lnTo>
                <a:lnTo>
                  <a:pt x="14623" y="2213"/>
                </a:lnTo>
                <a:lnTo>
                  <a:pt x="14621" y="2212"/>
                </a:lnTo>
                <a:lnTo>
                  <a:pt x="14618" y="2210"/>
                </a:lnTo>
                <a:lnTo>
                  <a:pt x="14615" y="2208"/>
                </a:lnTo>
                <a:lnTo>
                  <a:pt x="14613" y="2205"/>
                </a:lnTo>
                <a:lnTo>
                  <a:pt x="14611" y="2203"/>
                </a:lnTo>
                <a:lnTo>
                  <a:pt x="14609" y="2199"/>
                </a:lnTo>
                <a:lnTo>
                  <a:pt x="14608" y="2196"/>
                </a:lnTo>
                <a:lnTo>
                  <a:pt x="14607" y="2193"/>
                </a:lnTo>
                <a:lnTo>
                  <a:pt x="14606" y="2190"/>
                </a:lnTo>
                <a:lnTo>
                  <a:pt x="14605" y="2187"/>
                </a:lnTo>
                <a:lnTo>
                  <a:pt x="14605" y="2183"/>
                </a:lnTo>
                <a:lnTo>
                  <a:pt x="14605" y="2180"/>
                </a:lnTo>
                <a:lnTo>
                  <a:pt x="14606" y="2177"/>
                </a:lnTo>
                <a:lnTo>
                  <a:pt x="14606" y="2174"/>
                </a:lnTo>
                <a:lnTo>
                  <a:pt x="14607" y="2171"/>
                </a:lnTo>
                <a:lnTo>
                  <a:pt x="14609" y="2168"/>
                </a:lnTo>
                <a:lnTo>
                  <a:pt x="14610" y="2165"/>
                </a:lnTo>
                <a:lnTo>
                  <a:pt x="14612" y="2162"/>
                </a:lnTo>
                <a:lnTo>
                  <a:pt x="14615" y="2160"/>
                </a:lnTo>
                <a:lnTo>
                  <a:pt x="14617" y="2158"/>
                </a:lnTo>
                <a:lnTo>
                  <a:pt x="14620" y="2156"/>
                </a:lnTo>
                <a:lnTo>
                  <a:pt x="14848" y="2000"/>
                </a:lnTo>
                <a:lnTo>
                  <a:pt x="14851" y="1998"/>
                </a:lnTo>
                <a:lnTo>
                  <a:pt x="14854" y="1996"/>
                </a:lnTo>
                <a:lnTo>
                  <a:pt x="14858" y="1995"/>
                </a:lnTo>
                <a:lnTo>
                  <a:pt x="14861" y="1994"/>
                </a:lnTo>
                <a:lnTo>
                  <a:pt x="14864" y="1994"/>
                </a:lnTo>
                <a:lnTo>
                  <a:pt x="14867" y="1993"/>
                </a:lnTo>
                <a:lnTo>
                  <a:pt x="14871" y="1993"/>
                </a:lnTo>
                <a:lnTo>
                  <a:pt x="14874" y="1994"/>
                </a:lnTo>
                <a:lnTo>
                  <a:pt x="14877" y="1995"/>
                </a:lnTo>
                <a:lnTo>
                  <a:pt x="14880" y="1996"/>
                </a:lnTo>
                <a:lnTo>
                  <a:pt x="14883" y="1997"/>
                </a:lnTo>
                <a:lnTo>
                  <a:pt x="14886" y="1998"/>
                </a:lnTo>
                <a:lnTo>
                  <a:pt x="14889" y="2000"/>
                </a:lnTo>
                <a:lnTo>
                  <a:pt x="14892" y="2002"/>
                </a:lnTo>
                <a:lnTo>
                  <a:pt x="14894" y="2005"/>
                </a:lnTo>
                <a:lnTo>
                  <a:pt x="14896" y="2008"/>
                </a:lnTo>
                <a:moveTo>
                  <a:pt x="14436" y="2318"/>
                </a:moveTo>
                <a:lnTo>
                  <a:pt x="14438" y="2321"/>
                </a:lnTo>
                <a:lnTo>
                  <a:pt x="14439" y="2324"/>
                </a:lnTo>
                <a:lnTo>
                  <a:pt x="14440" y="2327"/>
                </a:lnTo>
                <a:lnTo>
                  <a:pt x="14441" y="2331"/>
                </a:lnTo>
                <a:lnTo>
                  <a:pt x="14442" y="2334"/>
                </a:lnTo>
                <a:lnTo>
                  <a:pt x="14442" y="2337"/>
                </a:lnTo>
                <a:lnTo>
                  <a:pt x="14441" y="2340"/>
                </a:lnTo>
                <a:lnTo>
                  <a:pt x="14441" y="2343"/>
                </a:lnTo>
                <a:lnTo>
                  <a:pt x="14440" y="2346"/>
                </a:lnTo>
                <a:lnTo>
                  <a:pt x="14439" y="2349"/>
                </a:lnTo>
                <a:lnTo>
                  <a:pt x="14438" y="2352"/>
                </a:lnTo>
                <a:lnTo>
                  <a:pt x="14436" y="2355"/>
                </a:lnTo>
                <a:lnTo>
                  <a:pt x="14434" y="2358"/>
                </a:lnTo>
                <a:lnTo>
                  <a:pt x="14432" y="2360"/>
                </a:lnTo>
                <a:lnTo>
                  <a:pt x="14429" y="2362"/>
                </a:lnTo>
                <a:lnTo>
                  <a:pt x="14426" y="2364"/>
                </a:lnTo>
                <a:lnTo>
                  <a:pt x="14192" y="2514"/>
                </a:lnTo>
                <a:lnTo>
                  <a:pt x="14189" y="2516"/>
                </a:lnTo>
                <a:lnTo>
                  <a:pt x="14186" y="2518"/>
                </a:lnTo>
                <a:lnTo>
                  <a:pt x="14183" y="2519"/>
                </a:lnTo>
                <a:lnTo>
                  <a:pt x="14179" y="2519"/>
                </a:lnTo>
                <a:lnTo>
                  <a:pt x="14176" y="2520"/>
                </a:lnTo>
                <a:lnTo>
                  <a:pt x="14173" y="2520"/>
                </a:lnTo>
                <a:lnTo>
                  <a:pt x="14170" y="2520"/>
                </a:lnTo>
                <a:lnTo>
                  <a:pt x="14166" y="2519"/>
                </a:lnTo>
                <a:lnTo>
                  <a:pt x="14163" y="2518"/>
                </a:lnTo>
                <a:lnTo>
                  <a:pt x="14160" y="2517"/>
                </a:lnTo>
                <a:lnTo>
                  <a:pt x="14157" y="2516"/>
                </a:lnTo>
                <a:lnTo>
                  <a:pt x="14154" y="2514"/>
                </a:lnTo>
                <a:lnTo>
                  <a:pt x="14152" y="2512"/>
                </a:lnTo>
                <a:lnTo>
                  <a:pt x="14149" y="2510"/>
                </a:lnTo>
                <a:lnTo>
                  <a:pt x="14147" y="2507"/>
                </a:lnTo>
                <a:lnTo>
                  <a:pt x="14145" y="2504"/>
                </a:lnTo>
                <a:lnTo>
                  <a:pt x="14143" y="2501"/>
                </a:lnTo>
                <a:lnTo>
                  <a:pt x="14142" y="2498"/>
                </a:lnTo>
                <a:lnTo>
                  <a:pt x="14141" y="2495"/>
                </a:lnTo>
                <a:lnTo>
                  <a:pt x="14140" y="2492"/>
                </a:lnTo>
                <a:lnTo>
                  <a:pt x="14140" y="2489"/>
                </a:lnTo>
                <a:lnTo>
                  <a:pt x="14140" y="2486"/>
                </a:lnTo>
                <a:lnTo>
                  <a:pt x="14140" y="2483"/>
                </a:lnTo>
                <a:lnTo>
                  <a:pt x="14140" y="2479"/>
                </a:lnTo>
                <a:lnTo>
                  <a:pt x="14141" y="2476"/>
                </a:lnTo>
                <a:lnTo>
                  <a:pt x="14142" y="2473"/>
                </a:lnTo>
                <a:lnTo>
                  <a:pt x="14144" y="2470"/>
                </a:lnTo>
                <a:lnTo>
                  <a:pt x="14145" y="2468"/>
                </a:lnTo>
                <a:lnTo>
                  <a:pt x="14147" y="2465"/>
                </a:lnTo>
                <a:lnTo>
                  <a:pt x="14150" y="2463"/>
                </a:lnTo>
                <a:lnTo>
                  <a:pt x="14152" y="2460"/>
                </a:lnTo>
                <a:lnTo>
                  <a:pt x="14155" y="2458"/>
                </a:lnTo>
                <a:lnTo>
                  <a:pt x="14388" y="2308"/>
                </a:lnTo>
                <a:lnTo>
                  <a:pt x="14391" y="2307"/>
                </a:lnTo>
                <a:lnTo>
                  <a:pt x="14394" y="2305"/>
                </a:lnTo>
                <a:lnTo>
                  <a:pt x="14398" y="2304"/>
                </a:lnTo>
                <a:lnTo>
                  <a:pt x="14401" y="2304"/>
                </a:lnTo>
                <a:lnTo>
                  <a:pt x="14404" y="2303"/>
                </a:lnTo>
                <a:lnTo>
                  <a:pt x="14407" y="2303"/>
                </a:lnTo>
                <a:lnTo>
                  <a:pt x="14411" y="2303"/>
                </a:lnTo>
                <a:lnTo>
                  <a:pt x="14414" y="2304"/>
                </a:lnTo>
                <a:lnTo>
                  <a:pt x="14417" y="2305"/>
                </a:lnTo>
                <a:lnTo>
                  <a:pt x="14420" y="2306"/>
                </a:lnTo>
                <a:lnTo>
                  <a:pt x="14423" y="2307"/>
                </a:lnTo>
                <a:lnTo>
                  <a:pt x="14426" y="2309"/>
                </a:lnTo>
                <a:lnTo>
                  <a:pt x="14429" y="2311"/>
                </a:lnTo>
                <a:lnTo>
                  <a:pt x="14432" y="2313"/>
                </a:lnTo>
                <a:lnTo>
                  <a:pt x="14434" y="2316"/>
                </a:lnTo>
                <a:lnTo>
                  <a:pt x="14436" y="2318"/>
                </a:lnTo>
                <a:moveTo>
                  <a:pt x="13967" y="2615"/>
                </a:moveTo>
                <a:lnTo>
                  <a:pt x="13969" y="2618"/>
                </a:lnTo>
                <a:lnTo>
                  <a:pt x="13970" y="2622"/>
                </a:lnTo>
                <a:lnTo>
                  <a:pt x="13971" y="2625"/>
                </a:lnTo>
                <a:lnTo>
                  <a:pt x="13972" y="2628"/>
                </a:lnTo>
                <a:lnTo>
                  <a:pt x="13972" y="2631"/>
                </a:lnTo>
                <a:lnTo>
                  <a:pt x="13972" y="2634"/>
                </a:lnTo>
                <a:lnTo>
                  <a:pt x="13972" y="2638"/>
                </a:lnTo>
                <a:lnTo>
                  <a:pt x="13971" y="2641"/>
                </a:lnTo>
                <a:lnTo>
                  <a:pt x="13971" y="2644"/>
                </a:lnTo>
                <a:lnTo>
                  <a:pt x="13969" y="2647"/>
                </a:lnTo>
                <a:lnTo>
                  <a:pt x="13968" y="2650"/>
                </a:lnTo>
                <a:lnTo>
                  <a:pt x="13966" y="2652"/>
                </a:lnTo>
                <a:lnTo>
                  <a:pt x="13964" y="2655"/>
                </a:lnTo>
                <a:lnTo>
                  <a:pt x="13962" y="2657"/>
                </a:lnTo>
                <a:lnTo>
                  <a:pt x="13959" y="2659"/>
                </a:lnTo>
                <a:lnTo>
                  <a:pt x="13956" y="2661"/>
                </a:lnTo>
                <a:lnTo>
                  <a:pt x="13718" y="2805"/>
                </a:lnTo>
                <a:lnTo>
                  <a:pt x="13715" y="2807"/>
                </a:lnTo>
                <a:lnTo>
                  <a:pt x="13712" y="2808"/>
                </a:lnTo>
                <a:lnTo>
                  <a:pt x="13709" y="2809"/>
                </a:lnTo>
                <a:lnTo>
                  <a:pt x="13706" y="2810"/>
                </a:lnTo>
                <a:lnTo>
                  <a:pt x="13702" y="2810"/>
                </a:lnTo>
                <a:lnTo>
                  <a:pt x="13699" y="2810"/>
                </a:lnTo>
                <a:lnTo>
                  <a:pt x="13696" y="2809"/>
                </a:lnTo>
                <a:lnTo>
                  <a:pt x="13692" y="2809"/>
                </a:lnTo>
                <a:lnTo>
                  <a:pt x="13689" y="2808"/>
                </a:lnTo>
                <a:lnTo>
                  <a:pt x="13686" y="2807"/>
                </a:lnTo>
                <a:lnTo>
                  <a:pt x="13683" y="2805"/>
                </a:lnTo>
                <a:lnTo>
                  <a:pt x="13681" y="2803"/>
                </a:lnTo>
                <a:lnTo>
                  <a:pt x="13678" y="2801"/>
                </a:lnTo>
                <a:lnTo>
                  <a:pt x="13675" y="2799"/>
                </a:lnTo>
                <a:lnTo>
                  <a:pt x="13673" y="2796"/>
                </a:lnTo>
                <a:lnTo>
                  <a:pt x="13671" y="2793"/>
                </a:lnTo>
                <a:lnTo>
                  <a:pt x="13670" y="2790"/>
                </a:lnTo>
                <a:lnTo>
                  <a:pt x="13668" y="2787"/>
                </a:lnTo>
                <a:lnTo>
                  <a:pt x="13667" y="2784"/>
                </a:lnTo>
                <a:lnTo>
                  <a:pt x="13667" y="2781"/>
                </a:lnTo>
                <a:lnTo>
                  <a:pt x="13666" y="2778"/>
                </a:lnTo>
                <a:lnTo>
                  <a:pt x="13666" y="2774"/>
                </a:lnTo>
                <a:lnTo>
                  <a:pt x="13667" y="2771"/>
                </a:lnTo>
                <a:lnTo>
                  <a:pt x="13667" y="2768"/>
                </a:lnTo>
                <a:lnTo>
                  <a:pt x="13668" y="2765"/>
                </a:lnTo>
                <a:lnTo>
                  <a:pt x="13670" y="2762"/>
                </a:lnTo>
                <a:lnTo>
                  <a:pt x="13671" y="2759"/>
                </a:lnTo>
                <a:lnTo>
                  <a:pt x="13673" y="2757"/>
                </a:lnTo>
                <a:lnTo>
                  <a:pt x="13675" y="2754"/>
                </a:lnTo>
                <a:lnTo>
                  <a:pt x="13678" y="2752"/>
                </a:lnTo>
                <a:lnTo>
                  <a:pt x="13680" y="2749"/>
                </a:lnTo>
                <a:lnTo>
                  <a:pt x="13683" y="2747"/>
                </a:lnTo>
                <a:lnTo>
                  <a:pt x="13920" y="2604"/>
                </a:lnTo>
                <a:lnTo>
                  <a:pt x="13923" y="2603"/>
                </a:lnTo>
                <a:lnTo>
                  <a:pt x="13926" y="2601"/>
                </a:lnTo>
                <a:lnTo>
                  <a:pt x="13930" y="2600"/>
                </a:lnTo>
                <a:lnTo>
                  <a:pt x="13933" y="2600"/>
                </a:lnTo>
                <a:lnTo>
                  <a:pt x="13936" y="2599"/>
                </a:lnTo>
                <a:lnTo>
                  <a:pt x="13939" y="2599"/>
                </a:lnTo>
                <a:lnTo>
                  <a:pt x="13943" y="2600"/>
                </a:lnTo>
                <a:lnTo>
                  <a:pt x="13946" y="2600"/>
                </a:lnTo>
                <a:lnTo>
                  <a:pt x="13949" y="2601"/>
                </a:lnTo>
                <a:lnTo>
                  <a:pt x="13952" y="2602"/>
                </a:lnTo>
                <a:lnTo>
                  <a:pt x="13955" y="2604"/>
                </a:lnTo>
                <a:lnTo>
                  <a:pt x="13958" y="2606"/>
                </a:lnTo>
                <a:lnTo>
                  <a:pt x="13961" y="2608"/>
                </a:lnTo>
                <a:lnTo>
                  <a:pt x="13963" y="2610"/>
                </a:lnTo>
                <a:lnTo>
                  <a:pt x="13965" y="2613"/>
                </a:lnTo>
                <a:lnTo>
                  <a:pt x="13967" y="2615"/>
                </a:lnTo>
                <a:moveTo>
                  <a:pt x="13490" y="2899"/>
                </a:moveTo>
                <a:lnTo>
                  <a:pt x="13492" y="2902"/>
                </a:lnTo>
                <a:lnTo>
                  <a:pt x="13493" y="2906"/>
                </a:lnTo>
                <a:lnTo>
                  <a:pt x="13494" y="2909"/>
                </a:lnTo>
                <a:lnTo>
                  <a:pt x="13494" y="2912"/>
                </a:lnTo>
                <a:lnTo>
                  <a:pt x="13495" y="2915"/>
                </a:lnTo>
                <a:lnTo>
                  <a:pt x="13495" y="2919"/>
                </a:lnTo>
                <a:lnTo>
                  <a:pt x="13494" y="2922"/>
                </a:lnTo>
                <a:lnTo>
                  <a:pt x="13493" y="2925"/>
                </a:lnTo>
                <a:lnTo>
                  <a:pt x="13492" y="2928"/>
                </a:lnTo>
                <a:lnTo>
                  <a:pt x="13491" y="2931"/>
                </a:lnTo>
                <a:lnTo>
                  <a:pt x="13490" y="2934"/>
                </a:lnTo>
                <a:lnTo>
                  <a:pt x="13488" y="2937"/>
                </a:lnTo>
                <a:lnTo>
                  <a:pt x="13486" y="2939"/>
                </a:lnTo>
                <a:lnTo>
                  <a:pt x="13483" y="2941"/>
                </a:lnTo>
                <a:lnTo>
                  <a:pt x="13480" y="2944"/>
                </a:lnTo>
                <a:lnTo>
                  <a:pt x="13477" y="2945"/>
                </a:lnTo>
                <a:lnTo>
                  <a:pt x="13235" y="3081"/>
                </a:lnTo>
                <a:lnTo>
                  <a:pt x="13232" y="3083"/>
                </a:lnTo>
                <a:lnTo>
                  <a:pt x="13229" y="3084"/>
                </a:lnTo>
                <a:lnTo>
                  <a:pt x="13225" y="3085"/>
                </a:lnTo>
                <a:lnTo>
                  <a:pt x="13222" y="3085"/>
                </a:lnTo>
                <a:lnTo>
                  <a:pt x="13219" y="3086"/>
                </a:lnTo>
                <a:lnTo>
                  <a:pt x="13215" y="3085"/>
                </a:lnTo>
                <a:lnTo>
                  <a:pt x="13212" y="3085"/>
                </a:lnTo>
                <a:lnTo>
                  <a:pt x="13209" y="3084"/>
                </a:lnTo>
                <a:lnTo>
                  <a:pt x="13206" y="3083"/>
                </a:lnTo>
                <a:lnTo>
                  <a:pt x="13203" y="3082"/>
                </a:lnTo>
                <a:lnTo>
                  <a:pt x="13200" y="3080"/>
                </a:lnTo>
                <a:lnTo>
                  <a:pt x="13197" y="3078"/>
                </a:lnTo>
                <a:lnTo>
                  <a:pt x="13195" y="3076"/>
                </a:lnTo>
                <a:lnTo>
                  <a:pt x="13192" y="3074"/>
                </a:lnTo>
                <a:lnTo>
                  <a:pt x="13190" y="3071"/>
                </a:lnTo>
                <a:lnTo>
                  <a:pt x="13188" y="3068"/>
                </a:lnTo>
                <a:lnTo>
                  <a:pt x="13187" y="3065"/>
                </a:lnTo>
                <a:lnTo>
                  <a:pt x="13185" y="3062"/>
                </a:lnTo>
                <a:lnTo>
                  <a:pt x="13185" y="3059"/>
                </a:lnTo>
                <a:lnTo>
                  <a:pt x="13184" y="3056"/>
                </a:lnTo>
                <a:lnTo>
                  <a:pt x="13184" y="3052"/>
                </a:lnTo>
                <a:lnTo>
                  <a:pt x="13184" y="3049"/>
                </a:lnTo>
                <a:lnTo>
                  <a:pt x="13184" y="3046"/>
                </a:lnTo>
                <a:lnTo>
                  <a:pt x="13185" y="3043"/>
                </a:lnTo>
                <a:lnTo>
                  <a:pt x="13186" y="3040"/>
                </a:lnTo>
                <a:lnTo>
                  <a:pt x="13188" y="3037"/>
                </a:lnTo>
                <a:lnTo>
                  <a:pt x="13190" y="3034"/>
                </a:lnTo>
                <a:lnTo>
                  <a:pt x="13192" y="3031"/>
                </a:lnTo>
                <a:lnTo>
                  <a:pt x="13194" y="3029"/>
                </a:lnTo>
                <a:lnTo>
                  <a:pt x="13196" y="3026"/>
                </a:lnTo>
                <a:lnTo>
                  <a:pt x="13199" y="3024"/>
                </a:lnTo>
                <a:lnTo>
                  <a:pt x="13202" y="3022"/>
                </a:lnTo>
                <a:lnTo>
                  <a:pt x="13443" y="2887"/>
                </a:lnTo>
                <a:lnTo>
                  <a:pt x="13446" y="2886"/>
                </a:lnTo>
                <a:lnTo>
                  <a:pt x="13449" y="2884"/>
                </a:lnTo>
                <a:lnTo>
                  <a:pt x="13453" y="2883"/>
                </a:lnTo>
                <a:lnTo>
                  <a:pt x="13456" y="2883"/>
                </a:lnTo>
                <a:lnTo>
                  <a:pt x="13459" y="2882"/>
                </a:lnTo>
                <a:lnTo>
                  <a:pt x="13462" y="2883"/>
                </a:lnTo>
                <a:lnTo>
                  <a:pt x="13466" y="2883"/>
                </a:lnTo>
                <a:lnTo>
                  <a:pt x="13469" y="2884"/>
                </a:lnTo>
                <a:lnTo>
                  <a:pt x="13472" y="2885"/>
                </a:lnTo>
                <a:lnTo>
                  <a:pt x="13475" y="2886"/>
                </a:lnTo>
                <a:lnTo>
                  <a:pt x="13478" y="2887"/>
                </a:lnTo>
                <a:lnTo>
                  <a:pt x="13481" y="2889"/>
                </a:lnTo>
                <a:lnTo>
                  <a:pt x="13484" y="2891"/>
                </a:lnTo>
                <a:lnTo>
                  <a:pt x="13486" y="2894"/>
                </a:lnTo>
                <a:lnTo>
                  <a:pt x="13488" y="2896"/>
                </a:lnTo>
                <a:lnTo>
                  <a:pt x="13490" y="2899"/>
                </a:lnTo>
                <a:moveTo>
                  <a:pt x="13004" y="3168"/>
                </a:moveTo>
                <a:lnTo>
                  <a:pt x="13006" y="3171"/>
                </a:lnTo>
                <a:lnTo>
                  <a:pt x="13007" y="3175"/>
                </a:lnTo>
                <a:lnTo>
                  <a:pt x="13008" y="3178"/>
                </a:lnTo>
                <a:lnTo>
                  <a:pt x="13008" y="3181"/>
                </a:lnTo>
                <a:lnTo>
                  <a:pt x="13008" y="3184"/>
                </a:lnTo>
                <a:lnTo>
                  <a:pt x="13008" y="3187"/>
                </a:lnTo>
                <a:lnTo>
                  <a:pt x="13008" y="3191"/>
                </a:lnTo>
                <a:lnTo>
                  <a:pt x="13007" y="3194"/>
                </a:lnTo>
                <a:lnTo>
                  <a:pt x="13006" y="3197"/>
                </a:lnTo>
                <a:lnTo>
                  <a:pt x="13005" y="3200"/>
                </a:lnTo>
                <a:lnTo>
                  <a:pt x="13003" y="3203"/>
                </a:lnTo>
                <a:lnTo>
                  <a:pt x="13001" y="3205"/>
                </a:lnTo>
                <a:lnTo>
                  <a:pt x="12999" y="3208"/>
                </a:lnTo>
                <a:lnTo>
                  <a:pt x="12996" y="3210"/>
                </a:lnTo>
                <a:lnTo>
                  <a:pt x="12993" y="3212"/>
                </a:lnTo>
                <a:lnTo>
                  <a:pt x="12990" y="3213"/>
                </a:lnTo>
                <a:lnTo>
                  <a:pt x="12743" y="3341"/>
                </a:lnTo>
                <a:lnTo>
                  <a:pt x="12740" y="3343"/>
                </a:lnTo>
                <a:lnTo>
                  <a:pt x="12737" y="3344"/>
                </a:lnTo>
                <a:lnTo>
                  <a:pt x="12733" y="3345"/>
                </a:lnTo>
                <a:lnTo>
                  <a:pt x="12730" y="3345"/>
                </a:lnTo>
                <a:lnTo>
                  <a:pt x="12727" y="3345"/>
                </a:lnTo>
                <a:lnTo>
                  <a:pt x="12723" y="3345"/>
                </a:lnTo>
                <a:lnTo>
                  <a:pt x="12720" y="3344"/>
                </a:lnTo>
                <a:lnTo>
                  <a:pt x="12717" y="3344"/>
                </a:lnTo>
                <a:lnTo>
                  <a:pt x="12714" y="3343"/>
                </a:lnTo>
                <a:lnTo>
                  <a:pt x="12711" y="3341"/>
                </a:lnTo>
                <a:lnTo>
                  <a:pt x="12708" y="3339"/>
                </a:lnTo>
                <a:lnTo>
                  <a:pt x="12705" y="3337"/>
                </a:lnTo>
                <a:lnTo>
                  <a:pt x="12703" y="3335"/>
                </a:lnTo>
                <a:lnTo>
                  <a:pt x="12701" y="3333"/>
                </a:lnTo>
                <a:lnTo>
                  <a:pt x="12699" y="3330"/>
                </a:lnTo>
                <a:lnTo>
                  <a:pt x="12697" y="3327"/>
                </a:lnTo>
                <a:lnTo>
                  <a:pt x="12696" y="3324"/>
                </a:lnTo>
                <a:lnTo>
                  <a:pt x="12695" y="3321"/>
                </a:lnTo>
                <a:lnTo>
                  <a:pt x="12694" y="3317"/>
                </a:lnTo>
                <a:lnTo>
                  <a:pt x="12693" y="3314"/>
                </a:lnTo>
                <a:lnTo>
                  <a:pt x="12693" y="3311"/>
                </a:lnTo>
                <a:lnTo>
                  <a:pt x="12694" y="3308"/>
                </a:lnTo>
                <a:lnTo>
                  <a:pt x="12694" y="3304"/>
                </a:lnTo>
                <a:lnTo>
                  <a:pt x="12695" y="3301"/>
                </a:lnTo>
                <a:lnTo>
                  <a:pt x="12696" y="3298"/>
                </a:lnTo>
                <a:lnTo>
                  <a:pt x="12698" y="3296"/>
                </a:lnTo>
                <a:lnTo>
                  <a:pt x="12699" y="3293"/>
                </a:lnTo>
                <a:lnTo>
                  <a:pt x="12701" y="3290"/>
                </a:lnTo>
                <a:lnTo>
                  <a:pt x="12704" y="3288"/>
                </a:lnTo>
                <a:lnTo>
                  <a:pt x="12706" y="3286"/>
                </a:lnTo>
                <a:lnTo>
                  <a:pt x="12709" y="3284"/>
                </a:lnTo>
                <a:lnTo>
                  <a:pt x="12712" y="3282"/>
                </a:lnTo>
                <a:lnTo>
                  <a:pt x="12958" y="3154"/>
                </a:lnTo>
                <a:lnTo>
                  <a:pt x="12961" y="3153"/>
                </a:lnTo>
                <a:lnTo>
                  <a:pt x="12964" y="3152"/>
                </a:lnTo>
                <a:lnTo>
                  <a:pt x="12968" y="3151"/>
                </a:lnTo>
                <a:lnTo>
                  <a:pt x="12971" y="3150"/>
                </a:lnTo>
                <a:lnTo>
                  <a:pt x="12974" y="3150"/>
                </a:lnTo>
                <a:lnTo>
                  <a:pt x="12977" y="3150"/>
                </a:lnTo>
                <a:lnTo>
                  <a:pt x="12981" y="3151"/>
                </a:lnTo>
                <a:lnTo>
                  <a:pt x="12984" y="3152"/>
                </a:lnTo>
                <a:lnTo>
                  <a:pt x="12987" y="3153"/>
                </a:lnTo>
                <a:lnTo>
                  <a:pt x="12990" y="3154"/>
                </a:lnTo>
                <a:lnTo>
                  <a:pt x="12993" y="3156"/>
                </a:lnTo>
                <a:lnTo>
                  <a:pt x="12996" y="3158"/>
                </a:lnTo>
                <a:lnTo>
                  <a:pt x="12998" y="3160"/>
                </a:lnTo>
                <a:lnTo>
                  <a:pt x="13000" y="3162"/>
                </a:lnTo>
                <a:lnTo>
                  <a:pt x="13002" y="3165"/>
                </a:lnTo>
                <a:lnTo>
                  <a:pt x="13004" y="3168"/>
                </a:lnTo>
                <a:moveTo>
                  <a:pt x="12509" y="3420"/>
                </a:moveTo>
                <a:lnTo>
                  <a:pt x="12511" y="3423"/>
                </a:lnTo>
                <a:lnTo>
                  <a:pt x="12512" y="3427"/>
                </a:lnTo>
                <a:lnTo>
                  <a:pt x="12512" y="3430"/>
                </a:lnTo>
                <a:lnTo>
                  <a:pt x="12513" y="3433"/>
                </a:lnTo>
                <a:lnTo>
                  <a:pt x="12513" y="3437"/>
                </a:lnTo>
                <a:lnTo>
                  <a:pt x="12512" y="3440"/>
                </a:lnTo>
                <a:lnTo>
                  <a:pt x="12512" y="3443"/>
                </a:lnTo>
                <a:lnTo>
                  <a:pt x="12511" y="3446"/>
                </a:lnTo>
                <a:lnTo>
                  <a:pt x="12509" y="3449"/>
                </a:lnTo>
                <a:lnTo>
                  <a:pt x="12508" y="3452"/>
                </a:lnTo>
                <a:lnTo>
                  <a:pt x="12506" y="3455"/>
                </a:lnTo>
                <a:lnTo>
                  <a:pt x="12504" y="3457"/>
                </a:lnTo>
                <a:lnTo>
                  <a:pt x="12502" y="3460"/>
                </a:lnTo>
                <a:lnTo>
                  <a:pt x="12499" y="3462"/>
                </a:lnTo>
                <a:lnTo>
                  <a:pt x="12496" y="3464"/>
                </a:lnTo>
                <a:lnTo>
                  <a:pt x="12493" y="3465"/>
                </a:lnTo>
                <a:lnTo>
                  <a:pt x="12241" y="3584"/>
                </a:lnTo>
                <a:lnTo>
                  <a:pt x="12238" y="3586"/>
                </a:lnTo>
                <a:lnTo>
                  <a:pt x="12235" y="3587"/>
                </a:lnTo>
                <a:lnTo>
                  <a:pt x="12232" y="3587"/>
                </a:lnTo>
                <a:lnTo>
                  <a:pt x="12228" y="3587"/>
                </a:lnTo>
                <a:lnTo>
                  <a:pt x="12225" y="3587"/>
                </a:lnTo>
                <a:lnTo>
                  <a:pt x="12222" y="3587"/>
                </a:lnTo>
                <a:lnTo>
                  <a:pt x="12219" y="3587"/>
                </a:lnTo>
                <a:lnTo>
                  <a:pt x="12215" y="3586"/>
                </a:lnTo>
                <a:lnTo>
                  <a:pt x="12212" y="3584"/>
                </a:lnTo>
                <a:lnTo>
                  <a:pt x="12210" y="3583"/>
                </a:lnTo>
                <a:lnTo>
                  <a:pt x="12207" y="3581"/>
                </a:lnTo>
                <a:lnTo>
                  <a:pt x="12204" y="3579"/>
                </a:lnTo>
                <a:lnTo>
                  <a:pt x="12202" y="3577"/>
                </a:lnTo>
                <a:lnTo>
                  <a:pt x="12200" y="3574"/>
                </a:lnTo>
                <a:lnTo>
                  <a:pt x="12198" y="3571"/>
                </a:lnTo>
                <a:lnTo>
                  <a:pt x="12196" y="3568"/>
                </a:lnTo>
                <a:lnTo>
                  <a:pt x="12195" y="3565"/>
                </a:lnTo>
                <a:lnTo>
                  <a:pt x="12194" y="3562"/>
                </a:lnTo>
                <a:lnTo>
                  <a:pt x="12193" y="3558"/>
                </a:lnTo>
                <a:lnTo>
                  <a:pt x="12193" y="3555"/>
                </a:lnTo>
                <a:lnTo>
                  <a:pt x="12193" y="3552"/>
                </a:lnTo>
                <a:lnTo>
                  <a:pt x="12193" y="3549"/>
                </a:lnTo>
                <a:lnTo>
                  <a:pt x="12194" y="3545"/>
                </a:lnTo>
                <a:lnTo>
                  <a:pt x="12195" y="3542"/>
                </a:lnTo>
                <a:lnTo>
                  <a:pt x="12196" y="3539"/>
                </a:lnTo>
                <a:lnTo>
                  <a:pt x="12198" y="3536"/>
                </a:lnTo>
                <a:lnTo>
                  <a:pt x="12199" y="3534"/>
                </a:lnTo>
                <a:lnTo>
                  <a:pt x="12202" y="3531"/>
                </a:lnTo>
                <a:lnTo>
                  <a:pt x="12204" y="3529"/>
                </a:lnTo>
                <a:lnTo>
                  <a:pt x="12206" y="3527"/>
                </a:lnTo>
                <a:lnTo>
                  <a:pt x="12209" y="3525"/>
                </a:lnTo>
                <a:lnTo>
                  <a:pt x="12212" y="3523"/>
                </a:lnTo>
                <a:lnTo>
                  <a:pt x="12463" y="3405"/>
                </a:lnTo>
                <a:lnTo>
                  <a:pt x="12467" y="3404"/>
                </a:lnTo>
                <a:lnTo>
                  <a:pt x="12470" y="3403"/>
                </a:lnTo>
                <a:lnTo>
                  <a:pt x="12473" y="3402"/>
                </a:lnTo>
                <a:lnTo>
                  <a:pt x="12476" y="3402"/>
                </a:lnTo>
                <a:lnTo>
                  <a:pt x="12480" y="3402"/>
                </a:lnTo>
                <a:lnTo>
                  <a:pt x="12483" y="3402"/>
                </a:lnTo>
                <a:lnTo>
                  <a:pt x="12486" y="3403"/>
                </a:lnTo>
                <a:lnTo>
                  <a:pt x="12489" y="3404"/>
                </a:lnTo>
                <a:lnTo>
                  <a:pt x="12492" y="3405"/>
                </a:lnTo>
                <a:lnTo>
                  <a:pt x="12495" y="3406"/>
                </a:lnTo>
                <a:lnTo>
                  <a:pt x="12498" y="3408"/>
                </a:lnTo>
                <a:lnTo>
                  <a:pt x="12501" y="3410"/>
                </a:lnTo>
                <a:lnTo>
                  <a:pt x="12503" y="3412"/>
                </a:lnTo>
                <a:lnTo>
                  <a:pt x="12505" y="3415"/>
                </a:lnTo>
                <a:lnTo>
                  <a:pt x="12507" y="3417"/>
                </a:lnTo>
                <a:lnTo>
                  <a:pt x="12509" y="3420"/>
                </a:lnTo>
                <a:moveTo>
                  <a:pt x="12005" y="3654"/>
                </a:moveTo>
                <a:lnTo>
                  <a:pt x="12006" y="3657"/>
                </a:lnTo>
                <a:lnTo>
                  <a:pt x="12007" y="3661"/>
                </a:lnTo>
                <a:lnTo>
                  <a:pt x="12008" y="3664"/>
                </a:lnTo>
                <a:lnTo>
                  <a:pt x="12008" y="3667"/>
                </a:lnTo>
                <a:lnTo>
                  <a:pt x="12008" y="3671"/>
                </a:lnTo>
                <a:lnTo>
                  <a:pt x="12007" y="3674"/>
                </a:lnTo>
                <a:lnTo>
                  <a:pt x="12006" y="3677"/>
                </a:lnTo>
                <a:lnTo>
                  <a:pt x="12005" y="3680"/>
                </a:lnTo>
                <a:lnTo>
                  <a:pt x="12004" y="3683"/>
                </a:lnTo>
                <a:lnTo>
                  <a:pt x="12002" y="3686"/>
                </a:lnTo>
                <a:lnTo>
                  <a:pt x="12000" y="3689"/>
                </a:lnTo>
                <a:lnTo>
                  <a:pt x="11998" y="3691"/>
                </a:lnTo>
                <a:lnTo>
                  <a:pt x="11996" y="3694"/>
                </a:lnTo>
                <a:lnTo>
                  <a:pt x="11993" y="3696"/>
                </a:lnTo>
                <a:lnTo>
                  <a:pt x="11990" y="3698"/>
                </a:lnTo>
                <a:lnTo>
                  <a:pt x="11987" y="3699"/>
                </a:lnTo>
                <a:lnTo>
                  <a:pt x="11731" y="3807"/>
                </a:lnTo>
                <a:lnTo>
                  <a:pt x="11728" y="3808"/>
                </a:lnTo>
                <a:lnTo>
                  <a:pt x="11725" y="3809"/>
                </a:lnTo>
                <a:lnTo>
                  <a:pt x="11721" y="3810"/>
                </a:lnTo>
                <a:lnTo>
                  <a:pt x="11718" y="3810"/>
                </a:lnTo>
                <a:lnTo>
                  <a:pt x="11714" y="3810"/>
                </a:lnTo>
                <a:lnTo>
                  <a:pt x="11711" y="3810"/>
                </a:lnTo>
                <a:lnTo>
                  <a:pt x="11708" y="3809"/>
                </a:lnTo>
                <a:lnTo>
                  <a:pt x="11705" y="3808"/>
                </a:lnTo>
                <a:lnTo>
                  <a:pt x="11702" y="3807"/>
                </a:lnTo>
                <a:lnTo>
                  <a:pt x="11699" y="3805"/>
                </a:lnTo>
                <a:lnTo>
                  <a:pt x="11696" y="3803"/>
                </a:lnTo>
                <a:lnTo>
                  <a:pt x="11694" y="3801"/>
                </a:lnTo>
                <a:lnTo>
                  <a:pt x="11692" y="3798"/>
                </a:lnTo>
                <a:lnTo>
                  <a:pt x="11690" y="3795"/>
                </a:lnTo>
                <a:lnTo>
                  <a:pt x="11688" y="3792"/>
                </a:lnTo>
                <a:lnTo>
                  <a:pt x="11686" y="3789"/>
                </a:lnTo>
                <a:lnTo>
                  <a:pt x="11685" y="3786"/>
                </a:lnTo>
                <a:lnTo>
                  <a:pt x="11684" y="3783"/>
                </a:lnTo>
                <a:lnTo>
                  <a:pt x="11684" y="3779"/>
                </a:lnTo>
                <a:lnTo>
                  <a:pt x="11684" y="3776"/>
                </a:lnTo>
                <a:lnTo>
                  <a:pt x="11684" y="3773"/>
                </a:lnTo>
                <a:lnTo>
                  <a:pt x="11684" y="3770"/>
                </a:lnTo>
                <a:lnTo>
                  <a:pt x="11685" y="3767"/>
                </a:lnTo>
                <a:lnTo>
                  <a:pt x="11686" y="3764"/>
                </a:lnTo>
                <a:lnTo>
                  <a:pt x="11688" y="3761"/>
                </a:lnTo>
                <a:lnTo>
                  <a:pt x="11689" y="3758"/>
                </a:lnTo>
                <a:lnTo>
                  <a:pt x="11691" y="3756"/>
                </a:lnTo>
                <a:lnTo>
                  <a:pt x="11693" y="3753"/>
                </a:lnTo>
                <a:lnTo>
                  <a:pt x="11696" y="3751"/>
                </a:lnTo>
                <a:lnTo>
                  <a:pt x="11698" y="3749"/>
                </a:lnTo>
                <a:lnTo>
                  <a:pt x="11701" y="3747"/>
                </a:lnTo>
                <a:lnTo>
                  <a:pt x="11704" y="3745"/>
                </a:lnTo>
                <a:lnTo>
                  <a:pt x="11959" y="3637"/>
                </a:lnTo>
                <a:lnTo>
                  <a:pt x="11963" y="3636"/>
                </a:lnTo>
                <a:lnTo>
                  <a:pt x="11966" y="3635"/>
                </a:lnTo>
                <a:lnTo>
                  <a:pt x="11970" y="3635"/>
                </a:lnTo>
                <a:lnTo>
                  <a:pt x="11973" y="3635"/>
                </a:lnTo>
                <a:lnTo>
                  <a:pt x="11976" y="3635"/>
                </a:lnTo>
                <a:lnTo>
                  <a:pt x="11980" y="3635"/>
                </a:lnTo>
                <a:lnTo>
                  <a:pt x="11983" y="3636"/>
                </a:lnTo>
                <a:lnTo>
                  <a:pt x="11986" y="3637"/>
                </a:lnTo>
                <a:lnTo>
                  <a:pt x="11989" y="3638"/>
                </a:lnTo>
                <a:lnTo>
                  <a:pt x="11992" y="3640"/>
                </a:lnTo>
                <a:lnTo>
                  <a:pt x="11995" y="3641"/>
                </a:lnTo>
                <a:lnTo>
                  <a:pt x="11997" y="3643"/>
                </a:lnTo>
                <a:lnTo>
                  <a:pt x="12000" y="3646"/>
                </a:lnTo>
                <a:lnTo>
                  <a:pt x="12002" y="3648"/>
                </a:lnTo>
                <a:lnTo>
                  <a:pt x="12004" y="3651"/>
                </a:lnTo>
                <a:lnTo>
                  <a:pt x="12005" y="3654"/>
                </a:lnTo>
                <a:moveTo>
                  <a:pt x="3554" y="3669"/>
                </a:moveTo>
                <a:lnTo>
                  <a:pt x="3554" y="3666"/>
                </a:lnTo>
                <a:lnTo>
                  <a:pt x="3554" y="3662"/>
                </a:lnTo>
                <a:lnTo>
                  <a:pt x="3555" y="3659"/>
                </a:lnTo>
                <a:lnTo>
                  <a:pt x="3556" y="3656"/>
                </a:lnTo>
                <a:lnTo>
                  <a:pt x="3558" y="3653"/>
                </a:lnTo>
                <a:lnTo>
                  <a:pt x="3560" y="3650"/>
                </a:lnTo>
                <a:lnTo>
                  <a:pt x="3561" y="3647"/>
                </a:lnTo>
                <a:lnTo>
                  <a:pt x="3564" y="3645"/>
                </a:lnTo>
                <a:lnTo>
                  <a:pt x="3566" y="3643"/>
                </a:lnTo>
                <a:lnTo>
                  <a:pt x="3569" y="3641"/>
                </a:lnTo>
                <a:lnTo>
                  <a:pt x="3571" y="3639"/>
                </a:lnTo>
                <a:lnTo>
                  <a:pt x="3574" y="3638"/>
                </a:lnTo>
                <a:lnTo>
                  <a:pt x="3578" y="3637"/>
                </a:lnTo>
                <a:lnTo>
                  <a:pt x="3581" y="3636"/>
                </a:lnTo>
                <a:lnTo>
                  <a:pt x="3584" y="3635"/>
                </a:lnTo>
                <a:lnTo>
                  <a:pt x="3588" y="3635"/>
                </a:lnTo>
                <a:lnTo>
                  <a:pt x="3865" y="3642"/>
                </a:lnTo>
                <a:lnTo>
                  <a:pt x="3868" y="3642"/>
                </a:lnTo>
                <a:lnTo>
                  <a:pt x="3872" y="3643"/>
                </a:lnTo>
                <a:lnTo>
                  <a:pt x="3875" y="3644"/>
                </a:lnTo>
                <a:lnTo>
                  <a:pt x="3878" y="3645"/>
                </a:lnTo>
                <a:lnTo>
                  <a:pt x="3881" y="3646"/>
                </a:lnTo>
                <a:lnTo>
                  <a:pt x="3884" y="3648"/>
                </a:lnTo>
                <a:lnTo>
                  <a:pt x="3886" y="3650"/>
                </a:lnTo>
                <a:lnTo>
                  <a:pt x="3889" y="3652"/>
                </a:lnTo>
                <a:lnTo>
                  <a:pt x="3891" y="3655"/>
                </a:lnTo>
                <a:lnTo>
                  <a:pt x="3893" y="3658"/>
                </a:lnTo>
                <a:lnTo>
                  <a:pt x="3894" y="3660"/>
                </a:lnTo>
                <a:lnTo>
                  <a:pt x="3896" y="3663"/>
                </a:lnTo>
                <a:lnTo>
                  <a:pt x="3897" y="3666"/>
                </a:lnTo>
                <a:lnTo>
                  <a:pt x="3897" y="3670"/>
                </a:lnTo>
                <a:lnTo>
                  <a:pt x="3898" y="3673"/>
                </a:lnTo>
                <a:lnTo>
                  <a:pt x="3898" y="3676"/>
                </a:lnTo>
                <a:lnTo>
                  <a:pt x="3897" y="3680"/>
                </a:lnTo>
                <a:lnTo>
                  <a:pt x="3897" y="3683"/>
                </a:lnTo>
                <a:lnTo>
                  <a:pt x="3896" y="3686"/>
                </a:lnTo>
                <a:lnTo>
                  <a:pt x="3894" y="3689"/>
                </a:lnTo>
                <a:lnTo>
                  <a:pt x="3893" y="3692"/>
                </a:lnTo>
                <a:lnTo>
                  <a:pt x="3891" y="3695"/>
                </a:lnTo>
                <a:lnTo>
                  <a:pt x="3889" y="3698"/>
                </a:lnTo>
                <a:lnTo>
                  <a:pt x="3887" y="3700"/>
                </a:lnTo>
                <a:lnTo>
                  <a:pt x="3884" y="3702"/>
                </a:lnTo>
                <a:lnTo>
                  <a:pt x="3881" y="3704"/>
                </a:lnTo>
                <a:lnTo>
                  <a:pt x="3878" y="3705"/>
                </a:lnTo>
                <a:lnTo>
                  <a:pt x="3875" y="3707"/>
                </a:lnTo>
                <a:lnTo>
                  <a:pt x="3872" y="3708"/>
                </a:lnTo>
                <a:lnTo>
                  <a:pt x="3869" y="3709"/>
                </a:lnTo>
                <a:lnTo>
                  <a:pt x="3865" y="3709"/>
                </a:lnTo>
                <a:lnTo>
                  <a:pt x="3862" y="3709"/>
                </a:lnTo>
                <a:lnTo>
                  <a:pt x="3588" y="3703"/>
                </a:lnTo>
                <a:lnTo>
                  <a:pt x="3584" y="3703"/>
                </a:lnTo>
                <a:lnTo>
                  <a:pt x="3581" y="3702"/>
                </a:lnTo>
                <a:lnTo>
                  <a:pt x="3578" y="3701"/>
                </a:lnTo>
                <a:lnTo>
                  <a:pt x="3574" y="3700"/>
                </a:lnTo>
                <a:lnTo>
                  <a:pt x="3571" y="3698"/>
                </a:lnTo>
                <a:lnTo>
                  <a:pt x="3569" y="3697"/>
                </a:lnTo>
                <a:lnTo>
                  <a:pt x="3566" y="3695"/>
                </a:lnTo>
                <a:lnTo>
                  <a:pt x="3564" y="3693"/>
                </a:lnTo>
                <a:lnTo>
                  <a:pt x="3561" y="3690"/>
                </a:lnTo>
                <a:lnTo>
                  <a:pt x="3560" y="3688"/>
                </a:lnTo>
                <a:lnTo>
                  <a:pt x="3558" y="3685"/>
                </a:lnTo>
                <a:lnTo>
                  <a:pt x="3556" y="3682"/>
                </a:lnTo>
                <a:lnTo>
                  <a:pt x="3555" y="3679"/>
                </a:lnTo>
                <a:lnTo>
                  <a:pt x="3554" y="3676"/>
                </a:lnTo>
                <a:lnTo>
                  <a:pt x="3554" y="3673"/>
                </a:lnTo>
                <a:lnTo>
                  <a:pt x="3554" y="3669"/>
                </a:lnTo>
                <a:moveTo>
                  <a:pt x="3346" y="3670"/>
                </a:moveTo>
                <a:lnTo>
                  <a:pt x="3346" y="3674"/>
                </a:lnTo>
                <a:lnTo>
                  <a:pt x="3345" y="3677"/>
                </a:lnTo>
                <a:lnTo>
                  <a:pt x="3345" y="3680"/>
                </a:lnTo>
                <a:lnTo>
                  <a:pt x="3344" y="3684"/>
                </a:lnTo>
                <a:lnTo>
                  <a:pt x="3342" y="3687"/>
                </a:lnTo>
                <a:lnTo>
                  <a:pt x="3341" y="3689"/>
                </a:lnTo>
                <a:lnTo>
                  <a:pt x="3339" y="3692"/>
                </a:lnTo>
                <a:lnTo>
                  <a:pt x="3337" y="3694"/>
                </a:lnTo>
                <a:lnTo>
                  <a:pt x="3334" y="3697"/>
                </a:lnTo>
                <a:lnTo>
                  <a:pt x="3332" y="3699"/>
                </a:lnTo>
                <a:lnTo>
                  <a:pt x="3329" y="3700"/>
                </a:lnTo>
                <a:lnTo>
                  <a:pt x="3326" y="3702"/>
                </a:lnTo>
                <a:lnTo>
                  <a:pt x="3323" y="3703"/>
                </a:lnTo>
                <a:lnTo>
                  <a:pt x="3320" y="3704"/>
                </a:lnTo>
                <a:lnTo>
                  <a:pt x="3316" y="3705"/>
                </a:lnTo>
                <a:lnTo>
                  <a:pt x="3313" y="3705"/>
                </a:lnTo>
                <a:lnTo>
                  <a:pt x="3038" y="3715"/>
                </a:lnTo>
                <a:lnTo>
                  <a:pt x="3034" y="3715"/>
                </a:lnTo>
                <a:lnTo>
                  <a:pt x="3031" y="3715"/>
                </a:lnTo>
                <a:lnTo>
                  <a:pt x="3028" y="3714"/>
                </a:lnTo>
                <a:lnTo>
                  <a:pt x="3024" y="3713"/>
                </a:lnTo>
                <a:lnTo>
                  <a:pt x="3021" y="3712"/>
                </a:lnTo>
                <a:lnTo>
                  <a:pt x="3018" y="3711"/>
                </a:lnTo>
                <a:lnTo>
                  <a:pt x="3016" y="3709"/>
                </a:lnTo>
                <a:lnTo>
                  <a:pt x="3013" y="3707"/>
                </a:lnTo>
                <a:lnTo>
                  <a:pt x="3011" y="3704"/>
                </a:lnTo>
                <a:lnTo>
                  <a:pt x="3009" y="3702"/>
                </a:lnTo>
                <a:lnTo>
                  <a:pt x="3007" y="3699"/>
                </a:lnTo>
                <a:lnTo>
                  <a:pt x="3005" y="3696"/>
                </a:lnTo>
                <a:lnTo>
                  <a:pt x="3004" y="3693"/>
                </a:lnTo>
                <a:lnTo>
                  <a:pt x="3003" y="3690"/>
                </a:lnTo>
                <a:lnTo>
                  <a:pt x="3002" y="3687"/>
                </a:lnTo>
                <a:lnTo>
                  <a:pt x="3002" y="3683"/>
                </a:lnTo>
                <a:lnTo>
                  <a:pt x="3002" y="3680"/>
                </a:lnTo>
                <a:lnTo>
                  <a:pt x="3002" y="3677"/>
                </a:lnTo>
                <a:lnTo>
                  <a:pt x="3003" y="3673"/>
                </a:lnTo>
                <a:lnTo>
                  <a:pt x="3004" y="3670"/>
                </a:lnTo>
                <a:lnTo>
                  <a:pt x="3005" y="3667"/>
                </a:lnTo>
                <a:lnTo>
                  <a:pt x="3007" y="3664"/>
                </a:lnTo>
                <a:lnTo>
                  <a:pt x="3009" y="3662"/>
                </a:lnTo>
                <a:lnTo>
                  <a:pt x="3011" y="3659"/>
                </a:lnTo>
                <a:lnTo>
                  <a:pt x="3013" y="3657"/>
                </a:lnTo>
                <a:lnTo>
                  <a:pt x="3016" y="3655"/>
                </a:lnTo>
                <a:lnTo>
                  <a:pt x="3019" y="3653"/>
                </a:lnTo>
                <a:lnTo>
                  <a:pt x="3022" y="3652"/>
                </a:lnTo>
                <a:lnTo>
                  <a:pt x="3025" y="3650"/>
                </a:lnTo>
                <a:lnTo>
                  <a:pt x="3028" y="3649"/>
                </a:lnTo>
                <a:lnTo>
                  <a:pt x="3031" y="3649"/>
                </a:lnTo>
                <a:lnTo>
                  <a:pt x="3035" y="3648"/>
                </a:lnTo>
                <a:lnTo>
                  <a:pt x="3311" y="3637"/>
                </a:lnTo>
                <a:lnTo>
                  <a:pt x="3314" y="3637"/>
                </a:lnTo>
                <a:lnTo>
                  <a:pt x="3318" y="3638"/>
                </a:lnTo>
                <a:lnTo>
                  <a:pt x="3321" y="3639"/>
                </a:lnTo>
                <a:lnTo>
                  <a:pt x="3324" y="3640"/>
                </a:lnTo>
                <a:lnTo>
                  <a:pt x="3327" y="3641"/>
                </a:lnTo>
                <a:lnTo>
                  <a:pt x="3330" y="3643"/>
                </a:lnTo>
                <a:lnTo>
                  <a:pt x="3333" y="3645"/>
                </a:lnTo>
                <a:lnTo>
                  <a:pt x="3335" y="3647"/>
                </a:lnTo>
                <a:lnTo>
                  <a:pt x="3338" y="3649"/>
                </a:lnTo>
                <a:lnTo>
                  <a:pt x="3340" y="3652"/>
                </a:lnTo>
                <a:lnTo>
                  <a:pt x="3342" y="3655"/>
                </a:lnTo>
                <a:lnTo>
                  <a:pt x="3343" y="3657"/>
                </a:lnTo>
                <a:lnTo>
                  <a:pt x="3344" y="3660"/>
                </a:lnTo>
                <a:lnTo>
                  <a:pt x="3345" y="3664"/>
                </a:lnTo>
                <a:lnTo>
                  <a:pt x="3346" y="3667"/>
                </a:lnTo>
                <a:lnTo>
                  <a:pt x="3346" y="3670"/>
                </a:lnTo>
                <a:moveTo>
                  <a:pt x="4105" y="3687"/>
                </a:moveTo>
                <a:lnTo>
                  <a:pt x="4105" y="3684"/>
                </a:lnTo>
                <a:lnTo>
                  <a:pt x="4106" y="3680"/>
                </a:lnTo>
                <a:lnTo>
                  <a:pt x="4107" y="3677"/>
                </a:lnTo>
                <a:lnTo>
                  <a:pt x="4108" y="3674"/>
                </a:lnTo>
                <a:lnTo>
                  <a:pt x="4110" y="3671"/>
                </a:lnTo>
                <a:lnTo>
                  <a:pt x="4112" y="3669"/>
                </a:lnTo>
                <a:lnTo>
                  <a:pt x="4114" y="3666"/>
                </a:lnTo>
                <a:lnTo>
                  <a:pt x="4117" y="3664"/>
                </a:lnTo>
                <a:lnTo>
                  <a:pt x="4119" y="3662"/>
                </a:lnTo>
                <a:lnTo>
                  <a:pt x="4122" y="3660"/>
                </a:lnTo>
                <a:lnTo>
                  <a:pt x="4125" y="3659"/>
                </a:lnTo>
                <a:lnTo>
                  <a:pt x="4128" y="3658"/>
                </a:lnTo>
                <a:lnTo>
                  <a:pt x="4131" y="3657"/>
                </a:lnTo>
                <a:lnTo>
                  <a:pt x="4135" y="3656"/>
                </a:lnTo>
                <a:lnTo>
                  <a:pt x="4138" y="3656"/>
                </a:lnTo>
                <a:lnTo>
                  <a:pt x="4142" y="3656"/>
                </a:lnTo>
                <a:lnTo>
                  <a:pt x="4417" y="3677"/>
                </a:lnTo>
                <a:lnTo>
                  <a:pt x="4420" y="3678"/>
                </a:lnTo>
                <a:lnTo>
                  <a:pt x="4424" y="3679"/>
                </a:lnTo>
                <a:lnTo>
                  <a:pt x="4427" y="3680"/>
                </a:lnTo>
                <a:lnTo>
                  <a:pt x="4430" y="3681"/>
                </a:lnTo>
                <a:lnTo>
                  <a:pt x="4433" y="3683"/>
                </a:lnTo>
                <a:lnTo>
                  <a:pt x="4435" y="3685"/>
                </a:lnTo>
                <a:lnTo>
                  <a:pt x="4438" y="3687"/>
                </a:lnTo>
                <a:lnTo>
                  <a:pt x="4440" y="3689"/>
                </a:lnTo>
                <a:lnTo>
                  <a:pt x="4442" y="3692"/>
                </a:lnTo>
                <a:lnTo>
                  <a:pt x="4444" y="3695"/>
                </a:lnTo>
                <a:lnTo>
                  <a:pt x="4445" y="3698"/>
                </a:lnTo>
                <a:lnTo>
                  <a:pt x="4446" y="3701"/>
                </a:lnTo>
                <a:lnTo>
                  <a:pt x="4447" y="3704"/>
                </a:lnTo>
                <a:lnTo>
                  <a:pt x="4448" y="3707"/>
                </a:lnTo>
                <a:lnTo>
                  <a:pt x="4448" y="3711"/>
                </a:lnTo>
                <a:lnTo>
                  <a:pt x="4448" y="3714"/>
                </a:lnTo>
                <a:lnTo>
                  <a:pt x="4447" y="3718"/>
                </a:lnTo>
                <a:lnTo>
                  <a:pt x="4446" y="3721"/>
                </a:lnTo>
                <a:lnTo>
                  <a:pt x="4445" y="3724"/>
                </a:lnTo>
                <a:lnTo>
                  <a:pt x="4444" y="3727"/>
                </a:lnTo>
                <a:lnTo>
                  <a:pt x="4442" y="3730"/>
                </a:lnTo>
                <a:lnTo>
                  <a:pt x="4440" y="3732"/>
                </a:lnTo>
                <a:lnTo>
                  <a:pt x="4438" y="3735"/>
                </a:lnTo>
                <a:lnTo>
                  <a:pt x="4436" y="3737"/>
                </a:lnTo>
                <a:lnTo>
                  <a:pt x="4433" y="3739"/>
                </a:lnTo>
                <a:lnTo>
                  <a:pt x="4430" y="3740"/>
                </a:lnTo>
                <a:lnTo>
                  <a:pt x="4427" y="3742"/>
                </a:lnTo>
                <a:lnTo>
                  <a:pt x="4424" y="3743"/>
                </a:lnTo>
                <a:lnTo>
                  <a:pt x="4421" y="3744"/>
                </a:lnTo>
                <a:lnTo>
                  <a:pt x="4418" y="3744"/>
                </a:lnTo>
                <a:lnTo>
                  <a:pt x="4414" y="3744"/>
                </a:lnTo>
                <a:lnTo>
                  <a:pt x="4411" y="3744"/>
                </a:lnTo>
                <a:lnTo>
                  <a:pt x="4137" y="3723"/>
                </a:lnTo>
                <a:lnTo>
                  <a:pt x="4133" y="3723"/>
                </a:lnTo>
                <a:lnTo>
                  <a:pt x="4130" y="3722"/>
                </a:lnTo>
                <a:lnTo>
                  <a:pt x="4127" y="3721"/>
                </a:lnTo>
                <a:lnTo>
                  <a:pt x="4124" y="3719"/>
                </a:lnTo>
                <a:lnTo>
                  <a:pt x="4121" y="3718"/>
                </a:lnTo>
                <a:lnTo>
                  <a:pt x="4118" y="3716"/>
                </a:lnTo>
                <a:lnTo>
                  <a:pt x="4116" y="3714"/>
                </a:lnTo>
                <a:lnTo>
                  <a:pt x="4113" y="3711"/>
                </a:lnTo>
                <a:lnTo>
                  <a:pt x="4111" y="3709"/>
                </a:lnTo>
                <a:lnTo>
                  <a:pt x="4109" y="3706"/>
                </a:lnTo>
                <a:lnTo>
                  <a:pt x="4108" y="3703"/>
                </a:lnTo>
                <a:lnTo>
                  <a:pt x="4107" y="3700"/>
                </a:lnTo>
                <a:lnTo>
                  <a:pt x="4106" y="3697"/>
                </a:lnTo>
                <a:lnTo>
                  <a:pt x="4105" y="3694"/>
                </a:lnTo>
                <a:lnTo>
                  <a:pt x="4105" y="3691"/>
                </a:lnTo>
                <a:lnTo>
                  <a:pt x="4105" y="3687"/>
                </a:lnTo>
                <a:moveTo>
                  <a:pt x="2795" y="3697"/>
                </a:moveTo>
                <a:lnTo>
                  <a:pt x="2795" y="3701"/>
                </a:lnTo>
                <a:lnTo>
                  <a:pt x="2795" y="3704"/>
                </a:lnTo>
                <a:lnTo>
                  <a:pt x="2794" y="3707"/>
                </a:lnTo>
                <a:lnTo>
                  <a:pt x="2794" y="3711"/>
                </a:lnTo>
                <a:lnTo>
                  <a:pt x="2792" y="3714"/>
                </a:lnTo>
                <a:lnTo>
                  <a:pt x="2791" y="3717"/>
                </a:lnTo>
                <a:lnTo>
                  <a:pt x="2789" y="3719"/>
                </a:lnTo>
                <a:lnTo>
                  <a:pt x="2787" y="3722"/>
                </a:lnTo>
                <a:lnTo>
                  <a:pt x="2785" y="3724"/>
                </a:lnTo>
                <a:lnTo>
                  <a:pt x="2783" y="3727"/>
                </a:lnTo>
                <a:lnTo>
                  <a:pt x="2780" y="3729"/>
                </a:lnTo>
                <a:lnTo>
                  <a:pt x="2777" y="3730"/>
                </a:lnTo>
                <a:lnTo>
                  <a:pt x="2774" y="3732"/>
                </a:lnTo>
                <a:lnTo>
                  <a:pt x="2771" y="3733"/>
                </a:lnTo>
                <a:lnTo>
                  <a:pt x="2767" y="3734"/>
                </a:lnTo>
                <a:lnTo>
                  <a:pt x="2764" y="3734"/>
                </a:lnTo>
                <a:lnTo>
                  <a:pt x="2491" y="3761"/>
                </a:lnTo>
                <a:lnTo>
                  <a:pt x="2487" y="3761"/>
                </a:lnTo>
                <a:lnTo>
                  <a:pt x="2484" y="3761"/>
                </a:lnTo>
                <a:lnTo>
                  <a:pt x="2481" y="3761"/>
                </a:lnTo>
                <a:lnTo>
                  <a:pt x="2478" y="3760"/>
                </a:lnTo>
                <a:lnTo>
                  <a:pt x="2475" y="3759"/>
                </a:lnTo>
                <a:lnTo>
                  <a:pt x="2472" y="3758"/>
                </a:lnTo>
                <a:lnTo>
                  <a:pt x="2469" y="3756"/>
                </a:lnTo>
                <a:lnTo>
                  <a:pt x="2466" y="3754"/>
                </a:lnTo>
                <a:lnTo>
                  <a:pt x="2464" y="3752"/>
                </a:lnTo>
                <a:lnTo>
                  <a:pt x="2461" y="3750"/>
                </a:lnTo>
                <a:lnTo>
                  <a:pt x="2459" y="3748"/>
                </a:lnTo>
                <a:lnTo>
                  <a:pt x="2457" y="3745"/>
                </a:lnTo>
                <a:lnTo>
                  <a:pt x="2456" y="3742"/>
                </a:lnTo>
                <a:lnTo>
                  <a:pt x="2454" y="3739"/>
                </a:lnTo>
                <a:lnTo>
                  <a:pt x="2453" y="3736"/>
                </a:lnTo>
                <a:lnTo>
                  <a:pt x="2453" y="3732"/>
                </a:lnTo>
                <a:lnTo>
                  <a:pt x="2453" y="3729"/>
                </a:lnTo>
                <a:lnTo>
                  <a:pt x="2453" y="3725"/>
                </a:lnTo>
                <a:lnTo>
                  <a:pt x="2453" y="3722"/>
                </a:lnTo>
                <a:lnTo>
                  <a:pt x="2454" y="3719"/>
                </a:lnTo>
                <a:lnTo>
                  <a:pt x="2455" y="3716"/>
                </a:lnTo>
                <a:lnTo>
                  <a:pt x="2457" y="3713"/>
                </a:lnTo>
                <a:lnTo>
                  <a:pt x="2458" y="3710"/>
                </a:lnTo>
                <a:lnTo>
                  <a:pt x="2460" y="3707"/>
                </a:lnTo>
                <a:lnTo>
                  <a:pt x="2462" y="3705"/>
                </a:lnTo>
                <a:lnTo>
                  <a:pt x="2465" y="3703"/>
                </a:lnTo>
                <a:lnTo>
                  <a:pt x="2467" y="3701"/>
                </a:lnTo>
                <a:lnTo>
                  <a:pt x="2470" y="3699"/>
                </a:lnTo>
                <a:lnTo>
                  <a:pt x="2473" y="3697"/>
                </a:lnTo>
                <a:lnTo>
                  <a:pt x="2476" y="3696"/>
                </a:lnTo>
                <a:lnTo>
                  <a:pt x="2480" y="3695"/>
                </a:lnTo>
                <a:lnTo>
                  <a:pt x="2483" y="3694"/>
                </a:lnTo>
                <a:lnTo>
                  <a:pt x="2758" y="3667"/>
                </a:lnTo>
                <a:lnTo>
                  <a:pt x="2761" y="3667"/>
                </a:lnTo>
                <a:lnTo>
                  <a:pt x="2765" y="3667"/>
                </a:lnTo>
                <a:lnTo>
                  <a:pt x="2768" y="3668"/>
                </a:lnTo>
                <a:lnTo>
                  <a:pt x="2771" y="3669"/>
                </a:lnTo>
                <a:lnTo>
                  <a:pt x="2775" y="3670"/>
                </a:lnTo>
                <a:lnTo>
                  <a:pt x="2778" y="3671"/>
                </a:lnTo>
                <a:lnTo>
                  <a:pt x="2780" y="3673"/>
                </a:lnTo>
                <a:lnTo>
                  <a:pt x="2783" y="3675"/>
                </a:lnTo>
                <a:lnTo>
                  <a:pt x="2786" y="3677"/>
                </a:lnTo>
                <a:lnTo>
                  <a:pt x="2788" y="3679"/>
                </a:lnTo>
                <a:lnTo>
                  <a:pt x="2790" y="3682"/>
                </a:lnTo>
                <a:lnTo>
                  <a:pt x="2791" y="3685"/>
                </a:lnTo>
                <a:lnTo>
                  <a:pt x="2793" y="3688"/>
                </a:lnTo>
                <a:lnTo>
                  <a:pt x="2794" y="3691"/>
                </a:lnTo>
                <a:lnTo>
                  <a:pt x="2794" y="3694"/>
                </a:lnTo>
                <a:lnTo>
                  <a:pt x="2795" y="3697"/>
                </a:lnTo>
                <a:moveTo>
                  <a:pt x="4655" y="3736"/>
                </a:moveTo>
                <a:lnTo>
                  <a:pt x="4655" y="3733"/>
                </a:lnTo>
                <a:lnTo>
                  <a:pt x="4656" y="3729"/>
                </a:lnTo>
                <a:lnTo>
                  <a:pt x="4657" y="3726"/>
                </a:lnTo>
                <a:lnTo>
                  <a:pt x="4659" y="3723"/>
                </a:lnTo>
                <a:lnTo>
                  <a:pt x="4661" y="3720"/>
                </a:lnTo>
                <a:lnTo>
                  <a:pt x="4663" y="3718"/>
                </a:lnTo>
                <a:lnTo>
                  <a:pt x="4665" y="3715"/>
                </a:lnTo>
                <a:lnTo>
                  <a:pt x="4667" y="3713"/>
                </a:lnTo>
                <a:lnTo>
                  <a:pt x="4670" y="3711"/>
                </a:lnTo>
                <a:lnTo>
                  <a:pt x="4673" y="3710"/>
                </a:lnTo>
                <a:lnTo>
                  <a:pt x="4676" y="3708"/>
                </a:lnTo>
                <a:lnTo>
                  <a:pt x="4679" y="3707"/>
                </a:lnTo>
                <a:lnTo>
                  <a:pt x="4682" y="3707"/>
                </a:lnTo>
                <a:lnTo>
                  <a:pt x="4686" y="3706"/>
                </a:lnTo>
                <a:lnTo>
                  <a:pt x="4689" y="3706"/>
                </a:lnTo>
                <a:lnTo>
                  <a:pt x="4693" y="3706"/>
                </a:lnTo>
                <a:lnTo>
                  <a:pt x="4967" y="3743"/>
                </a:lnTo>
                <a:lnTo>
                  <a:pt x="4970" y="3744"/>
                </a:lnTo>
                <a:lnTo>
                  <a:pt x="4973" y="3745"/>
                </a:lnTo>
                <a:lnTo>
                  <a:pt x="4976" y="3746"/>
                </a:lnTo>
                <a:lnTo>
                  <a:pt x="4979" y="3748"/>
                </a:lnTo>
                <a:lnTo>
                  <a:pt x="4982" y="3750"/>
                </a:lnTo>
                <a:lnTo>
                  <a:pt x="4984" y="3752"/>
                </a:lnTo>
                <a:lnTo>
                  <a:pt x="4987" y="3754"/>
                </a:lnTo>
                <a:lnTo>
                  <a:pt x="4989" y="3757"/>
                </a:lnTo>
                <a:lnTo>
                  <a:pt x="4991" y="3759"/>
                </a:lnTo>
                <a:lnTo>
                  <a:pt x="4992" y="3762"/>
                </a:lnTo>
                <a:lnTo>
                  <a:pt x="4993" y="3765"/>
                </a:lnTo>
                <a:lnTo>
                  <a:pt x="4995" y="3768"/>
                </a:lnTo>
                <a:lnTo>
                  <a:pt x="4995" y="3771"/>
                </a:lnTo>
                <a:lnTo>
                  <a:pt x="4996" y="3774"/>
                </a:lnTo>
                <a:lnTo>
                  <a:pt x="4996" y="3778"/>
                </a:lnTo>
                <a:lnTo>
                  <a:pt x="4996" y="3781"/>
                </a:lnTo>
                <a:lnTo>
                  <a:pt x="4995" y="3784"/>
                </a:lnTo>
                <a:lnTo>
                  <a:pt x="4994" y="3788"/>
                </a:lnTo>
                <a:lnTo>
                  <a:pt x="4993" y="3791"/>
                </a:lnTo>
                <a:lnTo>
                  <a:pt x="4991" y="3794"/>
                </a:lnTo>
                <a:lnTo>
                  <a:pt x="4989" y="3796"/>
                </a:lnTo>
                <a:lnTo>
                  <a:pt x="4987" y="3799"/>
                </a:lnTo>
                <a:lnTo>
                  <a:pt x="4984" y="3801"/>
                </a:lnTo>
                <a:lnTo>
                  <a:pt x="4982" y="3803"/>
                </a:lnTo>
                <a:lnTo>
                  <a:pt x="4979" y="3805"/>
                </a:lnTo>
                <a:lnTo>
                  <a:pt x="4976" y="3806"/>
                </a:lnTo>
                <a:lnTo>
                  <a:pt x="4973" y="3808"/>
                </a:lnTo>
                <a:lnTo>
                  <a:pt x="4970" y="3809"/>
                </a:lnTo>
                <a:lnTo>
                  <a:pt x="4967" y="3809"/>
                </a:lnTo>
                <a:lnTo>
                  <a:pt x="4963" y="3810"/>
                </a:lnTo>
                <a:lnTo>
                  <a:pt x="4960" y="3810"/>
                </a:lnTo>
                <a:lnTo>
                  <a:pt x="4957" y="3809"/>
                </a:lnTo>
                <a:lnTo>
                  <a:pt x="4684" y="3773"/>
                </a:lnTo>
                <a:lnTo>
                  <a:pt x="4680" y="3773"/>
                </a:lnTo>
                <a:lnTo>
                  <a:pt x="4677" y="3772"/>
                </a:lnTo>
                <a:lnTo>
                  <a:pt x="4674" y="3771"/>
                </a:lnTo>
                <a:lnTo>
                  <a:pt x="4671" y="3769"/>
                </a:lnTo>
                <a:lnTo>
                  <a:pt x="4668" y="3767"/>
                </a:lnTo>
                <a:lnTo>
                  <a:pt x="4666" y="3765"/>
                </a:lnTo>
                <a:lnTo>
                  <a:pt x="4663" y="3763"/>
                </a:lnTo>
                <a:lnTo>
                  <a:pt x="4661" y="3761"/>
                </a:lnTo>
                <a:lnTo>
                  <a:pt x="4659" y="3758"/>
                </a:lnTo>
                <a:lnTo>
                  <a:pt x="4658" y="3755"/>
                </a:lnTo>
                <a:lnTo>
                  <a:pt x="4657" y="3752"/>
                </a:lnTo>
                <a:lnTo>
                  <a:pt x="4655" y="3749"/>
                </a:lnTo>
                <a:lnTo>
                  <a:pt x="4655" y="3746"/>
                </a:lnTo>
                <a:lnTo>
                  <a:pt x="4654" y="3743"/>
                </a:lnTo>
                <a:lnTo>
                  <a:pt x="4654" y="3740"/>
                </a:lnTo>
                <a:lnTo>
                  <a:pt x="4655" y="3736"/>
                </a:lnTo>
                <a:moveTo>
                  <a:pt x="2248" y="3759"/>
                </a:moveTo>
                <a:lnTo>
                  <a:pt x="2248" y="3763"/>
                </a:lnTo>
                <a:lnTo>
                  <a:pt x="2248" y="3766"/>
                </a:lnTo>
                <a:lnTo>
                  <a:pt x="2248" y="3770"/>
                </a:lnTo>
                <a:lnTo>
                  <a:pt x="2247" y="3773"/>
                </a:lnTo>
                <a:lnTo>
                  <a:pt x="2246" y="3776"/>
                </a:lnTo>
                <a:lnTo>
                  <a:pt x="2245" y="3779"/>
                </a:lnTo>
                <a:lnTo>
                  <a:pt x="2243" y="3782"/>
                </a:lnTo>
                <a:lnTo>
                  <a:pt x="2241" y="3785"/>
                </a:lnTo>
                <a:lnTo>
                  <a:pt x="2239" y="3787"/>
                </a:lnTo>
                <a:lnTo>
                  <a:pt x="2237" y="3790"/>
                </a:lnTo>
                <a:lnTo>
                  <a:pt x="2234" y="3792"/>
                </a:lnTo>
                <a:lnTo>
                  <a:pt x="2232" y="3793"/>
                </a:lnTo>
                <a:lnTo>
                  <a:pt x="2229" y="3795"/>
                </a:lnTo>
                <a:lnTo>
                  <a:pt x="2226" y="3796"/>
                </a:lnTo>
                <a:lnTo>
                  <a:pt x="2222" y="3797"/>
                </a:lnTo>
                <a:lnTo>
                  <a:pt x="2219" y="3798"/>
                </a:lnTo>
                <a:lnTo>
                  <a:pt x="1948" y="3844"/>
                </a:lnTo>
                <a:lnTo>
                  <a:pt x="1945" y="3845"/>
                </a:lnTo>
                <a:lnTo>
                  <a:pt x="1941" y="3845"/>
                </a:lnTo>
                <a:lnTo>
                  <a:pt x="1938" y="3844"/>
                </a:lnTo>
                <a:lnTo>
                  <a:pt x="1935" y="3844"/>
                </a:lnTo>
                <a:lnTo>
                  <a:pt x="1931" y="3843"/>
                </a:lnTo>
                <a:lnTo>
                  <a:pt x="1928" y="3842"/>
                </a:lnTo>
                <a:lnTo>
                  <a:pt x="1925" y="3840"/>
                </a:lnTo>
                <a:lnTo>
                  <a:pt x="1923" y="3839"/>
                </a:lnTo>
                <a:lnTo>
                  <a:pt x="1920" y="3837"/>
                </a:lnTo>
                <a:lnTo>
                  <a:pt x="1918" y="3834"/>
                </a:lnTo>
                <a:lnTo>
                  <a:pt x="1915" y="3832"/>
                </a:lnTo>
                <a:lnTo>
                  <a:pt x="1913" y="3829"/>
                </a:lnTo>
                <a:lnTo>
                  <a:pt x="1912" y="3827"/>
                </a:lnTo>
                <a:lnTo>
                  <a:pt x="1910" y="3824"/>
                </a:lnTo>
                <a:lnTo>
                  <a:pt x="1909" y="3820"/>
                </a:lnTo>
                <a:lnTo>
                  <a:pt x="1908" y="3817"/>
                </a:lnTo>
                <a:lnTo>
                  <a:pt x="1908" y="3814"/>
                </a:lnTo>
                <a:lnTo>
                  <a:pt x="1907" y="3810"/>
                </a:lnTo>
                <a:lnTo>
                  <a:pt x="1908" y="3807"/>
                </a:lnTo>
                <a:lnTo>
                  <a:pt x="1908" y="3804"/>
                </a:lnTo>
                <a:lnTo>
                  <a:pt x="1909" y="3801"/>
                </a:lnTo>
                <a:lnTo>
                  <a:pt x="1910" y="3798"/>
                </a:lnTo>
                <a:lnTo>
                  <a:pt x="1912" y="3795"/>
                </a:lnTo>
                <a:lnTo>
                  <a:pt x="1914" y="3792"/>
                </a:lnTo>
                <a:lnTo>
                  <a:pt x="1915" y="3789"/>
                </a:lnTo>
                <a:lnTo>
                  <a:pt x="1918" y="3787"/>
                </a:lnTo>
                <a:lnTo>
                  <a:pt x="1920" y="3785"/>
                </a:lnTo>
                <a:lnTo>
                  <a:pt x="1923" y="3783"/>
                </a:lnTo>
                <a:lnTo>
                  <a:pt x="1925" y="3781"/>
                </a:lnTo>
                <a:lnTo>
                  <a:pt x="1928" y="3780"/>
                </a:lnTo>
                <a:lnTo>
                  <a:pt x="1932" y="3779"/>
                </a:lnTo>
                <a:lnTo>
                  <a:pt x="1935" y="3778"/>
                </a:lnTo>
                <a:lnTo>
                  <a:pt x="2209" y="3731"/>
                </a:lnTo>
                <a:lnTo>
                  <a:pt x="2212" y="3731"/>
                </a:lnTo>
                <a:lnTo>
                  <a:pt x="2216" y="3731"/>
                </a:lnTo>
                <a:lnTo>
                  <a:pt x="2219" y="3731"/>
                </a:lnTo>
                <a:lnTo>
                  <a:pt x="2222" y="3732"/>
                </a:lnTo>
                <a:lnTo>
                  <a:pt x="2225" y="3733"/>
                </a:lnTo>
                <a:lnTo>
                  <a:pt x="2228" y="3734"/>
                </a:lnTo>
                <a:lnTo>
                  <a:pt x="2231" y="3736"/>
                </a:lnTo>
                <a:lnTo>
                  <a:pt x="2234" y="3738"/>
                </a:lnTo>
                <a:lnTo>
                  <a:pt x="2237" y="3740"/>
                </a:lnTo>
                <a:lnTo>
                  <a:pt x="2239" y="3742"/>
                </a:lnTo>
                <a:lnTo>
                  <a:pt x="2241" y="3744"/>
                </a:lnTo>
                <a:lnTo>
                  <a:pt x="2243" y="3747"/>
                </a:lnTo>
                <a:lnTo>
                  <a:pt x="2245" y="3750"/>
                </a:lnTo>
                <a:lnTo>
                  <a:pt x="2246" y="3753"/>
                </a:lnTo>
                <a:lnTo>
                  <a:pt x="2247" y="3756"/>
                </a:lnTo>
                <a:lnTo>
                  <a:pt x="2248" y="3759"/>
                </a:lnTo>
                <a:moveTo>
                  <a:pt x="5200" y="3814"/>
                </a:moveTo>
                <a:lnTo>
                  <a:pt x="5201" y="3811"/>
                </a:lnTo>
                <a:lnTo>
                  <a:pt x="5202" y="3807"/>
                </a:lnTo>
                <a:lnTo>
                  <a:pt x="5203" y="3804"/>
                </a:lnTo>
                <a:lnTo>
                  <a:pt x="5205" y="3801"/>
                </a:lnTo>
                <a:lnTo>
                  <a:pt x="5207" y="3799"/>
                </a:lnTo>
                <a:lnTo>
                  <a:pt x="5209" y="3796"/>
                </a:lnTo>
                <a:lnTo>
                  <a:pt x="5211" y="3794"/>
                </a:lnTo>
                <a:lnTo>
                  <a:pt x="5214" y="3792"/>
                </a:lnTo>
                <a:lnTo>
                  <a:pt x="5217" y="3790"/>
                </a:lnTo>
                <a:lnTo>
                  <a:pt x="5220" y="3789"/>
                </a:lnTo>
                <a:lnTo>
                  <a:pt x="5223" y="3788"/>
                </a:lnTo>
                <a:lnTo>
                  <a:pt x="5226" y="3787"/>
                </a:lnTo>
                <a:lnTo>
                  <a:pt x="5229" y="3786"/>
                </a:lnTo>
                <a:lnTo>
                  <a:pt x="5233" y="3786"/>
                </a:lnTo>
                <a:lnTo>
                  <a:pt x="5236" y="3786"/>
                </a:lnTo>
                <a:lnTo>
                  <a:pt x="5240" y="3786"/>
                </a:lnTo>
                <a:lnTo>
                  <a:pt x="5512" y="3836"/>
                </a:lnTo>
                <a:lnTo>
                  <a:pt x="5515" y="3837"/>
                </a:lnTo>
                <a:lnTo>
                  <a:pt x="5518" y="3838"/>
                </a:lnTo>
                <a:lnTo>
                  <a:pt x="5521" y="3840"/>
                </a:lnTo>
                <a:lnTo>
                  <a:pt x="5524" y="3842"/>
                </a:lnTo>
                <a:lnTo>
                  <a:pt x="5527" y="3844"/>
                </a:lnTo>
                <a:lnTo>
                  <a:pt x="5529" y="3846"/>
                </a:lnTo>
                <a:lnTo>
                  <a:pt x="5531" y="3848"/>
                </a:lnTo>
                <a:lnTo>
                  <a:pt x="5533" y="3851"/>
                </a:lnTo>
                <a:lnTo>
                  <a:pt x="5535" y="3854"/>
                </a:lnTo>
                <a:lnTo>
                  <a:pt x="5536" y="3857"/>
                </a:lnTo>
                <a:lnTo>
                  <a:pt x="5537" y="3860"/>
                </a:lnTo>
                <a:lnTo>
                  <a:pt x="5538" y="3863"/>
                </a:lnTo>
                <a:lnTo>
                  <a:pt x="5539" y="3866"/>
                </a:lnTo>
                <a:lnTo>
                  <a:pt x="5539" y="3869"/>
                </a:lnTo>
                <a:lnTo>
                  <a:pt x="5539" y="3873"/>
                </a:lnTo>
                <a:lnTo>
                  <a:pt x="5539" y="3876"/>
                </a:lnTo>
                <a:lnTo>
                  <a:pt x="5538" y="3879"/>
                </a:lnTo>
                <a:lnTo>
                  <a:pt x="5537" y="3883"/>
                </a:lnTo>
                <a:lnTo>
                  <a:pt x="5535" y="3886"/>
                </a:lnTo>
                <a:lnTo>
                  <a:pt x="5533" y="3888"/>
                </a:lnTo>
                <a:lnTo>
                  <a:pt x="5531" y="3891"/>
                </a:lnTo>
                <a:lnTo>
                  <a:pt x="5529" y="3893"/>
                </a:lnTo>
                <a:lnTo>
                  <a:pt x="5526" y="3895"/>
                </a:lnTo>
                <a:lnTo>
                  <a:pt x="5524" y="3897"/>
                </a:lnTo>
                <a:lnTo>
                  <a:pt x="5521" y="3899"/>
                </a:lnTo>
                <a:lnTo>
                  <a:pt x="5518" y="3900"/>
                </a:lnTo>
                <a:lnTo>
                  <a:pt x="5515" y="3902"/>
                </a:lnTo>
                <a:lnTo>
                  <a:pt x="5512" y="3902"/>
                </a:lnTo>
                <a:lnTo>
                  <a:pt x="5508" y="3903"/>
                </a:lnTo>
                <a:lnTo>
                  <a:pt x="5505" y="3903"/>
                </a:lnTo>
                <a:lnTo>
                  <a:pt x="5501" y="3903"/>
                </a:lnTo>
                <a:lnTo>
                  <a:pt x="5498" y="3902"/>
                </a:lnTo>
                <a:lnTo>
                  <a:pt x="5228" y="3852"/>
                </a:lnTo>
                <a:lnTo>
                  <a:pt x="5224" y="3851"/>
                </a:lnTo>
                <a:lnTo>
                  <a:pt x="5221" y="3850"/>
                </a:lnTo>
                <a:lnTo>
                  <a:pt x="5218" y="3849"/>
                </a:lnTo>
                <a:lnTo>
                  <a:pt x="5215" y="3847"/>
                </a:lnTo>
                <a:lnTo>
                  <a:pt x="5213" y="3846"/>
                </a:lnTo>
                <a:lnTo>
                  <a:pt x="5210" y="3844"/>
                </a:lnTo>
                <a:lnTo>
                  <a:pt x="5208" y="3841"/>
                </a:lnTo>
                <a:lnTo>
                  <a:pt x="5206" y="3839"/>
                </a:lnTo>
                <a:lnTo>
                  <a:pt x="5204" y="3836"/>
                </a:lnTo>
                <a:lnTo>
                  <a:pt x="5202" y="3833"/>
                </a:lnTo>
                <a:lnTo>
                  <a:pt x="5201" y="3830"/>
                </a:lnTo>
                <a:lnTo>
                  <a:pt x="5200" y="3827"/>
                </a:lnTo>
                <a:lnTo>
                  <a:pt x="5200" y="3824"/>
                </a:lnTo>
                <a:lnTo>
                  <a:pt x="5199" y="3821"/>
                </a:lnTo>
                <a:lnTo>
                  <a:pt x="5199" y="3818"/>
                </a:lnTo>
                <a:lnTo>
                  <a:pt x="5200" y="3814"/>
                </a:lnTo>
                <a:moveTo>
                  <a:pt x="1705" y="3859"/>
                </a:moveTo>
                <a:lnTo>
                  <a:pt x="1706" y="3863"/>
                </a:lnTo>
                <a:lnTo>
                  <a:pt x="1706" y="3866"/>
                </a:lnTo>
                <a:lnTo>
                  <a:pt x="1706" y="3869"/>
                </a:lnTo>
                <a:lnTo>
                  <a:pt x="1706" y="3872"/>
                </a:lnTo>
                <a:lnTo>
                  <a:pt x="1705" y="3876"/>
                </a:lnTo>
                <a:lnTo>
                  <a:pt x="1704" y="3879"/>
                </a:lnTo>
                <a:lnTo>
                  <a:pt x="1703" y="3882"/>
                </a:lnTo>
                <a:lnTo>
                  <a:pt x="1701" y="3885"/>
                </a:lnTo>
                <a:lnTo>
                  <a:pt x="1699" y="3887"/>
                </a:lnTo>
                <a:lnTo>
                  <a:pt x="1697" y="3890"/>
                </a:lnTo>
                <a:lnTo>
                  <a:pt x="1695" y="3892"/>
                </a:lnTo>
                <a:lnTo>
                  <a:pt x="1692" y="3894"/>
                </a:lnTo>
                <a:lnTo>
                  <a:pt x="1689" y="3896"/>
                </a:lnTo>
                <a:lnTo>
                  <a:pt x="1686" y="3898"/>
                </a:lnTo>
                <a:lnTo>
                  <a:pt x="1683" y="3899"/>
                </a:lnTo>
                <a:lnTo>
                  <a:pt x="1680" y="3900"/>
                </a:lnTo>
                <a:lnTo>
                  <a:pt x="1413" y="3966"/>
                </a:lnTo>
                <a:lnTo>
                  <a:pt x="1410" y="3967"/>
                </a:lnTo>
                <a:lnTo>
                  <a:pt x="1406" y="3967"/>
                </a:lnTo>
                <a:lnTo>
                  <a:pt x="1403" y="3967"/>
                </a:lnTo>
                <a:lnTo>
                  <a:pt x="1399" y="3967"/>
                </a:lnTo>
                <a:lnTo>
                  <a:pt x="1396" y="3966"/>
                </a:lnTo>
                <a:lnTo>
                  <a:pt x="1393" y="3965"/>
                </a:lnTo>
                <a:lnTo>
                  <a:pt x="1390" y="3964"/>
                </a:lnTo>
                <a:lnTo>
                  <a:pt x="1387" y="3963"/>
                </a:lnTo>
                <a:lnTo>
                  <a:pt x="1384" y="3961"/>
                </a:lnTo>
                <a:lnTo>
                  <a:pt x="1382" y="3959"/>
                </a:lnTo>
                <a:lnTo>
                  <a:pt x="1379" y="3957"/>
                </a:lnTo>
                <a:lnTo>
                  <a:pt x="1377" y="3954"/>
                </a:lnTo>
                <a:lnTo>
                  <a:pt x="1375" y="3951"/>
                </a:lnTo>
                <a:lnTo>
                  <a:pt x="1373" y="3949"/>
                </a:lnTo>
                <a:lnTo>
                  <a:pt x="1372" y="3945"/>
                </a:lnTo>
                <a:lnTo>
                  <a:pt x="1371" y="3942"/>
                </a:lnTo>
                <a:lnTo>
                  <a:pt x="1370" y="3939"/>
                </a:lnTo>
                <a:lnTo>
                  <a:pt x="1370" y="3935"/>
                </a:lnTo>
                <a:lnTo>
                  <a:pt x="1370" y="3932"/>
                </a:lnTo>
                <a:lnTo>
                  <a:pt x="1370" y="3929"/>
                </a:lnTo>
                <a:lnTo>
                  <a:pt x="1371" y="3926"/>
                </a:lnTo>
                <a:lnTo>
                  <a:pt x="1372" y="3923"/>
                </a:lnTo>
                <a:lnTo>
                  <a:pt x="1373" y="3920"/>
                </a:lnTo>
                <a:lnTo>
                  <a:pt x="1374" y="3917"/>
                </a:lnTo>
                <a:lnTo>
                  <a:pt x="1376" y="3914"/>
                </a:lnTo>
                <a:lnTo>
                  <a:pt x="1378" y="3912"/>
                </a:lnTo>
                <a:lnTo>
                  <a:pt x="1380" y="3909"/>
                </a:lnTo>
                <a:lnTo>
                  <a:pt x="1383" y="3907"/>
                </a:lnTo>
                <a:lnTo>
                  <a:pt x="1386" y="3905"/>
                </a:lnTo>
                <a:lnTo>
                  <a:pt x="1389" y="3904"/>
                </a:lnTo>
                <a:lnTo>
                  <a:pt x="1392" y="3902"/>
                </a:lnTo>
                <a:lnTo>
                  <a:pt x="1395" y="3901"/>
                </a:lnTo>
                <a:lnTo>
                  <a:pt x="1664" y="3834"/>
                </a:lnTo>
                <a:lnTo>
                  <a:pt x="1667" y="3834"/>
                </a:lnTo>
                <a:lnTo>
                  <a:pt x="1671" y="3833"/>
                </a:lnTo>
                <a:lnTo>
                  <a:pt x="1674" y="3833"/>
                </a:lnTo>
                <a:lnTo>
                  <a:pt x="1678" y="3834"/>
                </a:lnTo>
                <a:lnTo>
                  <a:pt x="1681" y="3835"/>
                </a:lnTo>
                <a:lnTo>
                  <a:pt x="1684" y="3836"/>
                </a:lnTo>
                <a:lnTo>
                  <a:pt x="1687" y="3837"/>
                </a:lnTo>
                <a:lnTo>
                  <a:pt x="1690" y="3838"/>
                </a:lnTo>
                <a:lnTo>
                  <a:pt x="1693" y="3840"/>
                </a:lnTo>
                <a:lnTo>
                  <a:pt x="1695" y="3842"/>
                </a:lnTo>
                <a:lnTo>
                  <a:pt x="1697" y="3845"/>
                </a:lnTo>
                <a:lnTo>
                  <a:pt x="1699" y="3847"/>
                </a:lnTo>
                <a:lnTo>
                  <a:pt x="1701" y="3850"/>
                </a:lnTo>
                <a:lnTo>
                  <a:pt x="1703" y="3853"/>
                </a:lnTo>
                <a:lnTo>
                  <a:pt x="1704" y="3856"/>
                </a:lnTo>
                <a:lnTo>
                  <a:pt x="1705" y="3859"/>
                </a:lnTo>
                <a:moveTo>
                  <a:pt x="11491" y="3867"/>
                </a:moveTo>
                <a:lnTo>
                  <a:pt x="11492" y="3871"/>
                </a:lnTo>
                <a:lnTo>
                  <a:pt x="11493" y="3874"/>
                </a:lnTo>
                <a:lnTo>
                  <a:pt x="11493" y="3877"/>
                </a:lnTo>
                <a:lnTo>
                  <a:pt x="11493" y="3881"/>
                </a:lnTo>
                <a:lnTo>
                  <a:pt x="11493" y="3884"/>
                </a:lnTo>
                <a:lnTo>
                  <a:pt x="11492" y="3887"/>
                </a:lnTo>
                <a:lnTo>
                  <a:pt x="11492" y="3890"/>
                </a:lnTo>
                <a:lnTo>
                  <a:pt x="11490" y="3893"/>
                </a:lnTo>
                <a:lnTo>
                  <a:pt x="11489" y="3896"/>
                </a:lnTo>
                <a:lnTo>
                  <a:pt x="11487" y="3899"/>
                </a:lnTo>
                <a:lnTo>
                  <a:pt x="11485" y="3901"/>
                </a:lnTo>
                <a:lnTo>
                  <a:pt x="11483" y="3904"/>
                </a:lnTo>
                <a:lnTo>
                  <a:pt x="11480" y="3906"/>
                </a:lnTo>
                <a:lnTo>
                  <a:pt x="11478" y="3908"/>
                </a:lnTo>
                <a:lnTo>
                  <a:pt x="11475" y="3910"/>
                </a:lnTo>
                <a:lnTo>
                  <a:pt x="11471" y="3911"/>
                </a:lnTo>
                <a:lnTo>
                  <a:pt x="11210" y="4008"/>
                </a:lnTo>
                <a:lnTo>
                  <a:pt x="11207" y="4009"/>
                </a:lnTo>
                <a:lnTo>
                  <a:pt x="11204" y="4010"/>
                </a:lnTo>
                <a:lnTo>
                  <a:pt x="11200" y="4010"/>
                </a:lnTo>
                <a:lnTo>
                  <a:pt x="11197" y="4010"/>
                </a:lnTo>
                <a:lnTo>
                  <a:pt x="11194" y="4010"/>
                </a:lnTo>
                <a:lnTo>
                  <a:pt x="11190" y="4009"/>
                </a:lnTo>
                <a:lnTo>
                  <a:pt x="11187" y="4008"/>
                </a:lnTo>
                <a:lnTo>
                  <a:pt x="11184" y="4007"/>
                </a:lnTo>
                <a:lnTo>
                  <a:pt x="11181" y="4005"/>
                </a:lnTo>
                <a:lnTo>
                  <a:pt x="11179" y="4004"/>
                </a:lnTo>
                <a:lnTo>
                  <a:pt x="11176" y="4002"/>
                </a:lnTo>
                <a:lnTo>
                  <a:pt x="11174" y="3999"/>
                </a:lnTo>
                <a:lnTo>
                  <a:pt x="11171" y="3997"/>
                </a:lnTo>
                <a:lnTo>
                  <a:pt x="11170" y="3994"/>
                </a:lnTo>
                <a:lnTo>
                  <a:pt x="11168" y="3991"/>
                </a:lnTo>
                <a:lnTo>
                  <a:pt x="11166" y="3988"/>
                </a:lnTo>
                <a:lnTo>
                  <a:pt x="11165" y="3985"/>
                </a:lnTo>
                <a:lnTo>
                  <a:pt x="11165" y="3982"/>
                </a:lnTo>
                <a:lnTo>
                  <a:pt x="11165" y="3978"/>
                </a:lnTo>
                <a:lnTo>
                  <a:pt x="11165" y="3975"/>
                </a:lnTo>
                <a:lnTo>
                  <a:pt x="11165" y="3972"/>
                </a:lnTo>
                <a:lnTo>
                  <a:pt x="11166" y="3969"/>
                </a:lnTo>
                <a:lnTo>
                  <a:pt x="11167" y="3966"/>
                </a:lnTo>
                <a:lnTo>
                  <a:pt x="11168" y="3963"/>
                </a:lnTo>
                <a:lnTo>
                  <a:pt x="11169" y="3960"/>
                </a:lnTo>
                <a:lnTo>
                  <a:pt x="11171" y="3957"/>
                </a:lnTo>
                <a:lnTo>
                  <a:pt x="11173" y="3954"/>
                </a:lnTo>
                <a:lnTo>
                  <a:pt x="11176" y="3952"/>
                </a:lnTo>
                <a:lnTo>
                  <a:pt x="11178" y="3950"/>
                </a:lnTo>
                <a:lnTo>
                  <a:pt x="11181" y="3948"/>
                </a:lnTo>
                <a:lnTo>
                  <a:pt x="11184" y="3946"/>
                </a:lnTo>
                <a:lnTo>
                  <a:pt x="11187" y="3945"/>
                </a:lnTo>
                <a:lnTo>
                  <a:pt x="11446" y="3848"/>
                </a:lnTo>
                <a:lnTo>
                  <a:pt x="11450" y="3847"/>
                </a:lnTo>
                <a:lnTo>
                  <a:pt x="11453" y="3846"/>
                </a:lnTo>
                <a:lnTo>
                  <a:pt x="11457" y="3846"/>
                </a:lnTo>
                <a:lnTo>
                  <a:pt x="11460" y="3846"/>
                </a:lnTo>
                <a:lnTo>
                  <a:pt x="11463" y="3846"/>
                </a:lnTo>
                <a:lnTo>
                  <a:pt x="11467" y="3847"/>
                </a:lnTo>
                <a:lnTo>
                  <a:pt x="11470" y="3847"/>
                </a:lnTo>
                <a:lnTo>
                  <a:pt x="11473" y="3849"/>
                </a:lnTo>
                <a:lnTo>
                  <a:pt x="11476" y="3850"/>
                </a:lnTo>
                <a:lnTo>
                  <a:pt x="11479" y="3852"/>
                </a:lnTo>
                <a:lnTo>
                  <a:pt x="11481" y="3854"/>
                </a:lnTo>
                <a:lnTo>
                  <a:pt x="11484" y="3856"/>
                </a:lnTo>
                <a:lnTo>
                  <a:pt x="11486" y="3858"/>
                </a:lnTo>
                <a:lnTo>
                  <a:pt x="11488" y="3861"/>
                </a:lnTo>
                <a:lnTo>
                  <a:pt x="11490" y="3864"/>
                </a:lnTo>
                <a:lnTo>
                  <a:pt x="11491" y="3867"/>
                </a:lnTo>
                <a:moveTo>
                  <a:pt x="5742" y="3919"/>
                </a:moveTo>
                <a:lnTo>
                  <a:pt x="5743" y="3916"/>
                </a:lnTo>
                <a:lnTo>
                  <a:pt x="5744" y="3913"/>
                </a:lnTo>
                <a:lnTo>
                  <a:pt x="5745" y="3910"/>
                </a:lnTo>
                <a:lnTo>
                  <a:pt x="5747" y="3907"/>
                </a:lnTo>
                <a:lnTo>
                  <a:pt x="5749" y="3904"/>
                </a:lnTo>
                <a:lnTo>
                  <a:pt x="5751" y="3902"/>
                </a:lnTo>
                <a:lnTo>
                  <a:pt x="5754" y="3900"/>
                </a:lnTo>
                <a:lnTo>
                  <a:pt x="5757" y="3898"/>
                </a:lnTo>
                <a:lnTo>
                  <a:pt x="5759" y="3896"/>
                </a:lnTo>
                <a:lnTo>
                  <a:pt x="5762" y="3895"/>
                </a:lnTo>
                <a:lnTo>
                  <a:pt x="5766" y="3894"/>
                </a:lnTo>
                <a:lnTo>
                  <a:pt x="5769" y="3893"/>
                </a:lnTo>
                <a:lnTo>
                  <a:pt x="5772" y="3893"/>
                </a:lnTo>
                <a:lnTo>
                  <a:pt x="5776" y="3892"/>
                </a:lnTo>
                <a:lnTo>
                  <a:pt x="5779" y="3893"/>
                </a:lnTo>
                <a:lnTo>
                  <a:pt x="5783" y="3893"/>
                </a:lnTo>
                <a:lnTo>
                  <a:pt x="6052" y="3957"/>
                </a:lnTo>
                <a:lnTo>
                  <a:pt x="6055" y="3958"/>
                </a:lnTo>
                <a:lnTo>
                  <a:pt x="6058" y="3959"/>
                </a:lnTo>
                <a:lnTo>
                  <a:pt x="6061" y="3961"/>
                </a:lnTo>
                <a:lnTo>
                  <a:pt x="6064" y="3963"/>
                </a:lnTo>
                <a:lnTo>
                  <a:pt x="6066" y="3965"/>
                </a:lnTo>
                <a:lnTo>
                  <a:pt x="6069" y="3967"/>
                </a:lnTo>
                <a:lnTo>
                  <a:pt x="6071" y="3969"/>
                </a:lnTo>
                <a:lnTo>
                  <a:pt x="6072" y="3972"/>
                </a:lnTo>
                <a:lnTo>
                  <a:pt x="6074" y="3975"/>
                </a:lnTo>
                <a:lnTo>
                  <a:pt x="6075" y="3978"/>
                </a:lnTo>
                <a:lnTo>
                  <a:pt x="6076" y="3981"/>
                </a:lnTo>
                <a:lnTo>
                  <a:pt x="6077" y="3984"/>
                </a:lnTo>
                <a:lnTo>
                  <a:pt x="6077" y="3987"/>
                </a:lnTo>
                <a:lnTo>
                  <a:pt x="6077" y="3990"/>
                </a:lnTo>
                <a:lnTo>
                  <a:pt x="6077" y="3994"/>
                </a:lnTo>
                <a:lnTo>
                  <a:pt x="6077" y="3997"/>
                </a:lnTo>
                <a:lnTo>
                  <a:pt x="6076" y="4000"/>
                </a:lnTo>
                <a:lnTo>
                  <a:pt x="6074" y="4004"/>
                </a:lnTo>
                <a:lnTo>
                  <a:pt x="6073" y="4006"/>
                </a:lnTo>
                <a:lnTo>
                  <a:pt x="6071" y="4009"/>
                </a:lnTo>
                <a:lnTo>
                  <a:pt x="6069" y="4012"/>
                </a:lnTo>
                <a:lnTo>
                  <a:pt x="6066" y="4014"/>
                </a:lnTo>
                <a:lnTo>
                  <a:pt x="6064" y="4016"/>
                </a:lnTo>
                <a:lnTo>
                  <a:pt x="6061" y="4018"/>
                </a:lnTo>
                <a:lnTo>
                  <a:pt x="6058" y="4019"/>
                </a:lnTo>
                <a:lnTo>
                  <a:pt x="6055" y="4021"/>
                </a:lnTo>
                <a:lnTo>
                  <a:pt x="6052" y="4022"/>
                </a:lnTo>
                <a:lnTo>
                  <a:pt x="6049" y="4022"/>
                </a:lnTo>
                <a:lnTo>
                  <a:pt x="6045" y="4023"/>
                </a:lnTo>
                <a:lnTo>
                  <a:pt x="6042" y="4023"/>
                </a:lnTo>
                <a:lnTo>
                  <a:pt x="6038" y="4023"/>
                </a:lnTo>
                <a:lnTo>
                  <a:pt x="6035" y="4022"/>
                </a:lnTo>
                <a:lnTo>
                  <a:pt x="5768" y="3959"/>
                </a:lnTo>
                <a:lnTo>
                  <a:pt x="5764" y="3958"/>
                </a:lnTo>
                <a:lnTo>
                  <a:pt x="5761" y="3957"/>
                </a:lnTo>
                <a:lnTo>
                  <a:pt x="5758" y="3956"/>
                </a:lnTo>
                <a:lnTo>
                  <a:pt x="5755" y="3954"/>
                </a:lnTo>
                <a:lnTo>
                  <a:pt x="5752" y="3952"/>
                </a:lnTo>
                <a:lnTo>
                  <a:pt x="5750" y="3949"/>
                </a:lnTo>
                <a:lnTo>
                  <a:pt x="5748" y="3947"/>
                </a:lnTo>
                <a:lnTo>
                  <a:pt x="5746" y="3944"/>
                </a:lnTo>
                <a:lnTo>
                  <a:pt x="5744" y="3942"/>
                </a:lnTo>
                <a:lnTo>
                  <a:pt x="5743" y="3939"/>
                </a:lnTo>
                <a:lnTo>
                  <a:pt x="5742" y="3936"/>
                </a:lnTo>
                <a:lnTo>
                  <a:pt x="5741" y="3932"/>
                </a:lnTo>
                <a:lnTo>
                  <a:pt x="5741" y="3929"/>
                </a:lnTo>
                <a:lnTo>
                  <a:pt x="5741" y="3926"/>
                </a:lnTo>
                <a:lnTo>
                  <a:pt x="5741" y="3923"/>
                </a:lnTo>
                <a:lnTo>
                  <a:pt x="5742" y="3919"/>
                </a:lnTo>
                <a:moveTo>
                  <a:pt x="1173" y="4000"/>
                </a:moveTo>
                <a:lnTo>
                  <a:pt x="1174" y="4004"/>
                </a:lnTo>
                <a:lnTo>
                  <a:pt x="1174" y="4007"/>
                </a:lnTo>
                <a:lnTo>
                  <a:pt x="1174" y="4010"/>
                </a:lnTo>
                <a:lnTo>
                  <a:pt x="1174" y="4014"/>
                </a:lnTo>
                <a:lnTo>
                  <a:pt x="1173" y="4017"/>
                </a:lnTo>
                <a:lnTo>
                  <a:pt x="1173" y="4020"/>
                </a:lnTo>
                <a:lnTo>
                  <a:pt x="1171" y="4023"/>
                </a:lnTo>
                <a:lnTo>
                  <a:pt x="1170" y="4026"/>
                </a:lnTo>
                <a:lnTo>
                  <a:pt x="1168" y="4029"/>
                </a:lnTo>
                <a:lnTo>
                  <a:pt x="1166" y="4032"/>
                </a:lnTo>
                <a:lnTo>
                  <a:pt x="1164" y="4034"/>
                </a:lnTo>
                <a:lnTo>
                  <a:pt x="1162" y="4036"/>
                </a:lnTo>
                <a:lnTo>
                  <a:pt x="1159" y="4038"/>
                </a:lnTo>
                <a:lnTo>
                  <a:pt x="1156" y="4040"/>
                </a:lnTo>
                <a:lnTo>
                  <a:pt x="1153" y="4042"/>
                </a:lnTo>
                <a:lnTo>
                  <a:pt x="1150" y="4043"/>
                </a:lnTo>
                <a:lnTo>
                  <a:pt x="891" y="4131"/>
                </a:lnTo>
                <a:lnTo>
                  <a:pt x="888" y="4132"/>
                </a:lnTo>
                <a:lnTo>
                  <a:pt x="884" y="4133"/>
                </a:lnTo>
                <a:lnTo>
                  <a:pt x="881" y="4133"/>
                </a:lnTo>
                <a:lnTo>
                  <a:pt x="877" y="4133"/>
                </a:lnTo>
                <a:lnTo>
                  <a:pt x="874" y="4133"/>
                </a:lnTo>
                <a:lnTo>
                  <a:pt x="871" y="4133"/>
                </a:lnTo>
                <a:lnTo>
                  <a:pt x="868" y="4132"/>
                </a:lnTo>
                <a:lnTo>
                  <a:pt x="865" y="4130"/>
                </a:lnTo>
                <a:lnTo>
                  <a:pt x="862" y="4129"/>
                </a:lnTo>
                <a:lnTo>
                  <a:pt x="859" y="4127"/>
                </a:lnTo>
                <a:lnTo>
                  <a:pt x="857" y="4125"/>
                </a:lnTo>
                <a:lnTo>
                  <a:pt x="854" y="4123"/>
                </a:lnTo>
                <a:lnTo>
                  <a:pt x="852" y="4120"/>
                </a:lnTo>
                <a:lnTo>
                  <a:pt x="850" y="4117"/>
                </a:lnTo>
                <a:lnTo>
                  <a:pt x="848" y="4114"/>
                </a:lnTo>
                <a:lnTo>
                  <a:pt x="847" y="4111"/>
                </a:lnTo>
                <a:lnTo>
                  <a:pt x="846" y="4108"/>
                </a:lnTo>
                <a:lnTo>
                  <a:pt x="845" y="4105"/>
                </a:lnTo>
                <a:lnTo>
                  <a:pt x="845" y="4101"/>
                </a:lnTo>
                <a:lnTo>
                  <a:pt x="845" y="4098"/>
                </a:lnTo>
                <a:lnTo>
                  <a:pt x="845" y="4095"/>
                </a:lnTo>
                <a:lnTo>
                  <a:pt x="845" y="4092"/>
                </a:lnTo>
                <a:lnTo>
                  <a:pt x="846" y="4089"/>
                </a:lnTo>
                <a:lnTo>
                  <a:pt x="848" y="4086"/>
                </a:lnTo>
                <a:lnTo>
                  <a:pt x="849" y="4083"/>
                </a:lnTo>
                <a:lnTo>
                  <a:pt x="851" y="4080"/>
                </a:lnTo>
                <a:lnTo>
                  <a:pt x="853" y="4078"/>
                </a:lnTo>
                <a:lnTo>
                  <a:pt x="855" y="4075"/>
                </a:lnTo>
                <a:lnTo>
                  <a:pt x="858" y="4073"/>
                </a:lnTo>
                <a:lnTo>
                  <a:pt x="861" y="4071"/>
                </a:lnTo>
                <a:lnTo>
                  <a:pt x="864" y="4070"/>
                </a:lnTo>
                <a:lnTo>
                  <a:pt x="867" y="4068"/>
                </a:lnTo>
                <a:lnTo>
                  <a:pt x="1130" y="3978"/>
                </a:lnTo>
                <a:lnTo>
                  <a:pt x="1133" y="3977"/>
                </a:lnTo>
                <a:lnTo>
                  <a:pt x="1137" y="3977"/>
                </a:lnTo>
                <a:lnTo>
                  <a:pt x="1140" y="3977"/>
                </a:lnTo>
                <a:lnTo>
                  <a:pt x="1143" y="3977"/>
                </a:lnTo>
                <a:lnTo>
                  <a:pt x="1147" y="3978"/>
                </a:lnTo>
                <a:lnTo>
                  <a:pt x="1150" y="3978"/>
                </a:lnTo>
                <a:lnTo>
                  <a:pt x="1153" y="3980"/>
                </a:lnTo>
                <a:lnTo>
                  <a:pt x="1156" y="3981"/>
                </a:lnTo>
                <a:lnTo>
                  <a:pt x="1159" y="3983"/>
                </a:lnTo>
                <a:lnTo>
                  <a:pt x="1161" y="3984"/>
                </a:lnTo>
                <a:lnTo>
                  <a:pt x="1164" y="3986"/>
                </a:lnTo>
                <a:lnTo>
                  <a:pt x="1166" y="3989"/>
                </a:lnTo>
                <a:lnTo>
                  <a:pt x="1168" y="3991"/>
                </a:lnTo>
                <a:lnTo>
                  <a:pt x="1170" y="3994"/>
                </a:lnTo>
                <a:lnTo>
                  <a:pt x="1172" y="3997"/>
                </a:lnTo>
                <a:lnTo>
                  <a:pt x="1173" y="4000"/>
                </a:lnTo>
                <a:moveTo>
                  <a:pt x="6278" y="4050"/>
                </a:moveTo>
                <a:lnTo>
                  <a:pt x="6279" y="4047"/>
                </a:lnTo>
                <a:lnTo>
                  <a:pt x="6280" y="4044"/>
                </a:lnTo>
                <a:lnTo>
                  <a:pt x="6282" y="4041"/>
                </a:lnTo>
                <a:lnTo>
                  <a:pt x="6284" y="4038"/>
                </a:lnTo>
                <a:lnTo>
                  <a:pt x="6286" y="4036"/>
                </a:lnTo>
                <a:lnTo>
                  <a:pt x="6288" y="4033"/>
                </a:lnTo>
                <a:lnTo>
                  <a:pt x="6291" y="4031"/>
                </a:lnTo>
                <a:lnTo>
                  <a:pt x="6294" y="4029"/>
                </a:lnTo>
                <a:lnTo>
                  <a:pt x="6297" y="4028"/>
                </a:lnTo>
                <a:lnTo>
                  <a:pt x="6300" y="4027"/>
                </a:lnTo>
                <a:lnTo>
                  <a:pt x="6303" y="4026"/>
                </a:lnTo>
                <a:lnTo>
                  <a:pt x="6306" y="4025"/>
                </a:lnTo>
                <a:lnTo>
                  <a:pt x="6310" y="4025"/>
                </a:lnTo>
                <a:lnTo>
                  <a:pt x="6313" y="4025"/>
                </a:lnTo>
                <a:lnTo>
                  <a:pt x="6316" y="4025"/>
                </a:lnTo>
                <a:lnTo>
                  <a:pt x="6320" y="4026"/>
                </a:lnTo>
                <a:lnTo>
                  <a:pt x="6585" y="4102"/>
                </a:lnTo>
                <a:lnTo>
                  <a:pt x="6588" y="4103"/>
                </a:lnTo>
                <a:lnTo>
                  <a:pt x="6591" y="4105"/>
                </a:lnTo>
                <a:lnTo>
                  <a:pt x="6594" y="4106"/>
                </a:lnTo>
                <a:lnTo>
                  <a:pt x="6597" y="4108"/>
                </a:lnTo>
                <a:lnTo>
                  <a:pt x="6599" y="4110"/>
                </a:lnTo>
                <a:lnTo>
                  <a:pt x="6601" y="4113"/>
                </a:lnTo>
                <a:lnTo>
                  <a:pt x="6603" y="4115"/>
                </a:lnTo>
                <a:lnTo>
                  <a:pt x="6605" y="4118"/>
                </a:lnTo>
                <a:lnTo>
                  <a:pt x="6607" y="4121"/>
                </a:lnTo>
                <a:lnTo>
                  <a:pt x="6608" y="4124"/>
                </a:lnTo>
                <a:lnTo>
                  <a:pt x="6609" y="4127"/>
                </a:lnTo>
                <a:lnTo>
                  <a:pt x="6609" y="4130"/>
                </a:lnTo>
                <a:lnTo>
                  <a:pt x="6609" y="4133"/>
                </a:lnTo>
                <a:lnTo>
                  <a:pt x="6609" y="4137"/>
                </a:lnTo>
                <a:lnTo>
                  <a:pt x="6609" y="4140"/>
                </a:lnTo>
                <a:lnTo>
                  <a:pt x="6608" y="4143"/>
                </a:lnTo>
                <a:lnTo>
                  <a:pt x="6607" y="4146"/>
                </a:lnTo>
                <a:lnTo>
                  <a:pt x="6605" y="4149"/>
                </a:lnTo>
                <a:lnTo>
                  <a:pt x="6603" y="4152"/>
                </a:lnTo>
                <a:lnTo>
                  <a:pt x="6601" y="4155"/>
                </a:lnTo>
                <a:lnTo>
                  <a:pt x="6599" y="4157"/>
                </a:lnTo>
                <a:lnTo>
                  <a:pt x="6597" y="4160"/>
                </a:lnTo>
                <a:lnTo>
                  <a:pt x="6594" y="4162"/>
                </a:lnTo>
                <a:lnTo>
                  <a:pt x="6591" y="4163"/>
                </a:lnTo>
                <a:lnTo>
                  <a:pt x="6589" y="4165"/>
                </a:lnTo>
                <a:lnTo>
                  <a:pt x="6586" y="4166"/>
                </a:lnTo>
                <a:lnTo>
                  <a:pt x="6582" y="4167"/>
                </a:lnTo>
                <a:lnTo>
                  <a:pt x="6579" y="4167"/>
                </a:lnTo>
                <a:lnTo>
                  <a:pt x="6576" y="4167"/>
                </a:lnTo>
                <a:lnTo>
                  <a:pt x="6572" y="4167"/>
                </a:lnTo>
                <a:lnTo>
                  <a:pt x="6569" y="4167"/>
                </a:lnTo>
                <a:lnTo>
                  <a:pt x="6566" y="4166"/>
                </a:lnTo>
                <a:lnTo>
                  <a:pt x="6302" y="4091"/>
                </a:lnTo>
                <a:lnTo>
                  <a:pt x="6298" y="4090"/>
                </a:lnTo>
                <a:lnTo>
                  <a:pt x="6295" y="4089"/>
                </a:lnTo>
                <a:lnTo>
                  <a:pt x="6292" y="4087"/>
                </a:lnTo>
                <a:lnTo>
                  <a:pt x="6290" y="4085"/>
                </a:lnTo>
                <a:lnTo>
                  <a:pt x="6287" y="4083"/>
                </a:lnTo>
                <a:lnTo>
                  <a:pt x="6285" y="4081"/>
                </a:lnTo>
                <a:lnTo>
                  <a:pt x="6283" y="4078"/>
                </a:lnTo>
                <a:lnTo>
                  <a:pt x="6281" y="4075"/>
                </a:lnTo>
                <a:lnTo>
                  <a:pt x="6280" y="4073"/>
                </a:lnTo>
                <a:lnTo>
                  <a:pt x="6278" y="4070"/>
                </a:lnTo>
                <a:lnTo>
                  <a:pt x="6277" y="4067"/>
                </a:lnTo>
                <a:lnTo>
                  <a:pt x="6277" y="4063"/>
                </a:lnTo>
                <a:lnTo>
                  <a:pt x="6276" y="4060"/>
                </a:lnTo>
                <a:lnTo>
                  <a:pt x="6276" y="4057"/>
                </a:lnTo>
                <a:lnTo>
                  <a:pt x="6277" y="4053"/>
                </a:lnTo>
                <a:lnTo>
                  <a:pt x="6278" y="4050"/>
                </a:lnTo>
                <a:moveTo>
                  <a:pt x="10968" y="4056"/>
                </a:moveTo>
                <a:lnTo>
                  <a:pt x="10969" y="4059"/>
                </a:lnTo>
                <a:lnTo>
                  <a:pt x="10970" y="4063"/>
                </a:lnTo>
                <a:lnTo>
                  <a:pt x="10970" y="4066"/>
                </a:lnTo>
                <a:lnTo>
                  <a:pt x="10970" y="4070"/>
                </a:lnTo>
                <a:lnTo>
                  <a:pt x="10970" y="4073"/>
                </a:lnTo>
                <a:lnTo>
                  <a:pt x="10969" y="4076"/>
                </a:lnTo>
                <a:lnTo>
                  <a:pt x="10968" y="4079"/>
                </a:lnTo>
                <a:lnTo>
                  <a:pt x="10966" y="4082"/>
                </a:lnTo>
                <a:lnTo>
                  <a:pt x="10965" y="4085"/>
                </a:lnTo>
                <a:lnTo>
                  <a:pt x="10963" y="4088"/>
                </a:lnTo>
                <a:lnTo>
                  <a:pt x="10961" y="4090"/>
                </a:lnTo>
                <a:lnTo>
                  <a:pt x="10958" y="4092"/>
                </a:lnTo>
                <a:lnTo>
                  <a:pt x="10956" y="4094"/>
                </a:lnTo>
                <a:lnTo>
                  <a:pt x="10953" y="4096"/>
                </a:lnTo>
                <a:lnTo>
                  <a:pt x="10950" y="4098"/>
                </a:lnTo>
                <a:lnTo>
                  <a:pt x="10946" y="4099"/>
                </a:lnTo>
                <a:lnTo>
                  <a:pt x="10680" y="4183"/>
                </a:lnTo>
                <a:lnTo>
                  <a:pt x="10677" y="4184"/>
                </a:lnTo>
                <a:lnTo>
                  <a:pt x="10674" y="4184"/>
                </a:lnTo>
                <a:lnTo>
                  <a:pt x="10670" y="4184"/>
                </a:lnTo>
                <a:lnTo>
                  <a:pt x="10667" y="4184"/>
                </a:lnTo>
                <a:lnTo>
                  <a:pt x="10663" y="4184"/>
                </a:lnTo>
                <a:lnTo>
                  <a:pt x="10660" y="4183"/>
                </a:lnTo>
                <a:lnTo>
                  <a:pt x="10657" y="4182"/>
                </a:lnTo>
                <a:lnTo>
                  <a:pt x="10654" y="4180"/>
                </a:lnTo>
                <a:lnTo>
                  <a:pt x="10651" y="4179"/>
                </a:lnTo>
                <a:lnTo>
                  <a:pt x="10648" y="4177"/>
                </a:lnTo>
                <a:lnTo>
                  <a:pt x="10646" y="4175"/>
                </a:lnTo>
                <a:lnTo>
                  <a:pt x="10644" y="4172"/>
                </a:lnTo>
                <a:lnTo>
                  <a:pt x="10642" y="4170"/>
                </a:lnTo>
                <a:lnTo>
                  <a:pt x="10640" y="4167"/>
                </a:lnTo>
                <a:lnTo>
                  <a:pt x="10638" y="4164"/>
                </a:lnTo>
                <a:lnTo>
                  <a:pt x="10637" y="4161"/>
                </a:lnTo>
                <a:lnTo>
                  <a:pt x="10636" y="4158"/>
                </a:lnTo>
                <a:lnTo>
                  <a:pt x="10636" y="4154"/>
                </a:lnTo>
                <a:lnTo>
                  <a:pt x="10636" y="4151"/>
                </a:lnTo>
                <a:lnTo>
                  <a:pt x="10636" y="4148"/>
                </a:lnTo>
                <a:lnTo>
                  <a:pt x="10636" y="4144"/>
                </a:lnTo>
                <a:lnTo>
                  <a:pt x="10637" y="4141"/>
                </a:lnTo>
                <a:lnTo>
                  <a:pt x="10638" y="4138"/>
                </a:lnTo>
                <a:lnTo>
                  <a:pt x="10640" y="4135"/>
                </a:lnTo>
                <a:lnTo>
                  <a:pt x="10642" y="4132"/>
                </a:lnTo>
                <a:lnTo>
                  <a:pt x="10644" y="4130"/>
                </a:lnTo>
                <a:lnTo>
                  <a:pt x="10646" y="4127"/>
                </a:lnTo>
                <a:lnTo>
                  <a:pt x="10648" y="4125"/>
                </a:lnTo>
                <a:lnTo>
                  <a:pt x="10651" y="4123"/>
                </a:lnTo>
                <a:lnTo>
                  <a:pt x="10654" y="4122"/>
                </a:lnTo>
                <a:lnTo>
                  <a:pt x="10657" y="4120"/>
                </a:lnTo>
                <a:lnTo>
                  <a:pt x="10660" y="4119"/>
                </a:lnTo>
                <a:lnTo>
                  <a:pt x="10925" y="4035"/>
                </a:lnTo>
                <a:lnTo>
                  <a:pt x="10929" y="4034"/>
                </a:lnTo>
                <a:lnTo>
                  <a:pt x="10932" y="4034"/>
                </a:lnTo>
                <a:lnTo>
                  <a:pt x="10935" y="4033"/>
                </a:lnTo>
                <a:lnTo>
                  <a:pt x="10938" y="4033"/>
                </a:lnTo>
                <a:lnTo>
                  <a:pt x="10942" y="4034"/>
                </a:lnTo>
                <a:lnTo>
                  <a:pt x="10945" y="4035"/>
                </a:lnTo>
                <a:lnTo>
                  <a:pt x="10948" y="4036"/>
                </a:lnTo>
                <a:lnTo>
                  <a:pt x="10951" y="4037"/>
                </a:lnTo>
                <a:lnTo>
                  <a:pt x="10954" y="4039"/>
                </a:lnTo>
                <a:lnTo>
                  <a:pt x="10957" y="4040"/>
                </a:lnTo>
                <a:lnTo>
                  <a:pt x="10959" y="4043"/>
                </a:lnTo>
                <a:lnTo>
                  <a:pt x="10962" y="4045"/>
                </a:lnTo>
                <a:lnTo>
                  <a:pt x="10964" y="4047"/>
                </a:lnTo>
                <a:lnTo>
                  <a:pt x="10965" y="4050"/>
                </a:lnTo>
                <a:lnTo>
                  <a:pt x="10967" y="4053"/>
                </a:lnTo>
                <a:lnTo>
                  <a:pt x="10968" y="4056"/>
                </a:lnTo>
                <a:moveTo>
                  <a:pt x="655" y="4188"/>
                </a:moveTo>
                <a:lnTo>
                  <a:pt x="656" y="4191"/>
                </a:lnTo>
                <a:lnTo>
                  <a:pt x="657" y="4195"/>
                </a:lnTo>
                <a:lnTo>
                  <a:pt x="657" y="4198"/>
                </a:lnTo>
                <a:lnTo>
                  <a:pt x="657" y="4201"/>
                </a:lnTo>
                <a:lnTo>
                  <a:pt x="657" y="4204"/>
                </a:lnTo>
                <a:lnTo>
                  <a:pt x="657" y="4208"/>
                </a:lnTo>
                <a:lnTo>
                  <a:pt x="656" y="4211"/>
                </a:lnTo>
                <a:lnTo>
                  <a:pt x="655" y="4214"/>
                </a:lnTo>
                <a:lnTo>
                  <a:pt x="654" y="4217"/>
                </a:lnTo>
                <a:lnTo>
                  <a:pt x="652" y="4220"/>
                </a:lnTo>
                <a:lnTo>
                  <a:pt x="650" y="4222"/>
                </a:lnTo>
                <a:lnTo>
                  <a:pt x="648" y="4225"/>
                </a:lnTo>
                <a:lnTo>
                  <a:pt x="646" y="4227"/>
                </a:lnTo>
                <a:lnTo>
                  <a:pt x="643" y="4229"/>
                </a:lnTo>
                <a:lnTo>
                  <a:pt x="640" y="4231"/>
                </a:lnTo>
                <a:lnTo>
                  <a:pt x="637" y="4232"/>
                </a:lnTo>
                <a:lnTo>
                  <a:pt x="390" y="4348"/>
                </a:lnTo>
                <a:lnTo>
                  <a:pt x="387" y="4349"/>
                </a:lnTo>
                <a:lnTo>
                  <a:pt x="383" y="4350"/>
                </a:lnTo>
                <a:lnTo>
                  <a:pt x="380" y="4351"/>
                </a:lnTo>
                <a:lnTo>
                  <a:pt x="377" y="4351"/>
                </a:lnTo>
                <a:lnTo>
                  <a:pt x="373" y="4352"/>
                </a:lnTo>
                <a:lnTo>
                  <a:pt x="370" y="4351"/>
                </a:lnTo>
                <a:lnTo>
                  <a:pt x="367" y="4351"/>
                </a:lnTo>
                <a:lnTo>
                  <a:pt x="364" y="4350"/>
                </a:lnTo>
                <a:lnTo>
                  <a:pt x="361" y="4349"/>
                </a:lnTo>
                <a:lnTo>
                  <a:pt x="358" y="4347"/>
                </a:lnTo>
                <a:lnTo>
                  <a:pt x="355" y="4346"/>
                </a:lnTo>
                <a:lnTo>
                  <a:pt x="352" y="4344"/>
                </a:lnTo>
                <a:lnTo>
                  <a:pt x="350" y="4341"/>
                </a:lnTo>
                <a:lnTo>
                  <a:pt x="348" y="4339"/>
                </a:lnTo>
                <a:lnTo>
                  <a:pt x="346" y="4336"/>
                </a:lnTo>
                <a:lnTo>
                  <a:pt x="344" y="4333"/>
                </a:lnTo>
                <a:lnTo>
                  <a:pt x="342" y="4330"/>
                </a:lnTo>
                <a:lnTo>
                  <a:pt x="341" y="4327"/>
                </a:lnTo>
                <a:lnTo>
                  <a:pt x="341" y="4324"/>
                </a:lnTo>
                <a:lnTo>
                  <a:pt x="340" y="4320"/>
                </a:lnTo>
                <a:lnTo>
                  <a:pt x="340" y="4317"/>
                </a:lnTo>
                <a:lnTo>
                  <a:pt x="340" y="4314"/>
                </a:lnTo>
                <a:lnTo>
                  <a:pt x="341" y="4311"/>
                </a:lnTo>
                <a:lnTo>
                  <a:pt x="342" y="4308"/>
                </a:lnTo>
                <a:lnTo>
                  <a:pt x="343" y="4305"/>
                </a:lnTo>
                <a:lnTo>
                  <a:pt x="344" y="4302"/>
                </a:lnTo>
                <a:lnTo>
                  <a:pt x="346" y="4299"/>
                </a:lnTo>
                <a:lnTo>
                  <a:pt x="348" y="4296"/>
                </a:lnTo>
                <a:lnTo>
                  <a:pt x="350" y="4294"/>
                </a:lnTo>
                <a:lnTo>
                  <a:pt x="352" y="4292"/>
                </a:lnTo>
                <a:lnTo>
                  <a:pt x="355" y="4290"/>
                </a:lnTo>
                <a:lnTo>
                  <a:pt x="358" y="4288"/>
                </a:lnTo>
                <a:lnTo>
                  <a:pt x="610" y="4170"/>
                </a:lnTo>
                <a:lnTo>
                  <a:pt x="613" y="4169"/>
                </a:lnTo>
                <a:lnTo>
                  <a:pt x="616" y="4168"/>
                </a:lnTo>
                <a:lnTo>
                  <a:pt x="620" y="4168"/>
                </a:lnTo>
                <a:lnTo>
                  <a:pt x="623" y="4168"/>
                </a:lnTo>
                <a:lnTo>
                  <a:pt x="626" y="4168"/>
                </a:lnTo>
                <a:lnTo>
                  <a:pt x="630" y="4168"/>
                </a:lnTo>
                <a:lnTo>
                  <a:pt x="633" y="4169"/>
                </a:lnTo>
                <a:lnTo>
                  <a:pt x="636" y="4170"/>
                </a:lnTo>
                <a:lnTo>
                  <a:pt x="639" y="4171"/>
                </a:lnTo>
                <a:lnTo>
                  <a:pt x="642" y="4173"/>
                </a:lnTo>
                <a:lnTo>
                  <a:pt x="644" y="4175"/>
                </a:lnTo>
                <a:lnTo>
                  <a:pt x="647" y="4177"/>
                </a:lnTo>
                <a:lnTo>
                  <a:pt x="649" y="4180"/>
                </a:lnTo>
                <a:lnTo>
                  <a:pt x="651" y="4182"/>
                </a:lnTo>
                <a:lnTo>
                  <a:pt x="653" y="4185"/>
                </a:lnTo>
                <a:lnTo>
                  <a:pt x="655" y="4188"/>
                </a:lnTo>
                <a:moveTo>
                  <a:pt x="6806" y="4204"/>
                </a:moveTo>
                <a:lnTo>
                  <a:pt x="6807" y="4201"/>
                </a:lnTo>
                <a:lnTo>
                  <a:pt x="6808" y="4198"/>
                </a:lnTo>
                <a:lnTo>
                  <a:pt x="6810" y="4195"/>
                </a:lnTo>
                <a:lnTo>
                  <a:pt x="6812" y="4193"/>
                </a:lnTo>
                <a:lnTo>
                  <a:pt x="6815" y="4190"/>
                </a:lnTo>
                <a:lnTo>
                  <a:pt x="6817" y="4188"/>
                </a:lnTo>
                <a:lnTo>
                  <a:pt x="6820" y="4187"/>
                </a:lnTo>
                <a:lnTo>
                  <a:pt x="6823" y="4185"/>
                </a:lnTo>
                <a:lnTo>
                  <a:pt x="6826" y="4184"/>
                </a:lnTo>
                <a:lnTo>
                  <a:pt x="6829" y="4183"/>
                </a:lnTo>
                <a:lnTo>
                  <a:pt x="6832" y="4182"/>
                </a:lnTo>
                <a:lnTo>
                  <a:pt x="6835" y="4181"/>
                </a:lnTo>
                <a:lnTo>
                  <a:pt x="6838" y="4181"/>
                </a:lnTo>
                <a:lnTo>
                  <a:pt x="6842" y="4182"/>
                </a:lnTo>
                <a:lnTo>
                  <a:pt x="6845" y="4182"/>
                </a:lnTo>
                <a:lnTo>
                  <a:pt x="6849" y="4183"/>
                </a:lnTo>
                <a:lnTo>
                  <a:pt x="6981" y="4226"/>
                </a:lnTo>
                <a:lnTo>
                  <a:pt x="7113" y="4267"/>
                </a:lnTo>
                <a:lnTo>
                  <a:pt x="7116" y="4268"/>
                </a:lnTo>
                <a:lnTo>
                  <a:pt x="7119" y="4270"/>
                </a:lnTo>
                <a:lnTo>
                  <a:pt x="7122" y="4272"/>
                </a:lnTo>
                <a:lnTo>
                  <a:pt x="7124" y="4274"/>
                </a:lnTo>
                <a:lnTo>
                  <a:pt x="7127" y="4276"/>
                </a:lnTo>
                <a:lnTo>
                  <a:pt x="7129" y="4278"/>
                </a:lnTo>
                <a:lnTo>
                  <a:pt x="7131" y="4281"/>
                </a:lnTo>
                <a:lnTo>
                  <a:pt x="7133" y="4284"/>
                </a:lnTo>
                <a:lnTo>
                  <a:pt x="7134" y="4286"/>
                </a:lnTo>
                <a:lnTo>
                  <a:pt x="7135" y="4289"/>
                </a:lnTo>
                <a:lnTo>
                  <a:pt x="7136" y="4293"/>
                </a:lnTo>
                <a:lnTo>
                  <a:pt x="7137" y="4296"/>
                </a:lnTo>
                <a:lnTo>
                  <a:pt x="7137" y="4299"/>
                </a:lnTo>
                <a:lnTo>
                  <a:pt x="7137" y="4302"/>
                </a:lnTo>
                <a:lnTo>
                  <a:pt x="7136" y="4306"/>
                </a:lnTo>
                <a:lnTo>
                  <a:pt x="7136" y="4309"/>
                </a:lnTo>
                <a:lnTo>
                  <a:pt x="7134" y="4312"/>
                </a:lnTo>
                <a:lnTo>
                  <a:pt x="7133" y="4315"/>
                </a:lnTo>
                <a:lnTo>
                  <a:pt x="7131" y="4318"/>
                </a:lnTo>
                <a:lnTo>
                  <a:pt x="7129" y="4321"/>
                </a:lnTo>
                <a:lnTo>
                  <a:pt x="7127" y="4323"/>
                </a:lnTo>
                <a:lnTo>
                  <a:pt x="7125" y="4326"/>
                </a:lnTo>
                <a:lnTo>
                  <a:pt x="7122" y="4327"/>
                </a:lnTo>
                <a:lnTo>
                  <a:pt x="7119" y="4329"/>
                </a:lnTo>
                <a:lnTo>
                  <a:pt x="7116" y="4331"/>
                </a:lnTo>
                <a:lnTo>
                  <a:pt x="7113" y="4332"/>
                </a:lnTo>
                <a:lnTo>
                  <a:pt x="7110" y="4333"/>
                </a:lnTo>
                <a:lnTo>
                  <a:pt x="7106" y="4333"/>
                </a:lnTo>
                <a:lnTo>
                  <a:pt x="7103" y="4333"/>
                </a:lnTo>
                <a:lnTo>
                  <a:pt x="7099" y="4333"/>
                </a:lnTo>
                <a:lnTo>
                  <a:pt x="7096" y="4333"/>
                </a:lnTo>
                <a:lnTo>
                  <a:pt x="7093" y="4332"/>
                </a:lnTo>
                <a:lnTo>
                  <a:pt x="6960" y="4290"/>
                </a:lnTo>
                <a:lnTo>
                  <a:pt x="6828" y="4247"/>
                </a:lnTo>
                <a:lnTo>
                  <a:pt x="6824" y="4246"/>
                </a:lnTo>
                <a:lnTo>
                  <a:pt x="6821" y="4244"/>
                </a:lnTo>
                <a:lnTo>
                  <a:pt x="6818" y="4242"/>
                </a:lnTo>
                <a:lnTo>
                  <a:pt x="6816" y="4240"/>
                </a:lnTo>
                <a:lnTo>
                  <a:pt x="6813" y="4238"/>
                </a:lnTo>
                <a:lnTo>
                  <a:pt x="6811" y="4236"/>
                </a:lnTo>
                <a:lnTo>
                  <a:pt x="6809" y="4233"/>
                </a:lnTo>
                <a:lnTo>
                  <a:pt x="6808" y="4230"/>
                </a:lnTo>
                <a:lnTo>
                  <a:pt x="6806" y="4227"/>
                </a:lnTo>
                <a:lnTo>
                  <a:pt x="6805" y="4224"/>
                </a:lnTo>
                <a:lnTo>
                  <a:pt x="6804" y="4221"/>
                </a:lnTo>
                <a:lnTo>
                  <a:pt x="6804" y="4218"/>
                </a:lnTo>
                <a:lnTo>
                  <a:pt x="6804" y="4214"/>
                </a:lnTo>
                <a:lnTo>
                  <a:pt x="6804" y="4211"/>
                </a:lnTo>
                <a:lnTo>
                  <a:pt x="6805" y="4207"/>
                </a:lnTo>
                <a:lnTo>
                  <a:pt x="6806" y="4204"/>
                </a:lnTo>
                <a:moveTo>
                  <a:pt x="10435" y="4218"/>
                </a:moveTo>
                <a:lnTo>
                  <a:pt x="10436" y="4221"/>
                </a:lnTo>
                <a:lnTo>
                  <a:pt x="10437" y="4225"/>
                </a:lnTo>
                <a:lnTo>
                  <a:pt x="10437" y="4228"/>
                </a:lnTo>
                <a:lnTo>
                  <a:pt x="10436" y="4232"/>
                </a:lnTo>
                <a:lnTo>
                  <a:pt x="10436" y="4235"/>
                </a:lnTo>
                <a:lnTo>
                  <a:pt x="10435" y="4238"/>
                </a:lnTo>
                <a:lnTo>
                  <a:pt x="10434" y="4241"/>
                </a:lnTo>
                <a:lnTo>
                  <a:pt x="10432" y="4244"/>
                </a:lnTo>
                <a:lnTo>
                  <a:pt x="10430" y="4247"/>
                </a:lnTo>
                <a:lnTo>
                  <a:pt x="10428" y="4249"/>
                </a:lnTo>
                <a:lnTo>
                  <a:pt x="10426" y="4251"/>
                </a:lnTo>
                <a:lnTo>
                  <a:pt x="10423" y="4254"/>
                </a:lnTo>
                <a:lnTo>
                  <a:pt x="10421" y="4255"/>
                </a:lnTo>
                <a:lnTo>
                  <a:pt x="10418" y="4257"/>
                </a:lnTo>
                <a:lnTo>
                  <a:pt x="10415" y="4258"/>
                </a:lnTo>
                <a:lnTo>
                  <a:pt x="10411" y="4259"/>
                </a:lnTo>
                <a:lnTo>
                  <a:pt x="10140" y="4328"/>
                </a:lnTo>
                <a:lnTo>
                  <a:pt x="10137" y="4329"/>
                </a:lnTo>
                <a:lnTo>
                  <a:pt x="10134" y="4329"/>
                </a:lnTo>
                <a:lnTo>
                  <a:pt x="10130" y="4329"/>
                </a:lnTo>
                <a:lnTo>
                  <a:pt x="10127" y="4328"/>
                </a:lnTo>
                <a:lnTo>
                  <a:pt x="10124" y="4328"/>
                </a:lnTo>
                <a:lnTo>
                  <a:pt x="10121" y="4327"/>
                </a:lnTo>
                <a:lnTo>
                  <a:pt x="10118" y="4325"/>
                </a:lnTo>
                <a:lnTo>
                  <a:pt x="10115" y="4324"/>
                </a:lnTo>
                <a:lnTo>
                  <a:pt x="10112" y="4322"/>
                </a:lnTo>
                <a:lnTo>
                  <a:pt x="10109" y="4320"/>
                </a:lnTo>
                <a:lnTo>
                  <a:pt x="10107" y="4318"/>
                </a:lnTo>
                <a:lnTo>
                  <a:pt x="10105" y="4315"/>
                </a:lnTo>
                <a:lnTo>
                  <a:pt x="10103" y="4312"/>
                </a:lnTo>
                <a:lnTo>
                  <a:pt x="10102" y="4309"/>
                </a:lnTo>
                <a:lnTo>
                  <a:pt x="10100" y="4306"/>
                </a:lnTo>
                <a:lnTo>
                  <a:pt x="10099" y="4303"/>
                </a:lnTo>
                <a:lnTo>
                  <a:pt x="10099" y="4300"/>
                </a:lnTo>
                <a:lnTo>
                  <a:pt x="10098" y="4296"/>
                </a:lnTo>
                <a:lnTo>
                  <a:pt x="10098" y="4293"/>
                </a:lnTo>
                <a:lnTo>
                  <a:pt x="10099" y="4290"/>
                </a:lnTo>
                <a:lnTo>
                  <a:pt x="10099" y="4287"/>
                </a:lnTo>
                <a:lnTo>
                  <a:pt x="10100" y="4283"/>
                </a:lnTo>
                <a:lnTo>
                  <a:pt x="10102" y="4281"/>
                </a:lnTo>
                <a:lnTo>
                  <a:pt x="10103" y="4278"/>
                </a:lnTo>
                <a:lnTo>
                  <a:pt x="10105" y="4275"/>
                </a:lnTo>
                <a:lnTo>
                  <a:pt x="10107" y="4272"/>
                </a:lnTo>
                <a:lnTo>
                  <a:pt x="10110" y="4270"/>
                </a:lnTo>
                <a:lnTo>
                  <a:pt x="10112" y="4268"/>
                </a:lnTo>
                <a:lnTo>
                  <a:pt x="10115" y="4266"/>
                </a:lnTo>
                <a:lnTo>
                  <a:pt x="10118" y="4265"/>
                </a:lnTo>
                <a:lnTo>
                  <a:pt x="10121" y="4263"/>
                </a:lnTo>
                <a:lnTo>
                  <a:pt x="10124" y="4262"/>
                </a:lnTo>
                <a:lnTo>
                  <a:pt x="10393" y="4195"/>
                </a:lnTo>
                <a:lnTo>
                  <a:pt x="10397" y="4194"/>
                </a:lnTo>
                <a:lnTo>
                  <a:pt x="10400" y="4194"/>
                </a:lnTo>
                <a:lnTo>
                  <a:pt x="10404" y="4194"/>
                </a:lnTo>
                <a:lnTo>
                  <a:pt x="10407" y="4194"/>
                </a:lnTo>
                <a:lnTo>
                  <a:pt x="10410" y="4195"/>
                </a:lnTo>
                <a:lnTo>
                  <a:pt x="10413" y="4195"/>
                </a:lnTo>
                <a:lnTo>
                  <a:pt x="10416" y="4197"/>
                </a:lnTo>
                <a:lnTo>
                  <a:pt x="10419" y="4198"/>
                </a:lnTo>
                <a:lnTo>
                  <a:pt x="10422" y="4200"/>
                </a:lnTo>
                <a:lnTo>
                  <a:pt x="10425" y="4202"/>
                </a:lnTo>
                <a:lnTo>
                  <a:pt x="10427" y="4204"/>
                </a:lnTo>
                <a:lnTo>
                  <a:pt x="10429" y="4206"/>
                </a:lnTo>
                <a:lnTo>
                  <a:pt x="10431" y="4209"/>
                </a:lnTo>
                <a:lnTo>
                  <a:pt x="10433" y="4212"/>
                </a:lnTo>
                <a:lnTo>
                  <a:pt x="10434" y="4215"/>
                </a:lnTo>
                <a:lnTo>
                  <a:pt x="10435" y="4218"/>
                </a:lnTo>
                <a:moveTo>
                  <a:pt x="9893" y="4348"/>
                </a:moveTo>
                <a:lnTo>
                  <a:pt x="9894" y="4351"/>
                </a:lnTo>
                <a:lnTo>
                  <a:pt x="9894" y="4355"/>
                </a:lnTo>
                <a:lnTo>
                  <a:pt x="9894" y="4358"/>
                </a:lnTo>
                <a:lnTo>
                  <a:pt x="9894" y="4361"/>
                </a:lnTo>
                <a:lnTo>
                  <a:pt x="9893" y="4364"/>
                </a:lnTo>
                <a:lnTo>
                  <a:pt x="9892" y="4368"/>
                </a:lnTo>
                <a:lnTo>
                  <a:pt x="9890" y="4370"/>
                </a:lnTo>
                <a:lnTo>
                  <a:pt x="9889" y="4373"/>
                </a:lnTo>
                <a:lnTo>
                  <a:pt x="9887" y="4376"/>
                </a:lnTo>
                <a:lnTo>
                  <a:pt x="9885" y="4378"/>
                </a:lnTo>
                <a:lnTo>
                  <a:pt x="9882" y="4381"/>
                </a:lnTo>
                <a:lnTo>
                  <a:pt x="9880" y="4383"/>
                </a:lnTo>
                <a:lnTo>
                  <a:pt x="9877" y="4384"/>
                </a:lnTo>
                <a:lnTo>
                  <a:pt x="9874" y="4386"/>
                </a:lnTo>
                <a:lnTo>
                  <a:pt x="9871" y="4387"/>
                </a:lnTo>
                <a:lnTo>
                  <a:pt x="9867" y="4388"/>
                </a:lnTo>
                <a:lnTo>
                  <a:pt x="9591" y="4438"/>
                </a:lnTo>
                <a:lnTo>
                  <a:pt x="9588" y="4438"/>
                </a:lnTo>
                <a:lnTo>
                  <a:pt x="9585" y="4438"/>
                </a:lnTo>
                <a:lnTo>
                  <a:pt x="9581" y="4438"/>
                </a:lnTo>
                <a:lnTo>
                  <a:pt x="9578" y="4438"/>
                </a:lnTo>
                <a:lnTo>
                  <a:pt x="9575" y="4437"/>
                </a:lnTo>
                <a:lnTo>
                  <a:pt x="9572" y="4435"/>
                </a:lnTo>
                <a:lnTo>
                  <a:pt x="9569" y="4434"/>
                </a:lnTo>
                <a:lnTo>
                  <a:pt x="9566" y="4432"/>
                </a:lnTo>
                <a:lnTo>
                  <a:pt x="9564" y="4430"/>
                </a:lnTo>
                <a:lnTo>
                  <a:pt x="9561" y="4428"/>
                </a:lnTo>
                <a:lnTo>
                  <a:pt x="9559" y="4426"/>
                </a:lnTo>
                <a:lnTo>
                  <a:pt x="9557" y="4423"/>
                </a:lnTo>
                <a:lnTo>
                  <a:pt x="9556" y="4420"/>
                </a:lnTo>
                <a:lnTo>
                  <a:pt x="9554" y="4417"/>
                </a:lnTo>
                <a:lnTo>
                  <a:pt x="9553" y="4414"/>
                </a:lnTo>
                <a:lnTo>
                  <a:pt x="9552" y="4410"/>
                </a:lnTo>
                <a:lnTo>
                  <a:pt x="9552" y="4407"/>
                </a:lnTo>
                <a:lnTo>
                  <a:pt x="9552" y="4403"/>
                </a:lnTo>
                <a:lnTo>
                  <a:pt x="9552" y="4400"/>
                </a:lnTo>
                <a:lnTo>
                  <a:pt x="9553" y="4397"/>
                </a:lnTo>
                <a:lnTo>
                  <a:pt x="9554" y="4394"/>
                </a:lnTo>
                <a:lnTo>
                  <a:pt x="9555" y="4391"/>
                </a:lnTo>
                <a:lnTo>
                  <a:pt x="9557" y="4388"/>
                </a:lnTo>
                <a:lnTo>
                  <a:pt x="9559" y="4385"/>
                </a:lnTo>
                <a:lnTo>
                  <a:pt x="9561" y="4383"/>
                </a:lnTo>
                <a:lnTo>
                  <a:pt x="9563" y="4381"/>
                </a:lnTo>
                <a:lnTo>
                  <a:pt x="9565" y="4379"/>
                </a:lnTo>
                <a:lnTo>
                  <a:pt x="9568" y="4377"/>
                </a:lnTo>
                <a:lnTo>
                  <a:pt x="9571" y="4375"/>
                </a:lnTo>
                <a:lnTo>
                  <a:pt x="9574" y="4374"/>
                </a:lnTo>
                <a:lnTo>
                  <a:pt x="9577" y="4373"/>
                </a:lnTo>
                <a:lnTo>
                  <a:pt x="9580" y="4372"/>
                </a:lnTo>
                <a:lnTo>
                  <a:pt x="9853" y="4322"/>
                </a:lnTo>
                <a:lnTo>
                  <a:pt x="9857" y="4321"/>
                </a:lnTo>
                <a:lnTo>
                  <a:pt x="9860" y="4321"/>
                </a:lnTo>
                <a:lnTo>
                  <a:pt x="9864" y="4321"/>
                </a:lnTo>
                <a:lnTo>
                  <a:pt x="9867" y="4322"/>
                </a:lnTo>
                <a:lnTo>
                  <a:pt x="9871" y="4323"/>
                </a:lnTo>
                <a:lnTo>
                  <a:pt x="9874" y="4324"/>
                </a:lnTo>
                <a:lnTo>
                  <a:pt x="9877" y="4325"/>
                </a:lnTo>
                <a:lnTo>
                  <a:pt x="9879" y="4327"/>
                </a:lnTo>
                <a:lnTo>
                  <a:pt x="9882" y="4329"/>
                </a:lnTo>
                <a:lnTo>
                  <a:pt x="9884" y="4331"/>
                </a:lnTo>
                <a:lnTo>
                  <a:pt x="9887" y="4333"/>
                </a:lnTo>
                <a:lnTo>
                  <a:pt x="9889" y="4336"/>
                </a:lnTo>
                <a:lnTo>
                  <a:pt x="9890" y="4339"/>
                </a:lnTo>
                <a:lnTo>
                  <a:pt x="9892" y="4342"/>
                </a:lnTo>
                <a:lnTo>
                  <a:pt x="9893" y="4345"/>
                </a:lnTo>
                <a:lnTo>
                  <a:pt x="9893" y="4348"/>
                </a:lnTo>
                <a:moveTo>
                  <a:pt x="7339" y="4363"/>
                </a:moveTo>
                <a:lnTo>
                  <a:pt x="7339" y="4360"/>
                </a:lnTo>
                <a:lnTo>
                  <a:pt x="7341" y="4357"/>
                </a:lnTo>
                <a:lnTo>
                  <a:pt x="7342" y="4354"/>
                </a:lnTo>
                <a:lnTo>
                  <a:pt x="7344" y="4351"/>
                </a:lnTo>
                <a:lnTo>
                  <a:pt x="7346" y="4348"/>
                </a:lnTo>
                <a:lnTo>
                  <a:pt x="7349" y="4346"/>
                </a:lnTo>
                <a:lnTo>
                  <a:pt x="7351" y="4344"/>
                </a:lnTo>
                <a:lnTo>
                  <a:pt x="7354" y="4342"/>
                </a:lnTo>
                <a:lnTo>
                  <a:pt x="7357" y="4340"/>
                </a:lnTo>
                <a:lnTo>
                  <a:pt x="7360" y="4339"/>
                </a:lnTo>
                <a:lnTo>
                  <a:pt x="7363" y="4338"/>
                </a:lnTo>
                <a:lnTo>
                  <a:pt x="7366" y="4337"/>
                </a:lnTo>
                <a:lnTo>
                  <a:pt x="7369" y="4337"/>
                </a:lnTo>
                <a:lnTo>
                  <a:pt x="7373" y="4337"/>
                </a:lnTo>
                <a:lnTo>
                  <a:pt x="7376" y="4337"/>
                </a:lnTo>
                <a:lnTo>
                  <a:pt x="7380" y="4338"/>
                </a:lnTo>
                <a:lnTo>
                  <a:pt x="7651" y="4392"/>
                </a:lnTo>
                <a:lnTo>
                  <a:pt x="7654" y="4393"/>
                </a:lnTo>
                <a:lnTo>
                  <a:pt x="7657" y="4394"/>
                </a:lnTo>
                <a:lnTo>
                  <a:pt x="7660" y="4395"/>
                </a:lnTo>
                <a:lnTo>
                  <a:pt x="7663" y="4397"/>
                </a:lnTo>
                <a:lnTo>
                  <a:pt x="7666" y="4399"/>
                </a:lnTo>
                <a:lnTo>
                  <a:pt x="7669" y="4401"/>
                </a:lnTo>
                <a:lnTo>
                  <a:pt x="7671" y="4403"/>
                </a:lnTo>
                <a:lnTo>
                  <a:pt x="7673" y="4405"/>
                </a:lnTo>
                <a:lnTo>
                  <a:pt x="7675" y="4408"/>
                </a:lnTo>
                <a:lnTo>
                  <a:pt x="7676" y="4411"/>
                </a:lnTo>
                <a:lnTo>
                  <a:pt x="7677" y="4414"/>
                </a:lnTo>
                <a:lnTo>
                  <a:pt x="7678" y="4417"/>
                </a:lnTo>
                <a:lnTo>
                  <a:pt x="7679" y="4420"/>
                </a:lnTo>
                <a:lnTo>
                  <a:pt x="7679" y="4423"/>
                </a:lnTo>
                <a:lnTo>
                  <a:pt x="7679" y="4427"/>
                </a:lnTo>
                <a:lnTo>
                  <a:pt x="7679" y="4430"/>
                </a:lnTo>
                <a:lnTo>
                  <a:pt x="7678" y="4434"/>
                </a:lnTo>
                <a:lnTo>
                  <a:pt x="7677" y="4437"/>
                </a:lnTo>
                <a:lnTo>
                  <a:pt x="7675" y="4440"/>
                </a:lnTo>
                <a:lnTo>
                  <a:pt x="7674" y="4443"/>
                </a:lnTo>
                <a:lnTo>
                  <a:pt x="7672" y="4446"/>
                </a:lnTo>
                <a:lnTo>
                  <a:pt x="7670" y="4448"/>
                </a:lnTo>
                <a:lnTo>
                  <a:pt x="7667" y="4450"/>
                </a:lnTo>
                <a:lnTo>
                  <a:pt x="7665" y="4452"/>
                </a:lnTo>
                <a:lnTo>
                  <a:pt x="7662" y="4454"/>
                </a:lnTo>
                <a:lnTo>
                  <a:pt x="7659" y="4455"/>
                </a:lnTo>
                <a:lnTo>
                  <a:pt x="7656" y="4457"/>
                </a:lnTo>
                <a:lnTo>
                  <a:pt x="7653" y="4458"/>
                </a:lnTo>
                <a:lnTo>
                  <a:pt x="7650" y="4458"/>
                </a:lnTo>
                <a:lnTo>
                  <a:pt x="7646" y="4458"/>
                </a:lnTo>
                <a:lnTo>
                  <a:pt x="7643" y="4458"/>
                </a:lnTo>
                <a:lnTo>
                  <a:pt x="7640" y="4458"/>
                </a:lnTo>
                <a:lnTo>
                  <a:pt x="7365" y="4403"/>
                </a:lnTo>
                <a:lnTo>
                  <a:pt x="7361" y="4402"/>
                </a:lnTo>
                <a:lnTo>
                  <a:pt x="7358" y="4401"/>
                </a:lnTo>
                <a:lnTo>
                  <a:pt x="7355" y="4399"/>
                </a:lnTo>
                <a:lnTo>
                  <a:pt x="7352" y="4398"/>
                </a:lnTo>
                <a:lnTo>
                  <a:pt x="7349" y="4396"/>
                </a:lnTo>
                <a:lnTo>
                  <a:pt x="7347" y="4393"/>
                </a:lnTo>
                <a:lnTo>
                  <a:pt x="7345" y="4391"/>
                </a:lnTo>
                <a:lnTo>
                  <a:pt x="7343" y="4388"/>
                </a:lnTo>
                <a:lnTo>
                  <a:pt x="7341" y="4385"/>
                </a:lnTo>
                <a:lnTo>
                  <a:pt x="7340" y="4383"/>
                </a:lnTo>
                <a:lnTo>
                  <a:pt x="7339" y="4379"/>
                </a:lnTo>
                <a:lnTo>
                  <a:pt x="7338" y="4376"/>
                </a:lnTo>
                <a:lnTo>
                  <a:pt x="7338" y="4373"/>
                </a:lnTo>
                <a:lnTo>
                  <a:pt x="7338" y="4370"/>
                </a:lnTo>
                <a:lnTo>
                  <a:pt x="7338" y="4366"/>
                </a:lnTo>
                <a:lnTo>
                  <a:pt x="7339" y="4363"/>
                </a:lnTo>
                <a:moveTo>
                  <a:pt x="9344" y="4440"/>
                </a:moveTo>
                <a:lnTo>
                  <a:pt x="9345" y="4444"/>
                </a:lnTo>
                <a:lnTo>
                  <a:pt x="9345" y="4447"/>
                </a:lnTo>
                <a:lnTo>
                  <a:pt x="9344" y="4450"/>
                </a:lnTo>
                <a:lnTo>
                  <a:pt x="9343" y="4454"/>
                </a:lnTo>
                <a:lnTo>
                  <a:pt x="9342" y="4457"/>
                </a:lnTo>
                <a:lnTo>
                  <a:pt x="9341" y="4460"/>
                </a:lnTo>
                <a:lnTo>
                  <a:pt x="9339" y="4463"/>
                </a:lnTo>
                <a:lnTo>
                  <a:pt x="9337" y="4465"/>
                </a:lnTo>
                <a:lnTo>
                  <a:pt x="9335" y="4468"/>
                </a:lnTo>
                <a:lnTo>
                  <a:pt x="9333" y="4470"/>
                </a:lnTo>
                <a:lnTo>
                  <a:pt x="9330" y="4472"/>
                </a:lnTo>
                <a:lnTo>
                  <a:pt x="9327" y="4474"/>
                </a:lnTo>
                <a:lnTo>
                  <a:pt x="9324" y="4475"/>
                </a:lnTo>
                <a:lnTo>
                  <a:pt x="9321" y="4477"/>
                </a:lnTo>
                <a:lnTo>
                  <a:pt x="9318" y="4477"/>
                </a:lnTo>
                <a:lnTo>
                  <a:pt x="9314" y="4478"/>
                </a:lnTo>
                <a:lnTo>
                  <a:pt x="9036" y="4507"/>
                </a:lnTo>
                <a:lnTo>
                  <a:pt x="9033" y="4507"/>
                </a:lnTo>
                <a:lnTo>
                  <a:pt x="9030" y="4507"/>
                </a:lnTo>
                <a:lnTo>
                  <a:pt x="9026" y="4507"/>
                </a:lnTo>
                <a:lnTo>
                  <a:pt x="9023" y="4506"/>
                </a:lnTo>
                <a:lnTo>
                  <a:pt x="9020" y="4505"/>
                </a:lnTo>
                <a:lnTo>
                  <a:pt x="9017" y="4503"/>
                </a:lnTo>
                <a:lnTo>
                  <a:pt x="9014" y="4501"/>
                </a:lnTo>
                <a:lnTo>
                  <a:pt x="9012" y="4500"/>
                </a:lnTo>
                <a:lnTo>
                  <a:pt x="9009" y="4497"/>
                </a:lnTo>
                <a:lnTo>
                  <a:pt x="9007" y="4495"/>
                </a:lnTo>
                <a:lnTo>
                  <a:pt x="9005" y="4492"/>
                </a:lnTo>
                <a:lnTo>
                  <a:pt x="9003" y="4490"/>
                </a:lnTo>
                <a:lnTo>
                  <a:pt x="9002" y="4487"/>
                </a:lnTo>
                <a:lnTo>
                  <a:pt x="9001" y="4484"/>
                </a:lnTo>
                <a:lnTo>
                  <a:pt x="9000" y="4480"/>
                </a:lnTo>
                <a:lnTo>
                  <a:pt x="8999" y="4477"/>
                </a:lnTo>
                <a:lnTo>
                  <a:pt x="8999" y="4473"/>
                </a:lnTo>
                <a:lnTo>
                  <a:pt x="9000" y="4470"/>
                </a:lnTo>
                <a:lnTo>
                  <a:pt x="9000" y="4467"/>
                </a:lnTo>
                <a:lnTo>
                  <a:pt x="9001" y="4464"/>
                </a:lnTo>
                <a:lnTo>
                  <a:pt x="9003" y="4460"/>
                </a:lnTo>
                <a:lnTo>
                  <a:pt x="9004" y="4457"/>
                </a:lnTo>
                <a:lnTo>
                  <a:pt x="9006" y="4455"/>
                </a:lnTo>
                <a:lnTo>
                  <a:pt x="9008" y="4452"/>
                </a:lnTo>
                <a:lnTo>
                  <a:pt x="9010" y="4450"/>
                </a:lnTo>
                <a:lnTo>
                  <a:pt x="9012" y="4448"/>
                </a:lnTo>
                <a:lnTo>
                  <a:pt x="9015" y="4446"/>
                </a:lnTo>
                <a:lnTo>
                  <a:pt x="9018" y="4444"/>
                </a:lnTo>
                <a:lnTo>
                  <a:pt x="9021" y="4443"/>
                </a:lnTo>
                <a:lnTo>
                  <a:pt x="9024" y="4441"/>
                </a:lnTo>
                <a:lnTo>
                  <a:pt x="9027" y="4441"/>
                </a:lnTo>
                <a:lnTo>
                  <a:pt x="9030" y="4440"/>
                </a:lnTo>
                <a:lnTo>
                  <a:pt x="9306" y="4411"/>
                </a:lnTo>
                <a:lnTo>
                  <a:pt x="9310" y="4411"/>
                </a:lnTo>
                <a:lnTo>
                  <a:pt x="9313" y="4411"/>
                </a:lnTo>
                <a:lnTo>
                  <a:pt x="9316" y="4411"/>
                </a:lnTo>
                <a:lnTo>
                  <a:pt x="9320" y="4412"/>
                </a:lnTo>
                <a:lnTo>
                  <a:pt x="9323" y="4413"/>
                </a:lnTo>
                <a:lnTo>
                  <a:pt x="9326" y="4415"/>
                </a:lnTo>
                <a:lnTo>
                  <a:pt x="9328" y="4416"/>
                </a:lnTo>
                <a:lnTo>
                  <a:pt x="9331" y="4418"/>
                </a:lnTo>
                <a:lnTo>
                  <a:pt x="9334" y="4420"/>
                </a:lnTo>
                <a:lnTo>
                  <a:pt x="9336" y="4422"/>
                </a:lnTo>
                <a:lnTo>
                  <a:pt x="9338" y="4425"/>
                </a:lnTo>
                <a:lnTo>
                  <a:pt x="9340" y="4428"/>
                </a:lnTo>
                <a:lnTo>
                  <a:pt x="9341" y="4431"/>
                </a:lnTo>
                <a:lnTo>
                  <a:pt x="9343" y="4434"/>
                </a:lnTo>
                <a:lnTo>
                  <a:pt x="9344" y="4437"/>
                </a:lnTo>
                <a:lnTo>
                  <a:pt x="9344" y="4440"/>
                </a:lnTo>
                <a:moveTo>
                  <a:pt x="163" y="4434"/>
                </a:moveTo>
                <a:lnTo>
                  <a:pt x="165" y="4437"/>
                </a:lnTo>
                <a:lnTo>
                  <a:pt x="166" y="4440"/>
                </a:lnTo>
                <a:lnTo>
                  <a:pt x="167" y="4443"/>
                </a:lnTo>
                <a:lnTo>
                  <a:pt x="168" y="4447"/>
                </a:lnTo>
                <a:lnTo>
                  <a:pt x="168" y="4450"/>
                </a:lnTo>
                <a:lnTo>
                  <a:pt x="168" y="4453"/>
                </a:lnTo>
                <a:lnTo>
                  <a:pt x="168" y="4456"/>
                </a:lnTo>
                <a:lnTo>
                  <a:pt x="167" y="4459"/>
                </a:lnTo>
                <a:lnTo>
                  <a:pt x="166" y="4462"/>
                </a:lnTo>
                <a:lnTo>
                  <a:pt x="165" y="4465"/>
                </a:lnTo>
                <a:lnTo>
                  <a:pt x="164" y="4468"/>
                </a:lnTo>
                <a:lnTo>
                  <a:pt x="162" y="4471"/>
                </a:lnTo>
                <a:lnTo>
                  <a:pt x="160" y="4473"/>
                </a:lnTo>
                <a:lnTo>
                  <a:pt x="157" y="4476"/>
                </a:lnTo>
                <a:lnTo>
                  <a:pt x="155" y="4478"/>
                </a:lnTo>
                <a:lnTo>
                  <a:pt x="152" y="4480"/>
                </a:lnTo>
                <a:lnTo>
                  <a:pt x="40" y="4554"/>
                </a:lnTo>
                <a:lnTo>
                  <a:pt x="0" y="4499"/>
                </a:lnTo>
                <a:lnTo>
                  <a:pt x="116" y="4423"/>
                </a:lnTo>
                <a:lnTo>
                  <a:pt x="119" y="4421"/>
                </a:lnTo>
                <a:lnTo>
                  <a:pt x="122" y="4420"/>
                </a:lnTo>
                <a:lnTo>
                  <a:pt x="125" y="4419"/>
                </a:lnTo>
                <a:lnTo>
                  <a:pt x="129" y="4418"/>
                </a:lnTo>
                <a:lnTo>
                  <a:pt x="132" y="4418"/>
                </a:lnTo>
                <a:lnTo>
                  <a:pt x="135" y="4418"/>
                </a:lnTo>
                <a:lnTo>
                  <a:pt x="139" y="4418"/>
                </a:lnTo>
                <a:lnTo>
                  <a:pt x="142" y="4419"/>
                </a:lnTo>
                <a:lnTo>
                  <a:pt x="145" y="4420"/>
                </a:lnTo>
                <a:lnTo>
                  <a:pt x="148" y="4421"/>
                </a:lnTo>
                <a:lnTo>
                  <a:pt x="151" y="4422"/>
                </a:lnTo>
                <a:lnTo>
                  <a:pt x="154" y="4424"/>
                </a:lnTo>
                <a:lnTo>
                  <a:pt x="156" y="4426"/>
                </a:lnTo>
                <a:lnTo>
                  <a:pt x="159" y="4429"/>
                </a:lnTo>
                <a:lnTo>
                  <a:pt x="161" y="4431"/>
                </a:lnTo>
                <a:lnTo>
                  <a:pt x="163" y="4434"/>
                </a:lnTo>
                <a:moveTo>
                  <a:pt x="7887" y="4460"/>
                </a:moveTo>
                <a:lnTo>
                  <a:pt x="7887" y="4457"/>
                </a:lnTo>
                <a:lnTo>
                  <a:pt x="7888" y="4453"/>
                </a:lnTo>
                <a:lnTo>
                  <a:pt x="7890" y="4450"/>
                </a:lnTo>
                <a:lnTo>
                  <a:pt x="7891" y="4447"/>
                </a:lnTo>
                <a:lnTo>
                  <a:pt x="7893" y="4444"/>
                </a:lnTo>
                <a:lnTo>
                  <a:pt x="7895" y="4442"/>
                </a:lnTo>
                <a:lnTo>
                  <a:pt x="7897" y="4439"/>
                </a:lnTo>
                <a:lnTo>
                  <a:pt x="7900" y="4437"/>
                </a:lnTo>
                <a:lnTo>
                  <a:pt x="7902" y="4435"/>
                </a:lnTo>
                <a:lnTo>
                  <a:pt x="7905" y="4434"/>
                </a:lnTo>
                <a:lnTo>
                  <a:pt x="7908" y="4432"/>
                </a:lnTo>
                <a:lnTo>
                  <a:pt x="7911" y="4431"/>
                </a:lnTo>
                <a:lnTo>
                  <a:pt x="7914" y="4430"/>
                </a:lnTo>
                <a:lnTo>
                  <a:pt x="7918" y="4430"/>
                </a:lnTo>
                <a:lnTo>
                  <a:pt x="7921" y="4430"/>
                </a:lnTo>
                <a:lnTo>
                  <a:pt x="7925" y="4430"/>
                </a:lnTo>
                <a:lnTo>
                  <a:pt x="8201" y="4453"/>
                </a:lnTo>
                <a:lnTo>
                  <a:pt x="8204" y="4453"/>
                </a:lnTo>
                <a:lnTo>
                  <a:pt x="8207" y="4454"/>
                </a:lnTo>
                <a:lnTo>
                  <a:pt x="8211" y="4455"/>
                </a:lnTo>
                <a:lnTo>
                  <a:pt x="8214" y="4456"/>
                </a:lnTo>
                <a:lnTo>
                  <a:pt x="8217" y="4458"/>
                </a:lnTo>
                <a:lnTo>
                  <a:pt x="8219" y="4460"/>
                </a:lnTo>
                <a:lnTo>
                  <a:pt x="8222" y="4462"/>
                </a:lnTo>
                <a:lnTo>
                  <a:pt x="8224" y="4464"/>
                </a:lnTo>
                <a:lnTo>
                  <a:pt x="8226" y="4467"/>
                </a:lnTo>
                <a:lnTo>
                  <a:pt x="8228" y="4470"/>
                </a:lnTo>
                <a:lnTo>
                  <a:pt x="8229" y="4472"/>
                </a:lnTo>
                <a:lnTo>
                  <a:pt x="8231" y="4476"/>
                </a:lnTo>
                <a:lnTo>
                  <a:pt x="8232" y="4479"/>
                </a:lnTo>
                <a:lnTo>
                  <a:pt x="8232" y="4482"/>
                </a:lnTo>
                <a:lnTo>
                  <a:pt x="8233" y="4485"/>
                </a:lnTo>
                <a:lnTo>
                  <a:pt x="8233" y="4489"/>
                </a:lnTo>
                <a:lnTo>
                  <a:pt x="8232" y="4492"/>
                </a:lnTo>
                <a:lnTo>
                  <a:pt x="8231" y="4496"/>
                </a:lnTo>
                <a:lnTo>
                  <a:pt x="8230" y="4499"/>
                </a:lnTo>
                <a:lnTo>
                  <a:pt x="8229" y="4502"/>
                </a:lnTo>
                <a:lnTo>
                  <a:pt x="8228" y="4504"/>
                </a:lnTo>
                <a:lnTo>
                  <a:pt x="8226" y="4507"/>
                </a:lnTo>
                <a:lnTo>
                  <a:pt x="8224" y="4509"/>
                </a:lnTo>
                <a:lnTo>
                  <a:pt x="8221" y="4512"/>
                </a:lnTo>
                <a:lnTo>
                  <a:pt x="8219" y="4514"/>
                </a:lnTo>
                <a:lnTo>
                  <a:pt x="8216" y="4515"/>
                </a:lnTo>
                <a:lnTo>
                  <a:pt x="8213" y="4517"/>
                </a:lnTo>
                <a:lnTo>
                  <a:pt x="8210" y="4518"/>
                </a:lnTo>
                <a:lnTo>
                  <a:pt x="8207" y="4519"/>
                </a:lnTo>
                <a:lnTo>
                  <a:pt x="8203" y="4520"/>
                </a:lnTo>
                <a:lnTo>
                  <a:pt x="8200" y="4520"/>
                </a:lnTo>
                <a:lnTo>
                  <a:pt x="8197" y="4520"/>
                </a:lnTo>
                <a:lnTo>
                  <a:pt x="7917" y="4497"/>
                </a:lnTo>
                <a:lnTo>
                  <a:pt x="7913" y="4496"/>
                </a:lnTo>
                <a:lnTo>
                  <a:pt x="7910" y="4496"/>
                </a:lnTo>
                <a:lnTo>
                  <a:pt x="7907" y="4494"/>
                </a:lnTo>
                <a:lnTo>
                  <a:pt x="7904" y="4493"/>
                </a:lnTo>
                <a:lnTo>
                  <a:pt x="7901" y="4491"/>
                </a:lnTo>
                <a:lnTo>
                  <a:pt x="7899" y="4489"/>
                </a:lnTo>
                <a:lnTo>
                  <a:pt x="7896" y="4487"/>
                </a:lnTo>
                <a:lnTo>
                  <a:pt x="7894" y="4485"/>
                </a:lnTo>
                <a:lnTo>
                  <a:pt x="7892" y="4482"/>
                </a:lnTo>
                <a:lnTo>
                  <a:pt x="7890" y="4479"/>
                </a:lnTo>
                <a:lnTo>
                  <a:pt x="7889" y="4476"/>
                </a:lnTo>
                <a:lnTo>
                  <a:pt x="7888" y="4473"/>
                </a:lnTo>
                <a:lnTo>
                  <a:pt x="7887" y="4470"/>
                </a:lnTo>
                <a:lnTo>
                  <a:pt x="7887" y="4467"/>
                </a:lnTo>
                <a:lnTo>
                  <a:pt x="7886" y="4463"/>
                </a:lnTo>
                <a:lnTo>
                  <a:pt x="7887" y="4460"/>
                </a:lnTo>
                <a:moveTo>
                  <a:pt x="8789" y="4490"/>
                </a:moveTo>
                <a:lnTo>
                  <a:pt x="8789" y="4493"/>
                </a:lnTo>
                <a:lnTo>
                  <a:pt x="8789" y="4497"/>
                </a:lnTo>
                <a:lnTo>
                  <a:pt x="8788" y="4500"/>
                </a:lnTo>
                <a:lnTo>
                  <a:pt x="8787" y="4503"/>
                </a:lnTo>
                <a:lnTo>
                  <a:pt x="8786" y="4506"/>
                </a:lnTo>
                <a:lnTo>
                  <a:pt x="8785" y="4509"/>
                </a:lnTo>
                <a:lnTo>
                  <a:pt x="8783" y="4511"/>
                </a:lnTo>
                <a:lnTo>
                  <a:pt x="8781" y="4514"/>
                </a:lnTo>
                <a:lnTo>
                  <a:pt x="8778" y="4516"/>
                </a:lnTo>
                <a:lnTo>
                  <a:pt x="8776" y="4518"/>
                </a:lnTo>
                <a:lnTo>
                  <a:pt x="8773" y="4520"/>
                </a:lnTo>
                <a:lnTo>
                  <a:pt x="8770" y="4522"/>
                </a:lnTo>
                <a:lnTo>
                  <a:pt x="8767" y="4523"/>
                </a:lnTo>
                <a:lnTo>
                  <a:pt x="8764" y="4524"/>
                </a:lnTo>
                <a:lnTo>
                  <a:pt x="8761" y="4525"/>
                </a:lnTo>
                <a:lnTo>
                  <a:pt x="8757" y="4525"/>
                </a:lnTo>
                <a:lnTo>
                  <a:pt x="8477" y="4529"/>
                </a:lnTo>
                <a:lnTo>
                  <a:pt x="8473" y="4529"/>
                </a:lnTo>
                <a:lnTo>
                  <a:pt x="8470" y="4528"/>
                </a:lnTo>
                <a:lnTo>
                  <a:pt x="8466" y="4528"/>
                </a:lnTo>
                <a:lnTo>
                  <a:pt x="8463" y="4526"/>
                </a:lnTo>
                <a:lnTo>
                  <a:pt x="8460" y="4525"/>
                </a:lnTo>
                <a:lnTo>
                  <a:pt x="8457" y="4523"/>
                </a:lnTo>
                <a:lnTo>
                  <a:pt x="8455" y="4521"/>
                </a:lnTo>
                <a:lnTo>
                  <a:pt x="8452" y="4519"/>
                </a:lnTo>
                <a:lnTo>
                  <a:pt x="8450" y="4517"/>
                </a:lnTo>
                <a:lnTo>
                  <a:pt x="8448" y="4514"/>
                </a:lnTo>
                <a:lnTo>
                  <a:pt x="8447" y="4511"/>
                </a:lnTo>
                <a:lnTo>
                  <a:pt x="8445" y="4508"/>
                </a:lnTo>
                <a:lnTo>
                  <a:pt x="8444" y="4505"/>
                </a:lnTo>
                <a:lnTo>
                  <a:pt x="8443" y="4502"/>
                </a:lnTo>
                <a:lnTo>
                  <a:pt x="8443" y="4499"/>
                </a:lnTo>
                <a:lnTo>
                  <a:pt x="8443" y="4495"/>
                </a:lnTo>
                <a:lnTo>
                  <a:pt x="8443" y="4492"/>
                </a:lnTo>
                <a:lnTo>
                  <a:pt x="8443" y="4488"/>
                </a:lnTo>
                <a:lnTo>
                  <a:pt x="8444" y="4485"/>
                </a:lnTo>
                <a:lnTo>
                  <a:pt x="8445" y="4482"/>
                </a:lnTo>
                <a:lnTo>
                  <a:pt x="8447" y="4479"/>
                </a:lnTo>
                <a:lnTo>
                  <a:pt x="8449" y="4477"/>
                </a:lnTo>
                <a:lnTo>
                  <a:pt x="8451" y="4474"/>
                </a:lnTo>
                <a:lnTo>
                  <a:pt x="8453" y="4472"/>
                </a:lnTo>
                <a:lnTo>
                  <a:pt x="8455" y="4470"/>
                </a:lnTo>
                <a:lnTo>
                  <a:pt x="8458" y="4468"/>
                </a:lnTo>
                <a:lnTo>
                  <a:pt x="8461" y="4466"/>
                </a:lnTo>
                <a:lnTo>
                  <a:pt x="8464" y="4465"/>
                </a:lnTo>
                <a:lnTo>
                  <a:pt x="8467" y="4464"/>
                </a:lnTo>
                <a:lnTo>
                  <a:pt x="8471" y="4463"/>
                </a:lnTo>
                <a:lnTo>
                  <a:pt x="8474" y="4462"/>
                </a:lnTo>
                <a:lnTo>
                  <a:pt x="8478" y="4462"/>
                </a:lnTo>
                <a:lnTo>
                  <a:pt x="8754" y="4457"/>
                </a:lnTo>
                <a:lnTo>
                  <a:pt x="8758" y="4457"/>
                </a:lnTo>
                <a:lnTo>
                  <a:pt x="8761" y="4458"/>
                </a:lnTo>
                <a:lnTo>
                  <a:pt x="8765" y="4458"/>
                </a:lnTo>
                <a:lnTo>
                  <a:pt x="8768" y="4460"/>
                </a:lnTo>
                <a:lnTo>
                  <a:pt x="8771" y="4461"/>
                </a:lnTo>
                <a:lnTo>
                  <a:pt x="8774" y="4462"/>
                </a:lnTo>
                <a:lnTo>
                  <a:pt x="8776" y="4464"/>
                </a:lnTo>
                <a:lnTo>
                  <a:pt x="8779" y="4466"/>
                </a:lnTo>
                <a:lnTo>
                  <a:pt x="8781" y="4469"/>
                </a:lnTo>
                <a:lnTo>
                  <a:pt x="8783" y="4471"/>
                </a:lnTo>
                <a:lnTo>
                  <a:pt x="8785" y="4474"/>
                </a:lnTo>
                <a:lnTo>
                  <a:pt x="8786" y="4477"/>
                </a:lnTo>
                <a:lnTo>
                  <a:pt x="8788" y="4480"/>
                </a:lnTo>
                <a:lnTo>
                  <a:pt x="8788" y="4483"/>
                </a:lnTo>
                <a:lnTo>
                  <a:pt x="8789" y="4487"/>
                </a:lnTo>
                <a:lnTo>
                  <a:pt x="8789" y="449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Team Members  slide - v2">
  <p:cSld name="CUSTOM_4_2"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p7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17" name="Google Shape;1017;p74"/>
          <p:cNvSpPr/>
          <p:nvPr/>
        </p:nvSpPr>
        <p:spPr>
          <a:xfrm>
            <a:off x="553500" y="2460625"/>
            <a:ext cx="8024400" cy="232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74"/>
          <p:cNvSpPr>
            <a:spLocks noGrp="1"/>
          </p:cNvSpPr>
          <p:nvPr>
            <p:ph type="pic" idx="2"/>
          </p:nvPr>
        </p:nvSpPr>
        <p:spPr>
          <a:xfrm>
            <a:off x="772575" y="1812925"/>
            <a:ext cx="1943100" cy="194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19" name="Google Shape;1019;p74"/>
          <p:cNvSpPr txBox="1">
            <a:spLocks noGrp="1"/>
          </p:cNvSpPr>
          <p:nvPr>
            <p:ph type="body" idx="1"/>
          </p:nvPr>
        </p:nvSpPr>
        <p:spPr>
          <a:xfrm>
            <a:off x="772575" y="4260850"/>
            <a:ext cx="19431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20" name="Google Shape;1020;p74"/>
          <p:cNvSpPr txBox="1">
            <a:spLocks noGrp="1"/>
          </p:cNvSpPr>
          <p:nvPr>
            <p:ph type="subTitle" idx="3"/>
          </p:nvPr>
        </p:nvSpPr>
        <p:spPr>
          <a:xfrm>
            <a:off x="772575" y="3864325"/>
            <a:ext cx="19431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 sz="14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021" name="Google Shape;1021;p74"/>
          <p:cNvSpPr>
            <a:spLocks noGrp="1"/>
          </p:cNvSpPr>
          <p:nvPr>
            <p:ph type="pic" idx="4"/>
          </p:nvPr>
        </p:nvSpPr>
        <p:spPr>
          <a:xfrm>
            <a:off x="3594150" y="1812925"/>
            <a:ext cx="1943100" cy="194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22" name="Google Shape;1022;p74"/>
          <p:cNvSpPr>
            <a:spLocks noGrp="1"/>
          </p:cNvSpPr>
          <p:nvPr>
            <p:ph type="pic" idx="5"/>
          </p:nvPr>
        </p:nvSpPr>
        <p:spPr>
          <a:xfrm>
            <a:off x="6415725" y="1812925"/>
            <a:ext cx="1943100" cy="19431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023" name="Google Shape;1023;p74"/>
          <p:cNvCxnSpPr/>
          <p:nvPr/>
        </p:nvCxnSpPr>
        <p:spPr>
          <a:xfrm>
            <a:off x="3154925" y="2248084"/>
            <a:ext cx="0" cy="2533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4" name="Google Shape;1024;p74"/>
          <p:cNvCxnSpPr/>
          <p:nvPr/>
        </p:nvCxnSpPr>
        <p:spPr>
          <a:xfrm>
            <a:off x="5976500" y="2460625"/>
            <a:ext cx="0" cy="2533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5" name="Google Shape;1025;p74"/>
          <p:cNvSpPr txBox="1">
            <a:spLocks noGrp="1"/>
          </p:cNvSpPr>
          <p:nvPr>
            <p:ph type="body" idx="6"/>
          </p:nvPr>
        </p:nvSpPr>
        <p:spPr>
          <a:xfrm>
            <a:off x="3551450" y="4260850"/>
            <a:ext cx="19431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26" name="Google Shape;1026;p74"/>
          <p:cNvSpPr txBox="1">
            <a:spLocks noGrp="1"/>
          </p:cNvSpPr>
          <p:nvPr>
            <p:ph type="subTitle" idx="7"/>
          </p:nvPr>
        </p:nvSpPr>
        <p:spPr>
          <a:xfrm>
            <a:off x="3551450" y="3864325"/>
            <a:ext cx="19431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 sz="14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027" name="Google Shape;1027;p74"/>
          <p:cNvSpPr txBox="1">
            <a:spLocks noGrp="1"/>
          </p:cNvSpPr>
          <p:nvPr>
            <p:ph type="body" idx="8"/>
          </p:nvPr>
        </p:nvSpPr>
        <p:spPr>
          <a:xfrm>
            <a:off x="6415725" y="4260850"/>
            <a:ext cx="19431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28" name="Google Shape;1028;p74"/>
          <p:cNvSpPr txBox="1">
            <a:spLocks noGrp="1"/>
          </p:cNvSpPr>
          <p:nvPr>
            <p:ph type="subTitle" idx="9"/>
          </p:nvPr>
        </p:nvSpPr>
        <p:spPr>
          <a:xfrm>
            <a:off x="6415725" y="3864325"/>
            <a:ext cx="19431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 sz="14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029" name="Google Shape;1029;p74"/>
          <p:cNvSpPr/>
          <p:nvPr/>
        </p:nvSpPr>
        <p:spPr>
          <a:xfrm rot="10537185" flipH="1">
            <a:off x="8383486" y="192513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Team Members  slide - v3">
  <p:cSld name="CUSTOM_5_2"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75"/>
          <p:cNvSpPr/>
          <p:nvPr/>
        </p:nvSpPr>
        <p:spPr>
          <a:xfrm rot="10800000" flipH="1">
            <a:off x="-11206" y="3937949"/>
            <a:ext cx="3125317" cy="12055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2" name="Google Shape;1032;p7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33" name="Google Shape;1033;p75"/>
          <p:cNvSpPr/>
          <p:nvPr/>
        </p:nvSpPr>
        <p:spPr>
          <a:xfrm>
            <a:off x="566250" y="2463875"/>
            <a:ext cx="2133600" cy="2105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75"/>
          <p:cNvSpPr>
            <a:spLocks noGrp="1"/>
          </p:cNvSpPr>
          <p:nvPr>
            <p:ph type="pic" idx="2"/>
          </p:nvPr>
        </p:nvSpPr>
        <p:spPr>
          <a:xfrm>
            <a:off x="766200" y="1746250"/>
            <a:ext cx="1733700" cy="17337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5" name="Google Shape;1035;p75"/>
          <p:cNvSpPr/>
          <p:nvPr/>
        </p:nvSpPr>
        <p:spPr>
          <a:xfrm>
            <a:off x="566250" y="4444775"/>
            <a:ext cx="2133600" cy="12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75"/>
          <p:cNvSpPr txBox="1">
            <a:spLocks noGrp="1"/>
          </p:cNvSpPr>
          <p:nvPr>
            <p:ph type="subTitle" idx="1"/>
          </p:nvPr>
        </p:nvSpPr>
        <p:spPr>
          <a:xfrm>
            <a:off x="661500" y="3567129"/>
            <a:ext cx="1943100" cy="3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037" name="Google Shape;1037;p75"/>
          <p:cNvSpPr/>
          <p:nvPr/>
        </p:nvSpPr>
        <p:spPr>
          <a:xfrm>
            <a:off x="6444150" y="2463875"/>
            <a:ext cx="2133600" cy="2105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75"/>
          <p:cNvSpPr>
            <a:spLocks noGrp="1"/>
          </p:cNvSpPr>
          <p:nvPr>
            <p:ph type="pic" idx="3"/>
          </p:nvPr>
        </p:nvSpPr>
        <p:spPr>
          <a:xfrm>
            <a:off x="6644100" y="1746250"/>
            <a:ext cx="1733700" cy="17337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9" name="Google Shape;1039;p75"/>
          <p:cNvSpPr/>
          <p:nvPr/>
        </p:nvSpPr>
        <p:spPr>
          <a:xfrm>
            <a:off x="6444150" y="4444775"/>
            <a:ext cx="2133600" cy="12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75"/>
          <p:cNvSpPr txBox="1">
            <a:spLocks noGrp="1"/>
          </p:cNvSpPr>
          <p:nvPr>
            <p:ph type="subTitle" idx="4"/>
          </p:nvPr>
        </p:nvSpPr>
        <p:spPr>
          <a:xfrm>
            <a:off x="6539400" y="3566980"/>
            <a:ext cx="1943100" cy="3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041" name="Google Shape;1041;p75"/>
          <p:cNvSpPr/>
          <p:nvPr/>
        </p:nvSpPr>
        <p:spPr>
          <a:xfrm>
            <a:off x="3552825" y="2463875"/>
            <a:ext cx="2133600" cy="2105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75"/>
          <p:cNvSpPr>
            <a:spLocks noGrp="1"/>
          </p:cNvSpPr>
          <p:nvPr>
            <p:ph type="pic" idx="5"/>
          </p:nvPr>
        </p:nvSpPr>
        <p:spPr>
          <a:xfrm>
            <a:off x="3752775" y="1746250"/>
            <a:ext cx="1733700" cy="17337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3" name="Google Shape;1043;p75"/>
          <p:cNvSpPr/>
          <p:nvPr/>
        </p:nvSpPr>
        <p:spPr>
          <a:xfrm>
            <a:off x="3552825" y="4444775"/>
            <a:ext cx="2133600" cy="12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75"/>
          <p:cNvSpPr txBox="1">
            <a:spLocks noGrp="1"/>
          </p:cNvSpPr>
          <p:nvPr>
            <p:ph type="subTitle" idx="6"/>
          </p:nvPr>
        </p:nvSpPr>
        <p:spPr>
          <a:xfrm>
            <a:off x="3648075" y="3566979"/>
            <a:ext cx="1943100" cy="3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045" name="Google Shape;1045;p75"/>
          <p:cNvSpPr txBox="1">
            <a:spLocks noGrp="1"/>
          </p:cNvSpPr>
          <p:nvPr>
            <p:ph type="body" idx="7"/>
          </p:nvPr>
        </p:nvSpPr>
        <p:spPr>
          <a:xfrm>
            <a:off x="661500" y="3934480"/>
            <a:ext cx="1943100" cy="4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46" name="Google Shape;1046;p75"/>
          <p:cNvSpPr txBox="1">
            <a:spLocks noGrp="1"/>
          </p:cNvSpPr>
          <p:nvPr>
            <p:ph type="body" idx="8"/>
          </p:nvPr>
        </p:nvSpPr>
        <p:spPr>
          <a:xfrm>
            <a:off x="6539400" y="3934480"/>
            <a:ext cx="1943100" cy="4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47" name="Google Shape;1047;p75"/>
          <p:cNvSpPr txBox="1">
            <a:spLocks noGrp="1"/>
          </p:cNvSpPr>
          <p:nvPr>
            <p:ph type="body" idx="9"/>
          </p:nvPr>
        </p:nvSpPr>
        <p:spPr>
          <a:xfrm>
            <a:off x="3648075" y="3934480"/>
            <a:ext cx="1943100" cy="4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Team Members  slide - v1">
  <p:cSld name="CUSTOM_6">
    <p:spTree>
      <p:nvGrpSpPr>
        <p:cNvPr id="1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p76"/>
          <p:cNvSpPr/>
          <p:nvPr/>
        </p:nvSpPr>
        <p:spPr>
          <a:xfrm>
            <a:off x="4710653" y="36627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0" name="Google Shape;1050;p7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51" name="Google Shape;1051;p76"/>
          <p:cNvSpPr/>
          <p:nvPr/>
        </p:nvSpPr>
        <p:spPr>
          <a:xfrm>
            <a:off x="563025" y="2917825"/>
            <a:ext cx="1657500" cy="1684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2" name="Google Shape;1052;p76"/>
          <p:cNvSpPr/>
          <p:nvPr/>
        </p:nvSpPr>
        <p:spPr>
          <a:xfrm>
            <a:off x="563025" y="2098675"/>
            <a:ext cx="1657500" cy="1657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53" name="Google Shape;1053;p76"/>
          <p:cNvSpPr>
            <a:spLocks noGrp="1"/>
          </p:cNvSpPr>
          <p:nvPr>
            <p:ph type="pic" idx="2"/>
          </p:nvPr>
        </p:nvSpPr>
        <p:spPr>
          <a:xfrm>
            <a:off x="663075" y="2198725"/>
            <a:ext cx="1457400" cy="1457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054" name="Google Shape;1054;p76"/>
          <p:cNvSpPr txBox="1">
            <a:spLocks noGrp="1"/>
          </p:cNvSpPr>
          <p:nvPr>
            <p:ph type="body" idx="1"/>
          </p:nvPr>
        </p:nvSpPr>
        <p:spPr>
          <a:xfrm>
            <a:off x="563025" y="4123300"/>
            <a:ext cx="1657500" cy="4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5" name="Google Shape;1055;p76"/>
          <p:cNvSpPr txBox="1">
            <a:spLocks noGrp="1"/>
          </p:cNvSpPr>
          <p:nvPr>
            <p:ph type="subTitle" idx="3"/>
          </p:nvPr>
        </p:nvSpPr>
        <p:spPr>
          <a:xfrm>
            <a:off x="563025" y="3656125"/>
            <a:ext cx="16575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 sz="14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 SemiBold"/>
              <a:buNone/>
              <a:defRPr>
                <a:solidFill>
                  <a:schemeClr val="dk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 SemiBold"/>
              <a:buNone/>
              <a:defRPr>
                <a:solidFill>
                  <a:schemeClr val="dk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 SemiBold"/>
              <a:buNone/>
              <a:defRPr>
                <a:solidFill>
                  <a:schemeClr val="dk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 SemiBold"/>
              <a:buNone/>
              <a:defRPr>
                <a:solidFill>
                  <a:schemeClr val="dk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 SemiBold"/>
              <a:buNone/>
              <a:defRPr>
                <a:solidFill>
                  <a:schemeClr val="dk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 SemiBold"/>
              <a:buNone/>
              <a:defRPr>
                <a:solidFill>
                  <a:schemeClr val="dk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 SemiBold"/>
              <a:buNone/>
              <a:defRPr>
                <a:solidFill>
                  <a:schemeClr val="dk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 SemiBold"/>
              <a:buNone/>
              <a:defRPr>
                <a:solidFill>
                  <a:schemeClr val="dk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056" name="Google Shape;1056;p76"/>
          <p:cNvSpPr/>
          <p:nvPr/>
        </p:nvSpPr>
        <p:spPr>
          <a:xfrm>
            <a:off x="2690538" y="2165350"/>
            <a:ext cx="1657500" cy="16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57" name="Google Shape;1057;p76"/>
          <p:cNvSpPr/>
          <p:nvPr/>
        </p:nvSpPr>
        <p:spPr>
          <a:xfrm>
            <a:off x="2690538" y="1346200"/>
            <a:ext cx="1657500" cy="1657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" name="Google Shape;1058;p76"/>
          <p:cNvSpPr>
            <a:spLocks noGrp="1"/>
          </p:cNvSpPr>
          <p:nvPr>
            <p:ph type="pic" idx="4"/>
          </p:nvPr>
        </p:nvSpPr>
        <p:spPr>
          <a:xfrm>
            <a:off x="2790588" y="1446250"/>
            <a:ext cx="1457400" cy="1457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059" name="Google Shape;1059;p76"/>
          <p:cNvSpPr/>
          <p:nvPr/>
        </p:nvSpPr>
        <p:spPr>
          <a:xfrm>
            <a:off x="4817325" y="2917825"/>
            <a:ext cx="1657500" cy="1685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" name="Google Shape;1060;p76"/>
          <p:cNvSpPr/>
          <p:nvPr/>
        </p:nvSpPr>
        <p:spPr>
          <a:xfrm>
            <a:off x="4817325" y="2098675"/>
            <a:ext cx="1657500" cy="1657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" name="Google Shape;1061;p76"/>
          <p:cNvSpPr>
            <a:spLocks noGrp="1"/>
          </p:cNvSpPr>
          <p:nvPr>
            <p:ph type="pic" idx="5"/>
          </p:nvPr>
        </p:nvSpPr>
        <p:spPr>
          <a:xfrm>
            <a:off x="4917375" y="2198725"/>
            <a:ext cx="1457400" cy="1457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062" name="Google Shape;1062;p76"/>
          <p:cNvSpPr/>
          <p:nvPr/>
        </p:nvSpPr>
        <p:spPr>
          <a:xfrm>
            <a:off x="6944100" y="2165350"/>
            <a:ext cx="1657500" cy="1677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" name="Google Shape;1063;p76"/>
          <p:cNvSpPr/>
          <p:nvPr/>
        </p:nvSpPr>
        <p:spPr>
          <a:xfrm>
            <a:off x="6944100" y="1346200"/>
            <a:ext cx="1657500" cy="1657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" name="Google Shape;1064;p76"/>
          <p:cNvSpPr>
            <a:spLocks noGrp="1"/>
          </p:cNvSpPr>
          <p:nvPr>
            <p:ph type="pic" idx="6"/>
          </p:nvPr>
        </p:nvSpPr>
        <p:spPr>
          <a:xfrm>
            <a:off x="7044150" y="1446250"/>
            <a:ext cx="1457400" cy="1457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065" name="Google Shape;1065;p76"/>
          <p:cNvSpPr/>
          <p:nvPr/>
        </p:nvSpPr>
        <p:spPr>
          <a:xfrm>
            <a:off x="553500" y="4716487"/>
            <a:ext cx="1657500" cy="174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76"/>
          <p:cNvSpPr/>
          <p:nvPr/>
        </p:nvSpPr>
        <p:spPr>
          <a:xfrm>
            <a:off x="2690175" y="3964738"/>
            <a:ext cx="1657500" cy="17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76"/>
          <p:cNvSpPr/>
          <p:nvPr/>
        </p:nvSpPr>
        <p:spPr>
          <a:xfrm>
            <a:off x="4817325" y="4716530"/>
            <a:ext cx="1657500" cy="174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76"/>
          <p:cNvSpPr/>
          <p:nvPr/>
        </p:nvSpPr>
        <p:spPr>
          <a:xfrm>
            <a:off x="6944475" y="3964884"/>
            <a:ext cx="1657500" cy="17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76"/>
          <p:cNvSpPr txBox="1">
            <a:spLocks noGrp="1"/>
          </p:cNvSpPr>
          <p:nvPr>
            <p:ph type="body" idx="7"/>
          </p:nvPr>
        </p:nvSpPr>
        <p:spPr>
          <a:xfrm>
            <a:off x="2690175" y="3370825"/>
            <a:ext cx="1657500" cy="4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70" name="Google Shape;1070;p76"/>
          <p:cNvSpPr txBox="1">
            <a:spLocks noGrp="1"/>
          </p:cNvSpPr>
          <p:nvPr>
            <p:ph type="subTitle" idx="8"/>
          </p:nvPr>
        </p:nvSpPr>
        <p:spPr>
          <a:xfrm>
            <a:off x="2690175" y="2903650"/>
            <a:ext cx="16575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 sz="14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071" name="Google Shape;1071;p76"/>
          <p:cNvSpPr txBox="1">
            <a:spLocks noGrp="1"/>
          </p:cNvSpPr>
          <p:nvPr>
            <p:ph type="body" idx="9"/>
          </p:nvPr>
        </p:nvSpPr>
        <p:spPr>
          <a:xfrm>
            <a:off x="4817513" y="4123300"/>
            <a:ext cx="1657500" cy="4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72" name="Google Shape;1072;p76"/>
          <p:cNvSpPr txBox="1">
            <a:spLocks noGrp="1"/>
          </p:cNvSpPr>
          <p:nvPr>
            <p:ph type="subTitle" idx="13"/>
          </p:nvPr>
        </p:nvSpPr>
        <p:spPr>
          <a:xfrm>
            <a:off x="4817513" y="3656125"/>
            <a:ext cx="16575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 sz="14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073" name="Google Shape;1073;p76"/>
          <p:cNvSpPr txBox="1">
            <a:spLocks noGrp="1"/>
          </p:cNvSpPr>
          <p:nvPr>
            <p:ph type="body" idx="14"/>
          </p:nvPr>
        </p:nvSpPr>
        <p:spPr>
          <a:xfrm>
            <a:off x="6944488" y="3370825"/>
            <a:ext cx="1657500" cy="4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74" name="Google Shape;1074;p76"/>
          <p:cNvSpPr txBox="1">
            <a:spLocks noGrp="1"/>
          </p:cNvSpPr>
          <p:nvPr>
            <p:ph type="subTitle" idx="15"/>
          </p:nvPr>
        </p:nvSpPr>
        <p:spPr>
          <a:xfrm>
            <a:off x="6944488" y="2903650"/>
            <a:ext cx="16575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 sz="14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Team Members  slide - v2">
  <p:cSld name="CUSTOM_7_2"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7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77" name="Google Shape;1077;p77"/>
          <p:cNvSpPr/>
          <p:nvPr/>
        </p:nvSpPr>
        <p:spPr>
          <a:xfrm>
            <a:off x="561975" y="1377275"/>
            <a:ext cx="95100" cy="283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078" name="Google Shape;1078;p77"/>
          <p:cNvSpPr>
            <a:spLocks noGrp="1"/>
          </p:cNvSpPr>
          <p:nvPr>
            <p:ph type="pic" idx="2"/>
          </p:nvPr>
        </p:nvSpPr>
        <p:spPr>
          <a:xfrm>
            <a:off x="657075" y="1377275"/>
            <a:ext cx="1838400" cy="1838400"/>
          </a:xfrm>
          <a:prstGeom prst="rect">
            <a:avLst/>
          </a:prstGeom>
          <a:noFill/>
          <a:ln>
            <a:noFill/>
          </a:ln>
        </p:spPr>
      </p:sp>
      <p:sp>
        <p:nvSpPr>
          <p:cNvPr id="1079" name="Google Shape;1079;p77"/>
          <p:cNvSpPr/>
          <p:nvPr/>
        </p:nvSpPr>
        <p:spPr>
          <a:xfrm>
            <a:off x="661839" y="3459848"/>
            <a:ext cx="1838400" cy="755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080" name="Google Shape;1080;p77"/>
          <p:cNvSpPr txBox="1">
            <a:spLocks noGrp="1"/>
          </p:cNvSpPr>
          <p:nvPr>
            <p:ph type="subTitle" idx="1"/>
          </p:nvPr>
        </p:nvSpPr>
        <p:spPr>
          <a:xfrm>
            <a:off x="695025" y="3283075"/>
            <a:ext cx="1838400" cy="3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081" name="Google Shape;1081;p77"/>
          <p:cNvSpPr/>
          <p:nvPr/>
        </p:nvSpPr>
        <p:spPr>
          <a:xfrm>
            <a:off x="2589400" y="1390650"/>
            <a:ext cx="95100" cy="283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082" name="Google Shape;1082;p77"/>
          <p:cNvSpPr>
            <a:spLocks noGrp="1"/>
          </p:cNvSpPr>
          <p:nvPr>
            <p:ph type="pic" idx="3"/>
          </p:nvPr>
        </p:nvSpPr>
        <p:spPr>
          <a:xfrm>
            <a:off x="2684500" y="1390650"/>
            <a:ext cx="1838400" cy="1838400"/>
          </a:xfrm>
          <a:prstGeom prst="rect">
            <a:avLst/>
          </a:prstGeom>
          <a:noFill/>
          <a:ln>
            <a:noFill/>
          </a:ln>
        </p:spPr>
      </p:sp>
      <p:sp>
        <p:nvSpPr>
          <p:cNvPr id="1083" name="Google Shape;1083;p77"/>
          <p:cNvSpPr/>
          <p:nvPr/>
        </p:nvSpPr>
        <p:spPr>
          <a:xfrm>
            <a:off x="2689263" y="3473187"/>
            <a:ext cx="1838400" cy="755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084" name="Google Shape;1084;p77"/>
          <p:cNvSpPr/>
          <p:nvPr/>
        </p:nvSpPr>
        <p:spPr>
          <a:xfrm>
            <a:off x="4616825" y="1390650"/>
            <a:ext cx="95100" cy="283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085" name="Google Shape;1085;p77"/>
          <p:cNvSpPr>
            <a:spLocks noGrp="1"/>
          </p:cNvSpPr>
          <p:nvPr>
            <p:ph type="pic" idx="4"/>
          </p:nvPr>
        </p:nvSpPr>
        <p:spPr>
          <a:xfrm>
            <a:off x="4711925" y="1390650"/>
            <a:ext cx="1838400" cy="1838400"/>
          </a:xfrm>
          <a:prstGeom prst="rect">
            <a:avLst/>
          </a:prstGeom>
          <a:noFill/>
          <a:ln>
            <a:noFill/>
          </a:ln>
        </p:spPr>
      </p:sp>
      <p:sp>
        <p:nvSpPr>
          <p:cNvPr id="1086" name="Google Shape;1086;p77"/>
          <p:cNvSpPr/>
          <p:nvPr/>
        </p:nvSpPr>
        <p:spPr>
          <a:xfrm>
            <a:off x="4716688" y="3473187"/>
            <a:ext cx="1838400" cy="755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087" name="Google Shape;1087;p77"/>
          <p:cNvSpPr/>
          <p:nvPr/>
        </p:nvSpPr>
        <p:spPr>
          <a:xfrm>
            <a:off x="6639475" y="1377275"/>
            <a:ext cx="95100" cy="283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088" name="Google Shape;1088;p77"/>
          <p:cNvSpPr>
            <a:spLocks noGrp="1"/>
          </p:cNvSpPr>
          <p:nvPr>
            <p:ph type="pic" idx="5"/>
          </p:nvPr>
        </p:nvSpPr>
        <p:spPr>
          <a:xfrm>
            <a:off x="6734575" y="1377275"/>
            <a:ext cx="1838400" cy="1838400"/>
          </a:xfrm>
          <a:prstGeom prst="rect">
            <a:avLst/>
          </a:prstGeom>
          <a:noFill/>
          <a:ln>
            <a:noFill/>
          </a:ln>
        </p:spPr>
      </p:sp>
      <p:sp>
        <p:nvSpPr>
          <p:cNvPr id="1089" name="Google Shape;1089;p77"/>
          <p:cNvSpPr/>
          <p:nvPr/>
        </p:nvSpPr>
        <p:spPr>
          <a:xfrm>
            <a:off x="6739338" y="3459812"/>
            <a:ext cx="1838400" cy="755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090" name="Google Shape;1090;p77"/>
          <p:cNvSpPr txBox="1">
            <a:spLocks noGrp="1"/>
          </p:cNvSpPr>
          <p:nvPr>
            <p:ph type="body" idx="6"/>
          </p:nvPr>
        </p:nvSpPr>
        <p:spPr>
          <a:xfrm>
            <a:off x="695025" y="3602275"/>
            <a:ext cx="1838400" cy="6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91" name="Google Shape;1091;p77"/>
          <p:cNvSpPr txBox="1">
            <a:spLocks noGrp="1"/>
          </p:cNvSpPr>
          <p:nvPr>
            <p:ph type="subTitle" idx="7"/>
          </p:nvPr>
        </p:nvSpPr>
        <p:spPr>
          <a:xfrm>
            <a:off x="2655925" y="3283075"/>
            <a:ext cx="1838400" cy="3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092" name="Google Shape;1092;p77"/>
          <p:cNvSpPr txBox="1">
            <a:spLocks noGrp="1"/>
          </p:cNvSpPr>
          <p:nvPr>
            <p:ph type="body" idx="8"/>
          </p:nvPr>
        </p:nvSpPr>
        <p:spPr>
          <a:xfrm>
            <a:off x="2655925" y="3602275"/>
            <a:ext cx="1838400" cy="6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93" name="Google Shape;1093;p77"/>
          <p:cNvSpPr txBox="1">
            <a:spLocks noGrp="1"/>
          </p:cNvSpPr>
          <p:nvPr>
            <p:ph type="subTitle" idx="9"/>
          </p:nvPr>
        </p:nvSpPr>
        <p:spPr>
          <a:xfrm>
            <a:off x="4714313" y="3283075"/>
            <a:ext cx="1838400" cy="3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094" name="Google Shape;1094;p77"/>
          <p:cNvSpPr txBox="1">
            <a:spLocks noGrp="1"/>
          </p:cNvSpPr>
          <p:nvPr>
            <p:ph type="body" idx="13"/>
          </p:nvPr>
        </p:nvSpPr>
        <p:spPr>
          <a:xfrm>
            <a:off x="4714313" y="3602275"/>
            <a:ext cx="1838400" cy="6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95" name="Google Shape;1095;p77"/>
          <p:cNvSpPr txBox="1">
            <a:spLocks noGrp="1"/>
          </p:cNvSpPr>
          <p:nvPr>
            <p:ph type="subTitle" idx="14"/>
          </p:nvPr>
        </p:nvSpPr>
        <p:spPr>
          <a:xfrm>
            <a:off x="6744125" y="3283075"/>
            <a:ext cx="1838400" cy="3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096" name="Google Shape;1096;p77"/>
          <p:cNvSpPr txBox="1">
            <a:spLocks noGrp="1"/>
          </p:cNvSpPr>
          <p:nvPr>
            <p:ph type="body" idx="15"/>
          </p:nvPr>
        </p:nvSpPr>
        <p:spPr>
          <a:xfrm>
            <a:off x="6744125" y="3602275"/>
            <a:ext cx="1838400" cy="6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97" name="Google Shape;1097;p77"/>
          <p:cNvSpPr/>
          <p:nvPr/>
        </p:nvSpPr>
        <p:spPr>
          <a:xfrm rot="-10356919" flipH="1">
            <a:off x="1899139" y="4777069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8" name="Google Shape;1098;p77"/>
          <p:cNvSpPr/>
          <p:nvPr/>
        </p:nvSpPr>
        <p:spPr>
          <a:xfrm rot="-10671850" flipH="1">
            <a:off x="6355595" y="4777071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9" name="Google Shape;1099;p77"/>
          <p:cNvSpPr/>
          <p:nvPr/>
        </p:nvSpPr>
        <p:spPr>
          <a:xfrm rot="10537185" flipH="1">
            <a:off x="3815961" y="4666363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6">
          <p15:clr>
            <a:srgbClr val="E46962"/>
          </p15:clr>
        </p15:guide>
        <p15:guide id="2" orient="horz" pos="2655">
          <p15:clr>
            <a:srgbClr val="E46962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Team Members  slide - v3">
  <p:cSld name="CUSTOM_8_2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78"/>
          <p:cNvSpPr/>
          <p:nvPr/>
        </p:nvSpPr>
        <p:spPr>
          <a:xfrm>
            <a:off x="4710653" y="36627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2" name="Google Shape;1102;p78"/>
          <p:cNvSpPr/>
          <p:nvPr/>
        </p:nvSpPr>
        <p:spPr>
          <a:xfrm>
            <a:off x="2057400" y="1333950"/>
            <a:ext cx="2390700" cy="1467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" name="Google Shape;1103;p7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04" name="Google Shape;1104;p78"/>
          <p:cNvSpPr>
            <a:spLocks noGrp="1"/>
          </p:cNvSpPr>
          <p:nvPr>
            <p:ph type="pic" idx="2"/>
          </p:nvPr>
        </p:nvSpPr>
        <p:spPr>
          <a:xfrm>
            <a:off x="942975" y="1390650"/>
            <a:ext cx="1467000" cy="1467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105" name="Google Shape;1105;p78"/>
          <p:cNvSpPr/>
          <p:nvPr/>
        </p:nvSpPr>
        <p:spPr>
          <a:xfrm flipH="1">
            <a:off x="4353000" y="1381125"/>
            <a:ext cx="95100" cy="1467000"/>
          </a:xfrm>
          <a:prstGeom prst="snip1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6" name="Google Shape;1106;p78"/>
          <p:cNvSpPr/>
          <p:nvPr/>
        </p:nvSpPr>
        <p:spPr>
          <a:xfrm>
            <a:off x="2057400" y="3107650"/>
            <a:ext cx="2390700" cy="1467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7" name="Google Shape;1107;p78"/>
          <p:cNvSpPr>
            <a:spLocks noGrp="1"/>
          </p:cNvSpPr>
          <p:nvPr>
            <p:ph type="pic" idx="3"/>
          </p:nvPr>
        </p:nvSpPr>
        <p:spPr>
          <a:xfrm>
            <a:off x="942975" y="3117175"/>
            <a:ext cx="1467000" cy="1467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108" name="Google Shape;1108;p78"/>
          <p:cNvSpPr/>
          <p:nvPr/>
        </p:nvSpPr>
        <p:spPr>
          <a:xfrm flipH="1">
            <a:off x="4353000" y="3107650"/>
            <a:ext cx="95100" cy="1467000"/>
          </a:xfrm>
          <a:prstGeom prst="snip1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9" name="Google Shape;1109;p78"/>
          <p:cNvSpPr/>
          <p:nvPr/>
        </p:nvSpPr>
        <p:spPr>
          <a:xfrm>
            <a:off x="5812950" y="1376363"/>
            <a:ext cx="2390700" cy="1467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0" name="Google Shape;1110;p78"/>
          <p:cNvSpPr>
            <a:spLocks noGrp="1"/>
          </p:cNvSpPr>
          <p:nvPr>
            <p:ph type="pic" idx="4"/>
          </p:nvPr>
        </p:nvSpPr>
        <p:spPr>
          <a:xfrm>
            <a:off x="4698525" y="1385888"/>
            <a:ext cx="1467000" cy="1467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111" name="Google Shape;1111;p78"/>
          <p:cNvSpPr/>
          <p:nvPr/>
        </p:nvSpPr>
        <p:spPr>
          <a:xfrm flipH="1">
            <a:off x="8108550" y="1376363"/>
            <a:ext cx="95100" cy="1467000"/>
          </a:xfrm>
          <a:prstGeom prst="snip1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" name="Google Shape;1112;p78"/>
          <p:cNvSpPr/>
          <p:nvPr/>
        </p:nvSpPr>
        <p:spPr>
          <a:xfrm>
            <a:off x="5812950" y="3102888"/>
            <a:ext cx="2390700" cy="1467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" name="Google Shape;1113;p78"/>
          <p:cNvSpPr>
            <a:spLocks noGrp="1"/>
          </p:cNvSpPr>
          <p:nvPr>
            <p:ph type="pic" idx="5"/>
          </p:nvPr>
        </p:nvSpPr>
        <p:spPr>
          <a:xfrm>
            <a:off x="4698525" y="3112413"/>
            <a:ext cx="1467000" cy="1467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114" name="Google Shape;1114;p78"/>
          <p:cNvSpPr/>
          <p:nvPr/>
        </p:nvSpPr>
        <p:spPr>
          <a:xfrm flipH="1">
            <a:off x="8108550" y="3102888"/>
            <a:ext cx="95100" cy="1467000"/>
          </a:xfrm>
          <a:prstGeom prst="snip1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78"/>
          <p:cNvSpPr txBox="1">
            <a:spLocks noGrp="1"/>
          </p:cNvSpPr>
          <p:nvPr>
            <p:ph type="body" idx="1"/>
          </p:nvPr>
        </p:nvSpPr>
        <p:spPr>
          <a:xfrm>
            <a:off x="2500250" y="2081974"/>
            <a:ext cx="176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6" name="Google Shape;1116;p78"/>
          <p:cNvSpPr txBox="1">
            <a:spLocks noGrp="1"/>
          </p:cNvSpPr>
          <p:nvPr>
            <p:ph type="subTitle" idx="6"/>
          </p:nvPr>
        </p:nvSpPr>
        <p:spPr>
          <a:xfrm>
            <a:off x="2500250" y="1718550"/>
            <a:ext cx="17625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117" name="Google Shape;1117;p78"/>
          <p:cNvSpPr txBox="1">
            <a:spLocks noGrp="1"/>
          </p:cNvSpPr>
          <p:nvPr>
            <p:ph type="subTitle" idx="7"/>
          </p:nvPr>
        </p:nvSpPr>
        <p:spPr>
          <a:xfrm>
            <a:off x="6255788" y="1718550"/>
            <a:ext cx="17625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118" name="Google Shape;1118;p78"/>
          <p:cNvSpPr txBox="1">
            <a:spLocks noGrp="1"/>
          </p:cNvSpPr>
          <p:nvPr>
            <p:ph type="body" idx="8"/>
          </p:nvPr>
        </p:nvSpPr>
        <p:spPr>
          <a:xfrm>
            <a:off x="6255775" y="2081974"/>
            <a:ext cx="176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9" name="Google Shape;1119;p78"/>
          <p:cNvSpPr txBox="1">
            <a:spLocks noGrp="1"/>
          </p:cNvSpPr>
          <p:nvPr>
            <p:ph type="subTitle" idx="9"/>
          </p:nvPr>
        </p:nvSpPr>
        <p:spPr>
          <a:xfrm>
            <a:off x="2500238" y="3416988"/>
            <a:ext cx="17625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120" name="Google Shape;1120;p78"/>
          <p:cNvSpPr txBox="1">
            <a:spLocks noGrp="1"/>
          </p:cNvSpPr>
          <p:nvPr>
            <p:ph type="body" idx="13"/>
          </p:nvPr>
        </p:nvSpPr>
        <p:spPr>
          <a:xfrm>
            <a:off x="2500225" y="3780411"/>
            <a:ext cx="176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1" name="Google Shape;1121;p78"/>
          <p:cNvSpPr txBox="1">
            <a:spLocks noGrp="1"/>
          </p:cNvSpPr>
          <p:nvPr>
            <p:ph type="subTitle" idx="14"/>
          </p:nvPr>
        </p:nvSpPr>
        <p:spPr>
          <a:xfrm>
            <a:off x="6255775" y="3416988"/>
            <a:ext cx="17625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122" name="Google Shape;1122;p78"/>
          <p:cNvSpPr txBox="1">
            <a:spLocks noGrp="1"/>
          </p:cNvSpPr>
          <p:nvPr>
            <p:ph type="body" idx="15"/>
          </p:nvPr>
        </p:nvSpPr>
        <p:spPr>
          <a:xfrm>
            <a:off x="6255763" y="3780411"/>
            <a:ext cx="176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Agenda slide - v1">
  <p:cSld name="CUSTOM_9_2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p7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25" name="Google Shape;1125;p79"/>
          <p:cNvSpPr/>
          <p:nvPr/>
        </p:nvSpPr>
        <p:spPr>
          <a:xfrm>
            <a:off x="1217250" y="1551825"/>
            <a:ext cx="1413000" cy="1413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1126" name="Google Shape;1126;p79"/>
          <p:cNvSpPr txBox="1">
            <a:spLocks noGrp="1"/>
          </p:cNvSpPr>
          <p:nvPr>
            <p:ph type="subTitle" idx="1"/>
          </p:nvPr>
        </p:nvSpPr>
        <p:spPr>
          <a:xfrm>
            <a:off x="1128300" y="3016588"/>
            <a:ext cx="1590900" cy="3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127" name="Google Shape;1127;p79"/>
          <p:cNvSpPr txBox="1">
            <a:spLocks noGrp="1"/>
          </p:cNvSpPr>
          <p:nvPr>
            <p:ph type="body" idx="2"/>
          </p:nvPr>
        </p:nvSpPr>
        <p:spPr>
          <a:xfrm>
            <a:off x="996300" y="3527500"/>
            <a:ext cx="1854900" cy="7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8" name="Google Shape;1128;p79"/>
          <p:cNvSpPr/>
          <p:nvPr/>
        </p:nvSpPr>
        <p:spPr>
          <a:xfrm>
            <a:off x="3969450" y="1551825"/>
            <a:ext cx="1413000" cy="1413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79"/>
          <p:cNvSpPr/>
          <p:nvPr/>
        </p:nvSpPr>
        <p:spPr>
          <a:xfrm>
            <a:off x="6589650" y="1551825"/>
            <a:ext cx="1413000" cy="1413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79"/>
          <p:cNvSpPr txBox="1">
            <a:spLocks noGrp="1"/>
          </p:cNvSpPr>
          <p:nvPr>
            <p:ph type="subTitle" idx="3"/>
          </p:nvPr>
        </p:nvSpPr>
        <p:spPr>
          <a:xfrm>
            <a:off x="3880500" y="3016588"/>
            <a:ext cx="1590900" cy="3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Dosis SemiBold"/>
              <a:buNone/>
              <a:defRPr sz="16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131" name="Google Shape;1131;p79"/>
          <p:cNvSpPr txBox="1">
            <a:spLocks noGrp="1"/>
          </p:cNvSpPr>
          <p:nvPr>
            <p:ph type="body" idx="4"/>
          </p:nvPr>
        </p:nvSpPr>
        <p:spPr>
          <a:xfrm>
            <a:off x="3748500" y="3527500"/>
            <a:ext cx="1854900" cy="7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2" name="Google Shape;1132;p79"/>
          <p:cNvSpPr txBox="1">
            <a:spLocks noGrp="1"/>
          </p:cNvSpPr>
          <p:nvPr>
            <p:ph type="subTitle" idx="5"/>
          </p:nvPr>
        </p:nvSpPr>
        <p:spPr>
          <a:xfrm>
            <a:off x="6500700" y="3016588"/>
            <a:ext cx="1590900" cy="3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Dosis SemiBold"/>
              <a:buNone/>
              <a:defRPr sz="1600">
                <a:solidFill>
                  <a:schemeClr val="accent4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133" name="Google Shape;1133;p79"/>
          <p:cNvSpPr txBox="1">
            <a:spLocks noGrp="1"/>
          </p:cNvSpPr>
          <p:nvPr>
            <p:ph type="body" idx="6"/>
          </p:nvPr>
        </p:nvSpPr>
        <p:spPr>
          <a:xfrm>
            <a:off x="6368700" y="3527500"/>
            <a:ext cx="1854900" cy="7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4" name="Google Shape;1134;p79"/>
          <p:cNvSpPr txBox="1"/>
          <p:nvPr/>
        </p:nvSpPr>
        <p:spPr>
          <a:xfrm>
            <a:off x="1710750" y="2041566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1</a:t>
            </a:r>
            <a:endParaRPr sz="3600"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135" name="Google Shape;1135;p79"/>
          <p:cNvSpPr txBox="1"/>
          <p:nvPr/>
        </p:nvSpPr>
        <p:spPr>
          <a:xfrm>
            <a:off x="4421850" y="2041575"/>
            <a:ext cx="4671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2</a:t>
            </a:r>
            <a:endParaRPr sz="3600">
              <a:solidFill>
                <a:schemeClr val="accen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136" name="Google Shape;1136;p79"/>
          <p:cNvSpPr txBox="1"/>
          <p:nvPr/>
        </p:nvSpPr>
        <p:spPr>
          <a:xfrm>
            <a:off x="7042150" y="2041575"/>
            <a:ext cx="4671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accent4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3</a:t>
            </a:r>
            <a:endParaRPr sz="3600">
              <a:solidFill>
                <a:schemeClr val="accent4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137" name="Google Shape;1137;p79"/>
          <p:cNvSpPr/>
          <p:nvPr/>
        </p:nvSpPr>
        <p:spPr>
          <a:xfrm rot="-10356919" flipH="1">
            <a:off x="1899139" y="4777069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8" name="Google Shape;1138;p79"/>
          <p:cNvSpPr/>
          <p:nvPr/>
        </p:nvSpPr>
        <p:spPr>
          <a:xfrm rot="-10671850" flipH="1">
            <a:off x="6355595" y="4777071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9" name="Google Shape;1139;p79"/>
          <p:cNvSpPr/>
          <p:nvPr/>
        </p:nvSpPr>
        <p:spPr>
          <a:xfrm rot="10537185" flipH="1">
            <a:off x="3815961" y="4666363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Agenda slide - v2">
  <p:cSld name="CUSTOM_10"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41" name="Google Shape;1141;p80"/>
          <p:cNvCxnSpPr/>
          <p:nvPr/>
        </p:nvCxnSpPr>
        <p:spPr>
          <a:xfrm>
            <a:off x="876150" y="1898000"/>
            <a:ext cx="5100" cy="2309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142" name="Google Shape;1142;p8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43" name="Google Shape;1143;p80"/>
          <p:cNvSpPr/>
          <p:nvPr/>
        </p:nvSpPr>
        <p:spPr>
          <a:xfrm>
            <a:off x="566250" y="1323245"/>
            <a:ext cx="624300" cy="624300"/>
          </a:xfrm>
          <a:prstGeom prst="ellipse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1144" name="Google Shape;1144;p80"/>
          <p:cNvSpPr txBox="1">
            <a:spLocks noGrp="1"/>
          </p:cNvSpPr>
          <p:nvPr>
            <p:ph type="subTitle" idx="1"/>
          </p:nvPr>
        </p:nvSpPr>
        <p:spPr>
          <a:xfrm>
            <a:off x="1491600" y="1377275"/>
            <a:ext cx="6157200" cy="2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145" name="Google Shape;1145;p80"/>
          <p:cNvSpPr txBox="1">
            <a:spLocks noGrp="1"/>
          </p:cNvSpPr>
          <p:nvPr>
            <p:ph type="subTitle" idx="2"/>
          </p:nvPr>
        </p:nvSpPr>
        <p:spPr>
          <a:xfrm>
            <a:off x="1491600" y="3710900"/>
            <a:ext cx="6157200" cy="2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Dosis SemiBold"/>
              <a:buNone/>
              <a:defRPr sz="16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146" name="Google Shape;1146;p80"/>
          <p:cNvSpPr txBox="1">
            <a:spLocks noGrp="1"/>
          </p:cNvSpPr>
          <p:nvPr>
            <p:ph type="body" idx="3"/>
          </p:nvPr>
        </p:nvSpPr>
        <p:spPr>
          <a:xfrm>
            <a:off x="1491600" y="3969025"/>
            <a:ext cx="6157200" cy="6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47" name="Google Shape;1147;p80"/>
          <p:cNvSpPr txBox="1">
            <a:spLocks noGrp="1"/>
          </p:cNvSpPr>
          <p:nvPr>
            <p:ph type="subTitle" idx="4"/>
          </p:nvPr>
        </p:nvSpPr>
        <p:spPr>
          <a:xfrm>
            <a:off x="1491600" y="2534575"/>
            <a:ext cx="6157200" cy="2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Dosis SemiBold"/>
              <a:buNone/>
              <a:defRPr sz="16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osis SemiBold"/>
              <a:buNone/>
              <a:defRPr sz="16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148" name="Google Shape;1148;p80"/>
          <p:cNvSpPr txBox="1">
            <a:spLocks noGrp="1"/>
          </p:cNvSpPr>
          <p:nvPr>
            <p:ph type="body" idx="5"/>
          </p:nvPr>
        </p:nvSpPr>
        <p:spPr>
          <a:xfrm>
            <a:off x="1491600" y="2802225"/>
            <a:ext cx="6157200" cy="6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49" name="Google Shape;1149;p80"/>
          <p:cNvSpPr txBox="1">
            <a:spLocks noGrp="1"/>
          </p:cNvSpPr>
          <p:nvPr>
            <p:ph type="body" idx="6"/>
          </p:nvPr>
        </p:nvSpPr>
        <p:spPr>
          <a:xfrm>
            <a:off x="1491600" y="1635400"/>
            <a:ext cx="6157200" cy="6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50" name="Google Shape;1150;p80"/>
          <p:cNvSpPr/>
          <p:nvPr/>
        </p:nvSpPr>
        <p:spPr>
          <a:xfrm>
            <a:off x="566400" y="2495120"/>
            <a:ext cx="624300" cy="6243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1151" name="Google Shape;1151;p80"/>
          <p:cNvSpPr/>
          <p:nvPr/>
        </p:nvSpPr>
        <p:spPr>
          <a:xfrm>
            <a:off x="566250" y="3666995"/>
            <a:ext cx="624300" cy="6243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1152" name="Google Shape;1152;p80"/>
          <p:cNvSpPr txBox="1"/>
          <p:nvPr/>
        </p:nvSpPr>
        <p:spPr>
          <a:xfrm>
            <a:off x="703788" y="1418641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28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1</a:t>
            </a:r>
            <a:endParaRPr sz="2800"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153" name="Google Shape;1153;p80"/>
          <p:cNvSpPr txBox="1"/>
          <p:nvPr/>
        </p:nvSpPr>
        <p:spPr>
          <a:xfrm>
            <a:off x="665388" y="2590516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28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2</a:t>
            </a:r>
            <a:endParaRPr sz="2800"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154" name="Google Shape;1154;p80"/>
          <p:cNvSpPr txBox="1"/>
          <p:nvPr/>
        </p:nvSpPr>
        <p:spPr>
          <a:xfrm>
            <a:off x="665688" y="3766841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28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3</a:t>
            </a:r>
            <a:endParaRPr sz="2800"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155" name="Google Shape;1155;p80"/>
          <p:cNvSpPr/>
          <p:nvPr/>
        </p:nvSpPr>
        <p:spPr>
          <a:xfrm rot="5843081" flipH="1">
            <a:off x="8689215" y="4387692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6" name="Google Shape;1156;p80"/>
          <p:cNvSpPr/>
          <p:nvPr/>
        </p:nvSpPr>
        <p:spPr>
          <a:xfrm rot="5528150" flipH="1">
            <a:off x="8689200" y="-68766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7" name="Google Shape;1157;p80"/>
          <p:cNvSpPr/>
          <p:nvPr/>
        </p:nvSpPr>
        <p:spPr>
          <a:xfrm rot="5137185" flipH="1">
            <a:off x="8464752" y="2357116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818">
          <p15:clr>
            <a:srgbClr val="E46962"/>
          </p15:clr>
        </p15:guide>
        <p15:guide id="2" orient="horz" pos="1030">
          <p15:clr>
            <a:srgbClr val="E46962"/>
          </p15:clr>
        </p15:guide>
        <p15:guide id="3" orient="horz" pos="1768">
          <p15:clr>
            <a:srgbClr val="E46962"/>
          </p15:clr>
        </p15:guide>
        <p15:guide id="4" orient="horz" pos="2509">
          <p15:clr>
            <a:srgbClr val="E46962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Agenda slide - v3">
  <p:cSld name="CUSTOM_11_2">
    <p:spTree>
      <p:nvGrpSpPr>
        <p:cNvPr id="1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8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60" name="Google Shape;1160;p81"/>
          <p:cNvSpPr/>
          <p:nvPr/>
        </p:nvSpPr>
        <p:spPr>
          <a:xfrm>
            <a:off x="1294035" y="2001000"/>
            <a:ext cx="82800" cy="1141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1" name="Google Shape;1161;p81"/>
          <p:cNvSpPr txBox="1">
            <a:spLocks noGrp="1"/>
          </p:cNvSpPr>
          <p:nvPr>
            <p:ph type="subTitle" idx="1"/>
          </p:nvPr>
        </p:nvSpPr>
        <p:spPr>
          <a:xfrm>
            <a:off x="1521533" y="2001716"/>
            <a:ext cx="1528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162" name="Google Shape;1162;p81"/>
          <p:cNvSpPr txBox="1">
            <a:spLocks noGrp="1"/>
          </p:cNvSpPr>
          <p:nvPr>
            <p:ph type="body" idx="2"/>
          </p:nvPr>
        </p:nvSpPr>
        <p:spPr>
          <a:xfrm>
            <a:off x="1464055" y="2383356"/>
            <a:ext cx="1643400" cy="7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63" name="Google Shape;1163;p81"/>
          <p:cNvSpPr/>
          <p:nvPr/>
        </p:nvSpPr>
        <p:spPr>
          <a:xfrm>
            <a:off x="3976761" y="2001000"/>
            <a:ext cx="82800" cy="114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" name="Google Shape;1164;p81"/>
          <p:cNvSpPr txBox="1">
            <a:spLocks noGrp="1"/>
          </p:cNvSpPr>
          <p:nvPr>
            <p:ph type="subTitle" idx="3"/>
          </p:nvPr>
        </p:nvSpPr>
        <p:spPr>
          <a:xfrm>
            <a:off x="4204259" y="2001716"/>
            <a:ext cx="1528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 sz="14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Dosis SemiBold"/>
              <a:buNone/>
              <a:defRPr sz="16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Dosis SemiBold"/>
              <a:buNone/>
              <a:defRPr sz="16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Dosis SemiBold"/>
              <a:buNone/>
              <a:defRPr sz="16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Dosis SemiBold"/>
              <a:buNone/>
              <a:defRPr sz="16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Dosis SemiBold"/>
              <a:buNone/>
              <a:defRPr sz="16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Dosis SemiBold"/>
              <a:buNone/>
              <a:defRPr sz="16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Dosis SemiBold"/>
              <a:buNone/>
              <a:defRPr sz="16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Dosis SemiBold"/>
              <a:buNone/>
              <a:defRPr sz="16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165" name="Google Shape;1165;p81"/>
          <p:cNvSpPr txBox="1">
            <a:spLocks noGrp="1"/>
          </p:cNvSpPr>
          <p:nvPr>
            <p:ph type="body" idx="4"/>
          </p:nvPr>
        </p:nvSpPr>
        <p:spPr>
          <a:xfrm>
            <a:off x="4146781" y="2383356"/>
            <a:ext cx="1643400" cy="7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66" name="Google Shape;1166;p81"/>
          <p:cNvSpPr/>
          <p:nvPr/>
        </p:nvSpPr>
        <p:spPr>
          <a:xfrm>
            <a:off x="6659487" y="2001000"/>
            <a:ext cx="82800" cy="1141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7" name="Google Shape;1167;p81"/>
          <p:cNvSpPr txBox="1">
            <a:spLocks noGrp="1"/>
          </p:cNvSpPr>
          <p:nvPr>
            <p:ph type="subTitle" idx="5"/>
          </p:nvPr>
        </p:nvSpPr>
        <p:spPr>
          <a:xfrm>
            <a:off x="6886985" y="2001716"/>
            <a:ext cx="1528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 sz="14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Dosis SemiBold"/>
              <a:buNone/>
              <a:defRPr sz="16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Dosis SemiBold"/>
              <a:buNone/>
              <a:defRPr sz="16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Dosis SemiBold"/>
              <a:buNone/>
              <a:defRPr sz="16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Dosis SemiBold"/>
              <a:buNone/>
              <a:defRPr sz="16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Dosis SemiBold"/>
              <a:buNone/>
              <a:defRPr sz="16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Dosis SemiBold"/>
              <a:buNone/>
              <a:defRPr sz="16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Dosis SemiBold"/>
              <a:buNone/>
              <a:defRPr sz="16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Dosis SemiBold"/>
              <a:buNone/>
              <a:defRPr sz="16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168" name="Google Shape;1168;p81"/>
          <p:cNvSpPr txBox="1">
            <a:spLocks noGrp="1"/>
          </p:cNvSpPr>
          <p:nvPr>
            <p:ph type="body" idx="6"/>
          </p:nvPr>
        </p:nvSpPr>
        <p:spPr>
          <a:xfrm>
            <a:off x="6829507" y="2383356"/>
            <a:ext cx="1643400" cy="7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69" name="Google Shape;1169;p81"/>
          <p:cNvSpPr txBox="1"/>
          <p:nvPr/>
        </p:nvSpPr>
        <p:spPr>
          <a:xfrm>
            <a:off x="780800" y="2329066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1</a:t>
            </a:r>
            <a:endParaRPr sz="3600"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170" name="Google Shape;1170;p81"/>
          <p:cNvSpPr txBox="1"/>
          <p:nvPr/>
        </p:nvSpPr>
        <p:spPr>
          <a:xfrm>
            <a:off x="3414113" y="2329066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2</a:t>
            </a:r>
            <a:endParaRPr sz="3600">
              <a:solidFill>
                <a:schemeClr val="accen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171" name="Google Shape;1171;p81"/>
          <p:cNvSpPr txBox="1"/>
          <p:nvPr/>
        </p:nvSpPr>
        <p:spPr>
          <a:xfrm>
            <a:off x="6096825" y="2329066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3</a:t>
            </a:r>
            <a:endParaRPr sz="3600">
              <a:solidFill>
                <a:schemeClr val="accent3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172" name="Google Shape;1172;p81"/>
          <p:cNvSpPr/>
          <p:nvPr/>
        </p:nvSpPr>
        <p:spPr>
          <a:xfrm rot="-10356919" flipH="1">
            <a:off x="1899139" y="4777069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3" name="Google Shape;1173;p81"/>
          <p:cNvSpPr/>
          <p:nvPr/>
        </p:nvSpPr>
        <p:spPr>
          <a:xfrm rot="-10671850" flipH="1">
            <a:off x="6355595" y="4777071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4" name="Google Shape;1174;p81"/>
          <p:cNvSpPr/>
          <p:nvPr/>
        </p:nvSpPr>
        <p:spPr>
          <a:xfrm rot="10537185" flipH="1">
            <a:off x="3815961" y="4666363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67">
          <p15:clr>
            <a:srgbClr val="E46962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Agenda slide - v1">
  <p:cSld name="CUSTOM_12">
    <p:spTree>
      <p:nvGrpSpPr>
        <p:cNvPr id="1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Google Shape;1176;p82"/>
          <p:cNvSpPr txBox="1">
            <a:spLocks noGrp="1"/>
          </p:cNvSpPr>
          <p:nvPr>
            <p:ph type="title"/>
          </p:nvPr>
        </p:nvSpPr>
        <p:spPr>
          <a:xfrm>
            <a:off x="566250" y="191450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1177" name="Google Shape;1177;p82"/>
          <p:cNvCxnSpPr/>
          <p:nvPr/>
        </p:nvCxnSpPr>
        <p:spPr>
          <a:xfrm>
            <a:off x="571500" y="1773700"/>
            <a:ext cx="800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78" name="Google Shape;1178;p82"/>
          <p:cNvSpPr txBox="1">
            <a:spLocks noGrp="1"/>
          </p:cNvSpPr>
          <p:nvPr>
            <p:ph type="body" idx="1"/>
          </p:nvPr>
        </p:nvSpPr>
        <p:spPr>
          <a:xfrm>
            <a:off x="1519050" y="1279900"/>
            <a:ext cx="6847500" cy="451800"/>
          </a:xfrm>
          <a:prstGeom prst="rect">
            <a:avLst/>
          </a:prstGeom>
        </p:spPr>
        <p:txBody>
          <a:bodyPr spcFirstLastPara="1" wrap="square" lIns="91425" tIns="90000" rIns="91425" bIns="90000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79" name="Google Shape;1179;p82"/>
          <p:cNvSpPr txBox="1">
            <a:spLocks noGrp="1"/>
          </p:cNvSpPr>
          <p:nvPr>
            <p:ph type="subTitle" idx="2"/>
          </p:nvPr>
        </p:nvSpPr>
        <p:spPr>
          <a:xfrm>
            <a:off x="1519050" y="1857581"/>
            <a:ext cx="68475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 sz="14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cxnSp>
        <p:nvCxnSpPr>
          <p:cNvPr id="1180" name="Google Shape;1180;p82"/>
          <p:cNvCxnSpPr/>
          <p:nvPr/>
        </p:nvCxnSpPr>
        <p:spPr>
          <a:xfrm>
            <a:off x="574125" y="2786675"/>
            <a:ext cx="800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81" name="Google Shape;1181;p82"/>
          <p:cNvSpPr txBox="1">
            <a:spLocks noGrp="1"/>
          </p:cNvSpPr>
          <p:nvPr>
            <p:ph type="body" idx="3"/>
          </p:nvPr>
        </p:nvSpPr>
        <p:spPr>
          <a:xfrm>
            <a:off x="1521675" y="2251000"/>
            <a:ext cx="6847500" cy="451800"/>
          </a:xfrm>
          <a:prstGeom prst="rect">
            <a:avLst/>
          </a:prstGeom>
        </p:spPr>
        <p:txBody>
          <a:bodyPr spcFirstLastPara="1" wrap="square" lIns="91425" tIns="90000" rIns="91425" bIns="90000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2" name="Google Shape;1182;p82"/>
          <p:cNvSpPr txBox="1">
            <a:spLocks noGrp="1"/>
          </p:cNvSpPr>
          <p:nvPr>
            <p:ph type="subTitle" idx="4"/>
          </p:nvPr>
        </p:nvSpPr>
        <p:spPr>
          <a:xfrm>
            <a:off x="1521675" y="844606"/>
            <a:ext cx="68475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cxnSp>
        <p:nvCxnSpPr>
          <p:cNvPr id="1183" name="Google Shape;1183;p82"/>
          <p:cNvCxnSpPr/>
          <p:nvPr/>
        </p:nvCxnSpPr>
        <p:spPr>
          <a:xfrm>
            <a:off x="576750" y="3799650"/>
            <a:ext cx="800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84" name="Google Shape;1184;p82"/>
          <p:cNvSpPr txBox="1">
            <a:spLocks noGrp="1"/>
          </p:cNvSpPr>
          <p:nvPr>
            <p:ph type="body" idx="5"/>
          </p:nvPr>
        </p:nvSpPr>
        <p:spPr>
          <a:xfrm>
            <a:off x="1524300" y="3263975"/>
            <a:ext cx="6847500" cy="451800"/>
          </a:xfrm>
          <a:prstGeom prst="rect">
            <a:avLst/>
          </a:prstGeom>
        </p:spPr>
        <p:txBody>
          <a:bodyPr spcFirstLastPara="1" wrap="square" lIns="91425" tIns="90000" rIns="91425" bIns="90000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5" name="Google Shape;1185;p82"/>
          <p:cNvSpPr txBox="1">
            <a:spLocks noGrp="1"/>
          </p:cNvSpPr>
          <p:nvPr>
            <p:ph type="subTitle" idx="6"/>
          </p:nvPr>
        </p:nvSpPr>
        <p:spPr>
          <a:xfrm>
            <a:off x="1524300" y="2870556"/>
            <a:ext cx="68475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 sz="14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186" name="Google Shape;1186;p82"/>
          <p:cNvSpPr txBox="1">
            <a:spLocks noGrp="1"/>
          </p:cNvSpPr>
          <p:nvPr>
            <p:ph type="body" idx="7"/>
          </p:nvPr>
        </p:nvSpPr>
        <p:spPr>
          <a:xfrm>
            <a:off x="1521675" y="4276950"/>
            <a:ext cx="6847500" cy="451800"/>
          </a:xfrm>
          <a:prstGeom prst="rect">
            <a:avLst/>
          </a:prstGeom>
        </p:spPr>
        <p:txBody>
          <a:bodyPr spcFirstLastPara="1" wrap="square" lIns="91425" tIns="90000" rIns="91425" bIns="90000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7" name="Google Shape;1187;p82"/>
          <p:cNvSpPr txBox="1">
            <a:spLocks noGrp="1"/>
          </p:cNvSpPr>
          <p:nvPr>
            <p:ph type="subTitle" idx="8"/>
          </p:nvPr>
        </p:nvSpPr>
        <p:spPr>
          <a:xfrm>
            <a:off x="1521675" y="3883531"/>
            <a:ext cx="68475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 sz="14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188" name="Google Shape;1188;p82"/>
          <p:cNvSpPr txBox="1"/>
          <p:nvPr/>
        </p:nvSpPr>
        <p:spPr>
          <a:xfrm>
            <a:off x="857900" y="10168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1</a:t>
            </a:r>
            <a:endParaRPr sz="3600"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189" name="Google Shape;1189;p82"/>
          <p:cNvSpPr txBox="1"/>
          <p:nvPr/>
        </p:nvSpPr>
        <p:spPr>
          <a:xfrm>
            <a:off x="857900" y="2063441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2</a:t>
            </a:r>
            <a:endParaRPr sz="3600">
              <a:solidFill>
                <a:schemeClr val="accen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190" name="Google Shape;1190;p82"/>
          <p:cNvSpPr txBox="1"/>
          <p:nvPr/>
        </p:nvSpPr>
        <p:spPr>
          <a:xfrm>
            <a:off x="857900" y="30764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3</a:t>
            </a:r>
            <a:endParaRPr sz="3600">
              <a:solidFill>
                <a:schemeClr val="accent3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191" name="Google Shape;1191;p82"/>
          <p:cNvSpPr txBox="1"/>
          <p:nvPr/>
        </p:nvSpPr>
        <p:spPr>
          <a:xfrm>
            <a:off x="857900" y="4055741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4</a:t>
            </a:r>
            <a:endParaRPr sz="3600">
              <a:solidFill>
                <a:schemeClr val="accent6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192" name="Google Shape;1192;p82"/>
          <p:cNvSpPr/>
          <p:nvPr/>
        </p:nvSpPr>
        <p:spPr>
          <a:xfrm rot="5843081" flipH="1">
            <a:off x="8689215" y="4387692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3" name="Google Shape;1193;p82"/>
          <p:cNvSpPr/>
          <p:nvPr/>
        </p:nvSpPr>
        <p:spPr>
          <a:xfrm rot="5528150" flipH="1">
            <a:off x="8689200" y="-68766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4" name="Google Shape;1194;p82"/>
          <p:cNvSpPr/>
          <p:nvPr/>
        </p:nvSpPr>
        <p:spPr>
          <a:xfrm rot="5137185" flipH="1">
            <a:off x="8464752" y="2357116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64">
          <p15:clr>
            <a:srgbClr val="E46962"/>
          </p15:clr>
        </p15:guide>
        <p15:guide id="2" pos="1020">
          <p15:clr>
            <a:srgbClr val="E46962"/>
          </p15:clr>
        </p15:guide>
        <p15:guide id="3" pos="689">
          <p15:clr>
            <a:srgbClr val="E46962"/>
          </p15:clr>
        </p15:guide>
        <p15:guide id="4" orient="horz" pos="532">
          <p15:clr>
            <a:srgbClr val="E46962"/>
          </p15:clr>
        </p15:guide>
        <p15:guide id="5" orient="horz" pos="777">
          <p15:clr>
            <a:srgbClr val="E46962"/>
          </p15:clr>
        </p15:guide>
        <p15:guide id="6" orient="horz" pos="1170">
          <p15:clr>
            <a:srgbClr val="E46962"/>
          </p15:clr>
        </p15:guide>
        <p15:guide id="7" orient="horz" pos="1418">
          <p15:clr>
            <a:srgbClr val="E46962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Agenda slide - v2">
  <p:cSld name="CUSTOM_12_1"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6" name="Google Shape;1196;p83"/>
          <p:cNvCxnSpPr>
            <a:stCxn id="1197" idx="0"/>
            <a:endCxn id="1198" idx="2"/>
          </p:cNvCxnSpPr>
          <p:nvPr/>
        </p:nvCxnSpPr>
        <p:spPr>
          <a:xfrm>
            <a:off x="997332" y="1359704"/>
            <a:ext cx="0" cy="32919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199" name="Google Shape;1199;p83"/>
          <p:cNvSpPr/>
          <p:nvPr/>
        </p:nvSpPr>
        <p:spPr>
          <a:xfrm>
            <a:off x="656425" y="1233538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00" name="Google Shape;1200;p83"/>
          <p:cNvSpPr txBox="1">
            <a:spLocks noGrp="1"/>
          </p:cNvSpPr>
          <p:nvPr>
            <p:ph type="title"/>
          </p:nvPr>
        </p:nvSpPr>
        <p:spPr>
          <a:xfrm>
            <a:off x="566250" y="15867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201" name="Google Shape;1201;p83"/>
          <p:cNvSpPr txBox="1">
            <a:spLocks noGrp="1"/>
          </p:cNvSpPr>
          <p:nvPr>
            <p:ph type="body" idx="1"/>
          </p:nvPr>
        </p:nvSpPr>
        <p:spPr>
          <a:xfrm>
            <a:off x="1700850" y="1522399"/>
            <a:ext cx="6847500" cy="48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02" name="Google Shape;1202;p83"/>
          <p:cNvSpPr txBox="1">
            <a:spLocks noGrp="1"/>
          </p:cNvSpPr>
          <p:nvPr>
            <p:ph type="subTitle" idx="2"/>
          </p:nvPr>
        </p:nvSpPr>
        <p:spPr>
          <a:xfrm>
            <a:off x="1700850" y="1120105"/>
            <a:ext cx="6847500" cy="3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203" name="Google Shape;1203;p83"/>
          <p:cNvSpPr/>
          <p:nvPr/>
        </p:nvSpPr>
        <p:spPr>
          <a:xfrm>
            <a:off x="656400" y="2147938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04" name="Google Shape;1204;p83"/>
          <p:cNvSpPr txBox="1">
            <a:spLocks noGrp="1"/>
          </p:cNvSpPr>
          <p:nvPr>
            <p:ph type="body" idx="3"/>
          </p:nvPr>
        </p:nvSpPr>
        <p:spPr>
          <a:xfrm>
            <a:off x="1700825" y="2410174"/>
            <a:ext cx="6847500" cy="48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05" name="Google Shape;1205;p83"/>
          <p:cNvSpPr txBox="1">
            <a:spLocks noGrp="1"/>
          </p:cNvSpPr>
          <p:nvPr>
            <p:ph type="subTitle" idx="4"/>
          </p:nvPr>
        </p:nvSpPr>
        <p:spPr>
          <a:xfrm>
            <a:off x="1700825" y="2034505"/>
            <a:ext cx="6847500" cy="3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 sz="14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206" name="Google Shape;1206;p83"/>
          <p:cNvSpPr/>
          <p:nvPr/>
        </p:nvSpPr>
        <p:spPr>
          <a:xfrm>
            <a:off x="656413" y="3062338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07" name="Google Shape;1207;p83"/>
          <p:cNvSpPr txBox="1">
            <a:spLocks noGrp="1"/>
          </p:cNvSpPr>
          <p:nvPr>
            <p:ph type="body" idx="5"/>
          </p:nvPr>
        </p:nvSpPr>
        <p:spPr>
          <a:xfrm>
            <a:off x="1700838" y="3324574"/>
            <a:ext cx="6847500" cy="48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08" name="Google Shape;1208;p83"/>
          <p:cNvSpPr txBox="1">
            <a:spLocks noGrp="1"/>
          </p:cNvSpPr>
          <p:nvPr>
            <p:ph type="subTitle" idx="6"/>
          </p:nvPr>
        </p:nvSpPr>
        <p:spPr>
          <a:xfrm>
            <a:off x="1700838" y="2948905"/>
            <a:ext cx="6847500" cy="3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 sz="14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209" name="Google Shape;1209;p83"/>
          <p:cNvSpPr/>
          <p:nvPr/>
        </p:nvSpPr>
        <p:spPr>
          <a:xfrm>
            <a:off x="656400" y="3976738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10" name="Google Shape;1210;p83"/>
          <p:cNvSpPr txBox="1">
            <a:spLocks noGrp="1"/>
          </p:cNvSpPr>
          <p:nvPr>
            <p:ph type="body" idx="7"/>
          </p:nvPr>
        </p:nvSpPr>
        <p:spPr>
          <a:xfrm>
            <a:off x="1700825" y="4238974"/>
            <a:ext cx="6847500" cy="48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1" name="Google Shape;1211;p83"/>
          <p:cNvSpPr txBox="1">
            <a:spLocks noGrp="1"/>
          </p:cNvSpPr>
          <p:nvPr>
            <p:ph type="subTitle" idx="8"/>
          </p:nvPr>
        </p:nvSpPr>
        <p:spPr>
          <a:xfrm>
            <a:off x="1700825" y="3863305"/>
            <a:ext cx="6847500" cy="3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 sz="14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197" name="Google Shape;1197;p83"/>
          <p:cNvSpPr txBox="1"/>
          <p:nvPr/>
        </p:nvSpPr>
        <p:spPr>
          <a:xfrm>
            <a:off x="784332" y="13597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1</a:t>
            </a:r>
            <a:endParaRPr sz="3600"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212" name="Google Shape;1212;p83"/>
          <p:cNvSpPr txBox="1"/>
          <p:nvPr/>
        </p:nvSpPr>
        <p:spPr>
          <a:xfrm>
            <a:off x="803382" y="22741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2</a:t>
            </a:r>
            <a:endParaRPr sz="3600"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213" name="Google Shape;1213;p83"/>
          <p:cNvSpPr txBox="1"/>
          <p:nvPr/>
        </p:nvSpPr>
        <p:spPr>
          <a:xfrm>
            <a:off x="803382" y="31885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3</a:t>
            </a:r>
            <a:endParaRPr sz="3600"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214" name="Google Shape;1214;p83"/>
          <p:cNvSpPr txBox="1"/>
          <p:nvPr/>
        </p:nvSpPr>
        <p:spPr>
          <a:xfrm>
            <a:off x="765282" y="41029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4</a:t>
            </a:r>
            <a:endParaRPr sz="3600"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215" name="Google Shape;1215;p83"/>
          <p:cNvSpPr/>
          <p:nvPr/>
        </p:nvSpPr>
        <p:spPr>
          <a:xfrm rot="5843081" flipH="1">
            <a:off x="8689215" y="4387692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6" name="Google Shape;1216;p83"/>
          <p:cNvSpPr/>
          <p:nvPr/>
        </p:nvSpPr>
        <p:spPr>
          <a:xfrm rot="5528150" flipH="1">
            <a:off x="8689200" y="-68766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7" name="Google Shape;1217;p83"/>
          <p:cNvSpPr/>
          <p:nvPr/>
        </p:nvSpPr>
        <p:spPr>
          <a:xfrm rot="5137185" flipH="1">
            <a:off x="8464752" y="2357116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071">
          <p15:clr>
            <a:srgbClr val="E46962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Agenda slide - v3">
  <p:cSld name="CUSTOM_12_2"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84"/>
          <p:cNvSpPr/>
          <p:nvPr/>
        </p:nvSpPr>
        <p:spPr>
          <a:xfrm>
            <a:off x="4702745" y="36553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0" name="Google Shape;1220;p84"/>
          <p:cNvSpPr/>
          <p:nvPr/>
        </p:nvSpPr>
        <p:spPr>
          <a:xfrm>
            <a:off x="1508550" y="731378"/>
            <a:ext cx="6444900" cy="965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1" name="Google Shape;1221;p84"/>
          <p:cNvSpPr txBox="1">
            <a:spLocks noGrp="1"/>
          </p:cNvSpPr>
          <p:nvPr>
            <p:ph type="title"/>
          </p:nvPr>
        </p:nvSpPr>
        <p:spPr>
          <a:xfrm>
            <a:off x="1508550" y="63425"/>
            <a:ext cx="6525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222" name="Google Shape;1222;p84"/>
          <p:cNvSpPr txBox="1">
            <a:spLocks noGrp="1"/>
          </p:cNvSpPr>
          <p:nvPr>
            <p:ph type="body" idx="1"/>
          </p:nvPr>
        </p:nvSpPr>
        <p:spPr>
          <a:xfrm>
            <a:off x="1607250" y="1102775"/>
            <a:ext cx="6346200" cy="5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23" name="Google Shape;1223;p84"/>
          <p:cNvSpPr txBox="1">
            <a:spLocks noGrp="1"/>
          </p:cNvSpPr>
          <p:nvPr>
            <p:ph type="subTitle" idx="2"/>
          </p:nvPr>
        </p:nvSpPr>
        <p:spPr>
          <a:xfrm>
            <a:off x="1607225" y="769475"/>
            <a:ext cx="63462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224" name="Google Shape;1224;p84"/>
          <p:cNvSpPr/>
          <p:nvPr/>
        </p:nvSpPr>
        <p:spPr>
          <a:xfrm>
            <a:off x="7953442" y="731378"/>
            <a:ext cx="81000" cy="965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25" name="Google Shape;1225;p84"/>
          <p:cNvSpPr/>
          <p:nvPr/>
        </p:nvSpPr>
        <p:spPr>
          <a:xfrm>
            <a:off x="1508550" y="1792328"/>
            <a:ext cx="6444900" cy="965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6" name="Google Shape;1226;p84"/>
          <p:cNvSpPr txBox="1">
            <a:spLocks noGrp="1"/>
          </p:cNvSpPr>
          <p:nvPr>
            <p:ph type="body" idx="3"/>
          </p:nvPr>
        </p:nvSpPr>
        <p:spPr>
          <a:xfrm>
            <a:off x="1607250" y="2163725"/>
            <a:ext cx="6346200" cy="5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27" name="Google Shape;1227;p84"/>
          <p:cNvSpPr txBox="1">
            <a:spLocks noGrp="1"/>
          </p:cNvSpPr>
          <p:nvPr>
            <p:ph type="subTitle" idx="4"/>
          </p:nvPr>
        </p:nvSpPr>
        <p:spPr>
          <a:xfrm>
            <a:off x="1607250" y="1830425"/>
            <a:ext cx="63462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 SemiBold"/>
              <a:buNone/>
              <a:defRPr sz="14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228" name="Google Shape;1228;p84"/>
          <p:cNvSpPr/>
          <p:nvPr/>
        </p:nvSpPr>
        <p:spPr>
          <a:xfrm>
            <a:off x="7953442" y="1792328"/>
            <a:ext cx="81000" cy="96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29" name="Google Shape;1229;p84"/>
          <p:cNvSpPr/>
          <p:nvPr/>
        </p:nvSpPr>
        <p:spPr>
          <a:xfrm>
            <a:off x="1508550" y="2913278"/>
            <a:ext cx="6444900" cy="965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0" name="Google Shape;1230;p84"/>
          <p:cNvSpPr txBox="1">
            <a:spLocks noGrp="1"/>
          </p:cNvSpPr>
          <p:nvPr>
            <p:ph type="body" idx="5"/>
          </p:nvPr>
        </p:nvSpPr>
        <p:spPr>
          <a:xfrm>
            <a:off x="1607250" y="3284675"/>
            <a:ext cx="6346200" cy="5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31" name="Google Shape;1231;p84"/>
          <p:cNvSpPr txBox="1">
            <a:spLocks noGrp="1"/>
          </p:cNvSpPr>
          <p:nvPr>
            <p:ph type="subTitle" idx="6"/>
          </p:nvPr>
        </p:nvSpPr>
        <p:spPr>
          <a:xfrm>
            <a:off x="1607250" y="2951375"/>
            <a:ext cx="64449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 sz="14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232" name="Google Shape;1232;p84"/>
          <p:cNvSpPr/>
          <p:nvPr/>
        </p:nvSpPr>
        <p:spPr>
          <a:xfrm>
            <a:off x="7953442" y="2913278"/>
            <a:ext cx="81000" cy="965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33" name="Google Shape;1233;p84"/>
          <p:cNvSpPr/>
          <p:nvPr/>
        </p:nvSpPr>
        <p:spPr>
          <a:xfrm>
            <a:off x="1508550" y="4034228"/>
            <a:ext cx="6444900" cy="965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" name="Google Shape;1234;p84"/>
          <p:cNvSpPr txBox="1">
            <a:spLocks noGrp="1"/>
          </p:cNvSpPr>
          <p:nvPr>
            <p:ph type="body" idx="7"/>
          </p:nvPr>
        </p:nvSpPr>
        <p:spPr>
          <a:xfrm>
            <a:off x="1607250" y="4405625"/>
            <a:ext cx="6346200" cy="5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35" name="Google Shape;1235;p84"/>
          <p:cNvSpPr txBox="1">
            <a:spLocks noGrp="1"/>
          </p:cNvSpPr>
          <p:nvPr>
            <p:ph type="subTitle" idx="8"/>
          </p:nvPr>
        </p:nvSpPr>
        <p:spPr>
          <a:xfrm>
            <a:off x="1607250" y="4072325"/>
            <a:ext cx="63462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 sz="14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236" name="Google Shape;1236;p84"/>
          <p:cNvSpPr/>
          <p:nvPr/>
        </p:nvSpPr>
        <p:spPr>
          <a:xfrm>
            <a:off x="7953442" y="4034228"/>
            <a:ext cx="81000" cy="965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37" name="Google Shape;1237;p84"/>
          <p:cNvSpPr txBox="1"/>
          <p:nvPr/>
        </p:nvSpPr>
        <p:spPr>
          <a:xfrm>
            <a:off x="663050" y="9694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1</a:t>
            </a:r>
            <a:endParaRPr sz="3600"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238" name="Google Shape;1238;p84"/>
          <p:cNvSpPr txBox="1"/>
          <p:nvPr/>
        </p:nvSpPr>
        <p:spPr>
          <a:xfrm>
            <a:off x="663050" y="20584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2</a:t>
            </a:r>
            <a:endParaRPr sz="3600">
              <a:solidFill>
                <a:schemeClr val="accen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239" name="Google Shape;1239;p84"/>
          <p:cNvSpPr txBox="1"/>
          <p:nvPr/>
        </p:nvSpPr>
        <p:spPr>
          <a:xfrm>
            <a:off x="663050" y="31474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3</a:t>
            </a:r>
            <a:endParaRPr sz="3600">
              <a:solidFill>
                <a:schemeClr val="accent3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240" name="Google Shape;1240;p84"/>
          <p:cNvSpPr txBox="1"/>
          <p:nvPr/>
        </p:nvSpPr>
        <p:spPr>
          <a:xfrm>
            <a:off x="663050" y="43003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4</a:t>
            </a:r>
            <a:endParaRPr sz="3600">
              <a:solidFill>
                <a:schemeClr val="accent6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2">
          <p15:clr>
            <a:srgbClr val="E46962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Agenda slide - v1">
  <p:cSld name="CUSTOM_13_2">
    <p:spTree>
      <p:nvGrpSpPr>
        <p:cNvPr id="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85"/>
          <p:cNvSpPr/>
          <p:nvPr/>
        </p:nvSpPr>
        <p:spPr>
          <a:xfrm>
            <a:off x="4722916" y="36553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3" name="Google Shape;1243;p85"/>
          <p:cNvSpPr txBox="1">
            <a:spLocks noGrp="1"/>
          </p:cNvSpPr>
          <p:nvPr>
            <p:ph type="title"/>
          </p:nvPr>
        </p:nvSpPr>
        <p:spPr>
          <a:xfrm>
            <a:off x="1535475" y="51175"/>
            <a:ext cx="685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244" name="Google Shape;1244;p85"/>
          <p:cNvSpPr/>
          <p:nvPr/>
        </p:nvSpPr>
        <p:spPr>
          <a:xfrm>
            <a:off x="-9485" y="-190500"/>
            <a:ext cx="857100" cy="5524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45" name="Google Shape;1245;p85"/>
          <p:cNvSpPr/>
          <p:nvPr/>
        </p:nvSpPr>
        <p:spPr>
          <a:xfrm>
            <a:off x="527775" y="804575"/>
            <a:ext cx="572700" cy="572700"/>
          </a:xfrm>
          <a:prstGeom prst="ellipse">
            <a:avLst/>
          </a:prstGeom>
          <a:solidFill>
            <a:schemeClr val="accent5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46" name="Google Shape;1246;p85"/>
          <p:cNvCxnSpPr/>
          <p:nvPr/>
        </p:nvCxnSpPr>
        <p:spPr>
          <a:xfrm>
            <a:off x="832500" y="1090325"/>
            <a:ext cx="707400" cy="4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247" name="Google Shape;1247;p85"/>
          <p:cNvSpPr/>
          <p:nvPr/>
        </p:nvSpPr>
        <p:spPr>
          <a:xfrm>
            <a:off x="527775" y="1705475"/>
            <a:ext cx="572700" cy="572700"/>
          </a:xfrm>
          <a:prstGeom prst="ellipse">
            <a:avLst/>
          </a:prstGeom>
          <a:solidFill>
            <a:schemeClr val="accent5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48" name="Google Shape;1248;p85"/>
          <p:cNvCxnSpPr/>
          <p:nvPr/>
        </p:nvCxnSpPr>
        <p:spPr>
          <a:xfrm>
            <a:off x="832500" y="1991225"/>
            <a:ext cx="707400" cy="4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249" name="Google Shape;1249;p85"/>
          <p:cNvSpPr/>
          <p:nvPr/>
        </p:nvSpPr>
        <p:spPr>
          <a:xfrm>
            <a:off x="1553216" y="692675"/>
            <a:ext cx="7312500" cy="800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0" name="Google Shape;1250;p85"/>
          <p:cNvSpPr txBox="1">
            <a:spLocks noGrp="1"/>
          </p:cNvSpPr>
          <p:nvPr>
            <p:ph type="subTitle" idx="1"/>
          </p:nvPr>
        </p:nvSpPr>
        <p:spPr>
          <a:xfrm>
            <a:off x="1616019" y="713300"/>
            <a:ext cx="17475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251" name="Google Shape;1251;p85"/>
          <p:cNvSpPr txBox="1">
            <a:spLocks noGrp="1"/>
          </p:cNvSpPr>
          <p:nvPr>
            <p:ph type="body" idx="2"/>
          </p:nvPr>
        </p:nvSpPr>
        <p:spPr>
          <a:xfrm>
            <a:off x="3721204" y="717875"/>
            <a:ext cx="50313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52" name="Google Shape;1252;p85"/>
          <p:cNvSpPr/>
          <p:nvPr/>
        </p:nvSpPr>
        <p:spPr>
          <a:xfrm>
            <a:off x="1559534" y="1582275"/>
            <a:ext cx="7312500" cy="800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p85"/>
          <p:cNvSpPr txBox="1">
            <a:spLocks noGrp="1"/>
          </p:cNvSpPr>
          <p:nvPr>
            <p:ph type="subTitle" idx="3"/>
          </p:nvPr>
        </p:nvSpPr>
        <p:spPr>
          <a:xfrm>
            <a:off x="1623134" y="1577625"/>
            <a:ext cx="17475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254" name="Google Shape;1254;p85"/>
          <p:cNvSpPr txBox="1">
            <a:spLocks noGrp="1"/>
          </p:cNvSpPr>
          <p:nvPr>
            <p:ph type="body" idx="4"/>
          </p:nvPr>
        </p:nvSpPr>
        <p:spPr>
          <a:xfrm>
            <a:off x="3726921" y="1582275"/>
            <a:ext cx="50313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55" name="Google Shape;1255;p85"/>
          <p:cNvSpPr/>
          <p:nvPr/>
        </p:nvSpPr>
        <p:spPr>
          <a:xfrm>
            <a:off x="527775" y="2599725"/>
            <a:ext cx="572700" cy="572700"/>
          </a:xfrm>
          <a:prstGeom prst="ellipse">
            <a:avLst/>
          </a:prstGeom>
          <a:solidFill>
            <a:schemeClr val="accent5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56" name="Google Shape;1256;p85"/>
          <p:cNvCxnSpPr/>
          <p:nvPr/>
        </p:nvCxnSpPr>
        <p:spPr>
          <a:xfrm>
            <a:off x="832500" y="2885475"/>
            <a:ext cx="707400" cy="4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257" name="Google Shape;1257;p85"/>
          <p:cNvSpPr/>
          <p:nvPr/>
        </p:nvSpPr>
        <p:spPr>
          <a:xfrm>
            <a:off x="1559534" y="2476525"/>
            <a:ext cx="7312500" cy="800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8" name="Google Shape;1258;p85"/>
          <p:cNvSpPr txBox="1">
            <a:spLocks noGrp="1"/>
          </p:cNvSpPr>
          <p:nvPr>
            <p:ph type="subTitle" idx="5"/>
          </p:nvPr>
        </p:nvSpPr>
        <p:spPr>
          <a:xfrm>
            <a:off x="1623134" y="2471875"/>
            <a:ext cx="17475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259" name="Google Shape;1259;p85"/>
          <p:cNvSpPr txBox="1">
            <a:spLocks noGrp="1"/>
          </p:cNvSpPr>
          <p:nvPr>
            <p:ph type="body" idx="6"/>
          </p:nvPr>
        </p:nvSpPr>
        <p:spPr>
          <a:xfrm>
            <a:off x="3726921" y="2476525"/>
            <a:ext cx="50313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60" name="Google Shape;1260;p85"/>
          <p:cNvSpPr/>
          <p:nvPr/>
        </p:nvSpPr>
        <p:spPr>
          <a:xfrm>
            <a:off x="527775" y="3498625"/>
            <a:ext cx="572700" cy="572700"/>
          </a:xfrm>
          <a:prstGeom prst="ellipse">
            <a:avLst/>
          </a:prstGeom>
          <a:solidFill>
            <a:schemeClr val="accent5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61" name="Google Shape;1261;p85"/>
          <p:cNvCxnSpPr/>
          <p:nvPr/>
        </p:nvCxnSpPr>
        <p:spPr>
          <a:xfrm>
            <a:off x="832500" y="3784375"/>
            <a:ext cx="707400" cy="4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262" name="Google Shape;1262;p85"/>
          <p:cNvSpPr/>
          <p:nvPr/>
        </p:nvSpPr>
        <p:spPr>
          <a:xfrm>
            <a:off x="1559534" y="3375425"/>
            <a:ext cx="7312500" cy="800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3" name="Google Shape;1263;p85"/>
          <p:cNvSpPr txBox="1">
            <a:spLocks noGrp="1"/>
          </p:cNvSpPr>
          <p:nvPr>
            <p:ph type="subTitle" idx="7"/>
          </p:nvPr>
        </p:nvSpPr>
        <p:spPr>
          <a:xfrm>
            <a:off x="1623134" y="3370775"/>
            <a:ext cx="17475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264" name="Google Shape;1264;p85"/>
          <p:cNvSpPr txBox="1">
            <a:spLocks noGrp="1"/>
          </p:cNvSpPr>
          <p:nvPr>
            <p:ph type="body" idx="8"/>
          </p:nvPr>
        </p:nvSpPr>
        <p:spPr>
          <a:xfrm>
            <a:off x="3726921" y="3375425"/>
            <a:ext cx="50313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65" name="Google Shape;1265;p85"/>
          <p:cNvSpPr/>
          <p:nvPr/>
        </p:nvSpPr>
        <p:spPr>
          <a:xfrm>
            <a:off x="506925" y="4392875"/>
            <a:ext cx="572700" cy="572700"/>
          </a:xfrm>
          <a:prstGeom prst="ellipse">
            <a:avLst/>
          </a:prstGeom>
          <a:solidFill>
            <a:schemeClr val="accent5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66" name="Google Shape;1266;p85"/>
          <p:cNvCxnSpPr/>
          <p:nvPr/>
        </p:nvCxnSpPr>
        <p:spPr>
          <a:xfrm>
            <a:off x="811650" y="4678625"/>
            <a:ext cx="707400" cy="4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267" name="Google Shape;1267;p85"/>
          <p:cNvSpPr/>
          <p:nvPr/>
        </p:nvSpPr>
        <p:spPr>
          <a:xfrm>
            <a:off x="1535475" y="4269675"/>
            <a:ext cx="7312500" cy="800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8" name="Google Shape;1268;p85"/>
          <p:cNvSpPr txBox="1">
            <a:spLocks noGrp="1"/>
          </p:cNvSpPr>
          <p:nvPr>
            <p:ph type="subTitle" idx="9"/>
          </p:nvPr>
        </p:nvSpPr>
        <p:spPr>
          <a:xfrm>
            <a:off x="1596525" y="4265025"/>
            <a:ext cx="17475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269" name="Google Shape;1269;p85"/>
          <p:cNvSpPr txBox="1">
            <a:spLocks noGrp="1"/>
          </p:cNvSpPr>
          <p:nvPr>
            <p:ph type="body" idx="13"/>
          </p:nvPr>
        </p:nvSpPr>
        <p:spPr>
          <a:xfrm>
            <a:off x="3705149" y="4269675"/>
            <a:ext cx="50313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0" name="Google Shape;1270;p85"/>
          <p:cNvSpPr txBox="1"/>
          <p:nvPr/>
        </p:nvSpPr>
        <p:spPr>
          <a:xfrm>
            <a:off x="590700" y="87417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0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1</a:t>
            </a:r>
            <a:endParaRPr sz="3000"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271" name="Google Shape;1271;p85"/>
          <p:cNvSpPr txBox="1"/>
          <p:nvPr/>
        </p:nvSpPr>
        <p:spPr>
          <a:xfrm>
            <a:off x="590700" y="177175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0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2</a:t>
            </a:r>
            <a:endParaRPr sz="3000"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272" name="Google Shape;1272;p85"/>
          <p:cNvSpPr txBox="1"/>
          <p:nvPr/>
        </p:nvSpPr>
        <p:spPr>
          <a:xfrm>
            <a:off x="581537" y="267165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0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3</a:t>
            </a:r>
            <a:endParaRPr sz="3000"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273" name="Google Shape;1273;p85"/>
          <p:cNvSpPr txBox="1"/>
          <p:nvPr/>
        </p:nvSpPr>
        <p:spPr>
          <a:xfrm>
            <a:off x="581537" y="35659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0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4</a:t>
            </a:r>
            <a:endParaRPr sz="3000"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274" name="Google Shape;1274;p85"/>
          <p:cNvSpPr txBox="1"/>
          <p:nvPr/>
        </p:nvSpPr>
        <p:spPr>
          <a:xfrm>
            <a:off x="575694" y="44648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000"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5</a:t>
            </a:r>
            <a:endParaRPr sz="3000"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414">
          <p15:clr>
            <a:srgbClr val="E46962"/>
          </p15:clr>
        </p15:guide>
        <p15:guide id="2" orient="horz" pos="1247">
          <p15:clr>
            <a:srgbClr val="E46962"/>
          </p15:clr>
        </p15:guide>
        <p15:guide id="3" orient="horz" pos="1757">
          <p15:clr>
            <a:srgbClr val="E46962"/>
          </p15:clr>
        </p15:guide>
        <p15:guide id="4" orient="horz" pos="2239">
          <p15:clr>
            <a:srgbClr val="E46962"/>
          </p15:clr>
        </p15:guide>
        <p15:guide id="5" orient="horz" pos="2748">
          <p15:clr>
            <a:srgbClr val="E46962"/>
          </p15:clr>
        </p15:guide>
        <p15:guide id="6" orient="horz" pos="1043">
          <p15:clr>
            <a:srgbClr val="E46962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Agenda slide - v2">
  <p:cSld name="CUSTOM_14"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86"/>
          <p:cNvSpPr txBox="1">
            <a:spLocks noGrp="1"/>
          </p:cNvSpPr>
          <p:nvPr>
            <p:ph type="body" idx="1"/>
          </p:nvPr>
        </p:nvSpPr>
        <p:spPr>
          <a:xfrm>
            <a:off x="854375" y="3044300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77" name="Google Shape;1277;p86"/>
          <p:cNvSpPr txBox="1">
            <a:spLocks noGrp="1"/>
          </p:cNvSpPr>
          <p:nvPr>
            <p:ph type="body" idx="2"/>
          </p:nvPr>
        </p:nvSpPr>
        <p:spPr>
          <a:xfrm>
            <a:off x="3852925" y="3044300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78" name="Google Shape;1278;p86"/>
          <p:cNvSpPr txBox="1">
            <a:spLocks noGrp="1"/>
          </p:cNvSpPr>
          <p:nvPr>
            <p:ph type="body" idx="3"/>
          </p:nvPr>
        </p:nvSpPr>
        <p:spPr>
          <a:xfrm>
            <a:off x="2353650" y="3977750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79" name="Google Shape;1279;p86"/>
          <p:cNvSpPr txBox="1">
            <a:spLocks noGrp="1"/>
          </p:cNvSpPr>
          <p:nvPr>
            <p:ph type="body" idx="4"/>
          </p:nvPr>
        </p:nvSpPr>
        <p:spPr>
          <a:xfrm>
            <a:off x="5352200" y="3977750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80" name="Google Shape;1280;p86"/>
          <p:cNvSpPr txBox="1">
            <a:spLocks noGrp="1"/>
          </p:cNvSpPr>
          <p:nvPr>
            <p:ph type="body" idx="5"/>
          </p:nvPr>
        </p:nvSpPr>
        <p:spPr>
          <a:xfrm>
            <a:off x="6851475" y="3044300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81" name="Google Shape;1281;p86"/>
          <p:cNvSpPr/>
          <p:nvPr/>
        </p:nvSpPr>
        <p:spPr>
          <a:xfrm>
            <a:off x="4702745" y="36553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strike="noStrike">
              <a:solidFill>
                <a:srgbClr val="000000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282" name="Google Shape;1282;p86"/>
          <p:cNvSpPr/>
          <p:nvPr/>
        </p:nvSpPr>
        <p:spPr>
          <a:xfrm>
            <a:off x="5551238" y="2593000"/>
            <a:ext cx="933600" cy="933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283" name="Google Shape;1283;p86"/>
          <p:cNvSpPr/>
          <p:nvPr/>
        </p:nvSpPr>
        <p:spPr>
          <a:xfrm>
            <a:off x="2631825" y="2593000"/>
            <a:ext cx="933600" cy="933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284" name="Google Shape;1284;p8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285" name="Google Shape;1285;p86"/>
          <p:cNvSpPr/>
          <p:nvPr/>
        </p:nvSpPr>
        <p:spPr>
          <a:xfrm>
            <a:off x="1158450" y="1512575"/>
            <a:ext cx="933600" cy="933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286" name="Google Shape;1286;p86"/>
          <p:cNvSpPr txBox="1">
            <a:spLocks noGrp="1"/>
          </p:cNvSpPr>
          <p:nvPr>
            <p:ph type="subTitle" idx="6"/>
          </p:nvPr>
        </p:nvSpPr>
        <p:spPr>
          <a:xfrm>
            <a:off x="2353650" y="3640750"/>
            <a:ext cx="1448400" cy="37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287" name="Google Shape;1287;p86"/>
          <p:cNvSpPr txBox="1">
            <a:spLocks noGrp="1"/>
          </p:cNvSpPr>
          <p:nvPr>
            <p:ph type="subTitle" idx="7"/>
          </p:nvPr>
        </p:nvSpPr>
        <p:spPr>
          <a:xfrm>
            <a:off x="849250" y="2707300"/>
            <a:ext cx="1448400" cy="37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288" name="Google Shape;1288;p86"/>
          <p:cNvSpPr txBox="1">
            <a:spLocks noGrp="1"/>
          </p:cNvSpPr>
          <p:nvPr>
            <p:ph type="subTitle" idx="8"/>
          </p:nvPr>
        </p:nvSpPr>
        <p:spPr>
          <a:xfrm>
            <a:off x="3852925" y="2707300"/>
            <a:ext cx="1448400" cy="37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289" name="Google Shape;1289;p86"/>
          <p:cNvSpPr txBox="1">
            <a:spLocks noGrp="1"/>
          </p:cNvSpPr>
          <p:nvPr>
            <p:ph type="subTitle" idx="9"/>
          </p:nvPr>
        </p:nvSpPr>
        <p:spPr>
          <a:xfrm>
            <a:off x="5352200" y="3640750"/>
            <a:ext cx="1448400" cy="37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290" name="Google Shape;1290;p86"/>
          <p:cNvSpPr txBox="1">
            <a:spLocks noGrp="1"/>
          </p:cNvSpPr>
          <p:nvPr>
            <p:ph type="subTitle" idx="13"/>
          </p:nvPr>
        </p:nvSpPr>
        <p:spPr>
          <a:xfrm>
            <a:off x="6851475" y="2707300"/>
            <a:ext cx="1448400" cy="37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291" name="Google Shape;1291;p86"/>
          <p:cNvSpPr txBox="1"/>
          <p:nvPr/>
        </p:nvSpPr>
        <p:spPr>
          <a:xfrm>
            <a:off x="2919279" y="284305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2</a:t>
            </a:r>
            <a:endParaRPr sz="3600"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292" name="Google Shape;1292;p86"/>
          <p:cNvSpPr txBox="1"/>
          <p:nvPr/>
        </p:nvSpPr>
        <p:spPr>
          <a:xfrm>
            <a:off x="5828104" y="284305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4</a:t>
            </a:r>
            <a:endParaRPr sz="3600"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293" name="Google Shape;1293;p86"/>
          <p:cNvSpPr/>
          <p:nvPr/>
        </p:nvSpPr>
        <p:spPr>
          <a:xfrm>
            <a:off x="7030625" y="1499962"/>
            <a:ext cx="933600" cy="933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294" name="Google Shape;1294;p86"/>
          <p:cNvSpPr/>
          <p:nvPr/>
        </p:nvSpPr>
        <p:spPr>
          <a:xfrm>
            <a:off x="4105188" y="1499975"/>
            <a:ext cx="933600" cy="933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295" name="Google Shape;1295;p86"/>
          <p:cNvSpPr txBox="1"/>
          <p:nvPr/>
        </p:nvSpPr>
        <p:spPr>
          <a:xfrm>
            <a:off x="1424521" y="17626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1</a:t>
            </a:r>
            <a:endParaRPr sz="3600"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296" name="Google Shape;1296;p86"/>
          <p:cNvSpPr txBox="1"/>
          <p:nvPr/>
        </p:nvSpPr>
        <p:spPr>
          <a:xfrm>
            <a:off x="4360584" y="17500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3</a:t>
            </a:r>
            <a:endParaRPr sz="3600"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297" name="Google Shape;1297;p86"/>
          <p:cNvSpPr txBox="1"/>
          <p:nvPr/>
        </p:nvSpPr>
        <p:spPr>
          <a:xfrm>
            <a:off x="7296671" y="17626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5</a:t>
            </a:r>
            <a:endParaRPr sz="3600"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61">
          <p15:clr>
            <a:srgbClr val="E46962"/>
          </p15:clr>
        </p15:guide>
        <p15:guide id="2" orient="horz" pos="1705">
          <p15:clr>
            <a:srgbClr val="E46962"/>
          </p15:clr>
        </p15:guide>
        <p15:guide id="3" orient="horz" pos="1944">
          <p15:clr>
            <a:srgbClr val="E46962"/>
          </p15:clr>
        </p15:guide>
        <p15:guide id="4" pos="1480">
          <p15:clr>
            <a:srgbClr val="E46962"/>
          </p15:clr>
        </p15:guide>
        <p15:guide id="5" pos="2395">
          <p15:clr>
            <a:srgbClr val="E46962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Agenda slide - v3">
  <p:cSld name="CUSTOM_15"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9" name="Google Shape;1299;p87"/>
          <p:cNvGrpSpPr/>
          <p:nvPr/>
        </p:nvGrpSpPr>
        <p:grpSpPr>
          <a:xfrm>
            <a:off x="7138250" y="1360702"/>
            <a:ext cx="1448400" cy="2372117"/>
            <a:chOff x="566250" y="2019300"/>
            <a:chExt cx="1448400" cy="1481925"/>
          </a:xfrm>
        </p:grpSpPr>
        <p:sp>
          <p:nvSpPr>
            <p:cNvPr id="1300" name="Google Shape;1300;p87"/>
            <p:cNvSpPr/>
            <p:nvPr/>
          </p:nvSpPr>
          <p:spPr>
            <a:xfrm>
              <a:off x="566250" y="2052825"/>
              <a:ext cx="1448400" cy="1448400"/>
            </a:xfrm>
            <a:prstGeom prst="rect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sis SemiBold"/>
                <a:ea typeface="Dosis SemiBold"/>
                <a:cs typeface="Dosis SemiBold"/>
                <a:sym typeface="Dosis SemiBold"/>
              </a:endParaRPr>
            </a:p>
          </p:txBody>
        </p:sp>
        <p:sp>
          <p:nvSpPr>
            <p:cNvPr id="1301" name="Google Shape;1301;p87"/>
            <p:cNvSpPr/>
            <p:nvPr/>
          </p:nvSpPr>
          <p:spPr>
            <a:xfrm>
              <a:off x="1562100" y="2019300"/>
              <a:ext cx="61800" cy="6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sis SemiBold"/>
                <a:ea typeface="Dosis SemiBold"/>
                <a:cs typeface="Dosis SemiBold"/>
                <a:sym typeface="Dosis SemiBold"/>
              </a:endParaRPr>
            </a:p>
          </p:txBody>
        </p:sp>
      </p:grpSp>
      <p:grpSp>
        <p:nvGrpSpPr>
          <p:cNvPr id="1302" name="Google Shape;1302;p87"/>
          <p:cNvGrpSpPr/>
          <p:nvPr/>
        </p:nvGrpSpPr>
        <p:grpSpPr>
          <a:xfrm>
            <a:off x="5498350" y="1360702"/>
            <a:ext cx="1448400" cy="2372117"/>
            <a:chOff x="566250" y="2019300"/>
            <a:chExt cx="1448400" cy="1481925"/>
          </a:xfrm>
        </p:grpSpPr>
        <p:sp>
          <p:nvSpPr>
            <p:cNvPr id="1303" name="Google Shape;1303;p87"/>
            <p:cNvSpPr/>
            <p:nvPr/>
          </p:nvSpPr>
          <p:spPr>
            <a:xfrm>
              <a:off x="566250" y="2052825"/>
              <a:ext cx="1448400" cy="1448400"/>
            </a:xfrm>
            <a:prstGeom prst="rect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sis SemiBold"/>
                <a:ea typeface="Dosis SemiBold"/>
                <a:cs typeface="Dosis SemiBold"/>
                <a:sym typeface="Dosis SemiBold"/>
              </a:endParaRPr>
            </a:p>
          </p:txBody>
        </p:sp>
        <p:sp>
          <p:nvSpPr>
            <p:cNvPr id="1304" name="Google Shape;1304;p87"/>
            <p:cNvSpPr/>
            <p:nvPr/>
          </p:nvSpPr>
          <p:spPr>
            <a:xfrm>
              <a:off x="1562100" y="2019300"/>
              <a:ext cx="61800" cy="6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sis SemiBold"/>
                <a:ea typeface="Dosis SemiBold"/>
                <a:cs typeface="Dosis SemiBold"/>
                <a:sym typeface="Dosis SemiBold"/>
              </a:endParaRPr>
            </a:p>
          </p:txBody>
        </p:sp>
      </p:grpSp>
      <p:grpSp>
        <p:nvGrpSpPr>
          <p:cNvPr id="1305" name="Google Shape;1305;p87"/>
          <p:cNvGrpSpPr/>
          <p:nvPr/>
        </p:nvGrpSpPr>
        <p:grpSpPr>
          <a:xfrm>
            <a:off x="3854575" y="1360682"/>
            <a:ext cx="1448400" cy="2372117"/>
            <a:chOff x="566250" y="2019300"/>
            <a:chExt cx="1448400" cy="1481925"/>
          </a:xfrm>
        </p:grpSpPr>
        <p:sp>
          <p:nvSpPr>
            <p:cNvPr id="1306" name="Google Shape;1306;p87"/>
            <p:cNvSpPr/>
            <p:nvPr/>
          </p:nvSpPr>
          <p:spPr>
            <a:xfrm>
              <a:off x="566250" y="2052825"/>
              <a:ext cx="1448400" cy="1448400"/>
            </a:xfrm>
            <a:prstGeom prst="rect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sis SemiBold"/>
                <a:ea typeface="Dosis SemiBold"/>
                <a:cs typeface="Dosis SemiBold"/>
                <a:sym typeface="Dosis SemiBold"/>
              </a:endParaRPr>
            </a:p>
          </p:txBody>
        </p:sp>
        <p:sp>
          <p:nvSpPr>
            <p:cNvPr id="1307" name="Google Shape;1307;p87"/>
            <p:cNvSpPr/>
            <p:nvPr/>
          </p:nvSpPr>
          <p:spPr>
            <a:xfrm>
              <a:off x="1562100" y="2019300"/>
              <a:ext cx="61800" cy="6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sis SemiBold"/>
                <a:ea typeface="Dosis SemiBold"/>
                <a:cs typeface="Dosis SemiBold"/>
                <a:sym typeface="Dosis SemiBold"/>
              </a:endParaRPr>
            </a:p>
          </p:txBody>
        </p:sp>
      </p:grpSp>
      <p:grpSp>
        <p:nvGrpSpPr>
          <p:cNvPr id="1308" name="Google Shape;1308;p87"/>
          <p:cNvGrpSpPr/>
          <p:nvPr/>
        </p:nvGrpSpPr>
        <p:grpSpPr>
          <a:xfrm>
            <a:off x="2197250" y="1360682"/>
            <a:ext cx="1448400" cy="2372117"/>
            <a:chOff x="566250" y="2019300"/>
            <a:chExt cx="1448400" cy="1481925"/>
          </a:xfrm>
        </p:grpSpPr>
        <p:sp>
          <p:nvSpPr>
            <p:cNvPr id="1309" name="Google Shape;1309;p87"/>
            <p:cNvSpPr/>
            <p:nvPr/>
          </p:nvSpPr>
          <p:spPr>
            <a:xfrm>
              <a:off x="566250" y="2052825"/>
              <a:ext cx="1448400" cy="1448400"/>
            </a:xfrm>
            <a:prstGeom prst="rect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sis SemiBold"/>
                <a:ea typeface="Dosis SemiBold"/>
                <a:cs typeface="Dosis SemiBold"/>
                <a:sym typeface="Dosis SemiBold"/>
              </a:endParaRPr>
            </a:p>
          </p:txBody>
        </p:sp>
        <p:sp>
          <p:nvSpPr>
            <p:cNvPr id="1310" name="Google Shape;1310;p87"/>
            <p:cNvSpPr/>
            <p:nvPr/>
          </p:nvSpPr>
          <p:spPr>
            <a:xfrm>
              <a:off x="1562100" y="2019300"/>
              <a:ext cx="61800" cy="6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sis SemiBold"/>
                <a:ea typeface="Dosis SemiBold"/>
                <a:cs typeface="Dosis SemiBold"/>
                <a:sym typeface="Dosis SemiBold"/>
              </a:endParaRPr>
            </a:p>
          </p:txBody>
        </p:sp>
      </p:grpSp>
      <p:sp>
        <p:nvSpPr>
          <p:cNvPr id="1311" name="Google Shape;1311;p8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grpSp>
        <p:nvGrpSpPr>
          <p:cNvPr id="1312" name="Google Shape;1312;p87"/>
          <p:cNvGrpSpPr/>
          <p:nvPr/>
        </p:nvGrpSpPr>
        <p:grpSpPr>
          <a:xfrm>
            <a:off x="566250" y="1360702"/>
            <a:ext cx="1448400" cy="2372117"/>
            <a:chOff x="566250" y="2019300"/>
            <a:chExt cx="1448400" cy="1481925"/>
          </a:xfrm>
        </p:grpSpPr>
        <p:sp>
          <p:nvSpPr>
            <p:cNvPr id="1313" name="Google Shape;1313;p87"/>
            <p:cNvSpPr/>
            <p:nvPr/>
          </p:nvSpPr>
          <p:spPr>
            <a:xfrm>
              <a:off x="566250" y="2052825"/>
              <a:ext cx="1448400" cy="1448400"/>
            </a:xfrm>
            <a:prstGeom prst="rect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sis SemiBold"/>
                <a:ea typeface="Dosis SemiBold"/>
                <a:cs typeface="Dosis SemiBold"/>
                <a:sym typeface="Dosis SemiBold"/>
              </a:endParaRPr>
            </a:p>
          </p:txBody>
        </p:sp>
        <p:sp>
          <p:nvSpPr>
            <p:cNvPr id="1314" name="Google Shape;1314;p87"/>
            <p:cNvSpPr/>
            <p:nvPr/>
          </p:nvSpPr>
          <p:spPr>
            <a:xfrm>
              <a:off x="1562100" y="2019300"/>
              <a:ext cx="61800" cy="6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osis SemiBold"/>
                <a:ea typeface="Dosis SemiBold"/>
                <a:cs typeface="Dosis SemiBold"/>
                <a:sym typeface="Dosis SemiBold"/>
              </a:endParaRPr>
            </a:p>
          </p:txBody>
        </p:sp>
      </p:grpSp>
      <p:sp>
        <p:nvSpPr>
          <p:cNvPr id="1315" name="Google Shape;1315;p87"/>
          <p:cNvSpPr/>
          <p:nvPr/>
        </p:nvSpPr>
        <p:spPr>
          <a:xfrm>
            <a:off x="1675775" y="1455475"/>
            <a:ext cx="451800" cy="723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316" name="Google Shape;1316;p87"/>
          <p:cNvSpPr/>
          <p:nvPr/>
        </p:nvSpPr>
        <p:spPr>
          <a:xfrm>
            <a:off x="3307800" y="1455475"/>
            <a:ext cx="451800" cy="723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317" name="Google Shape;1317;p87"/>
          <p:cNvSpPr/>
          <p:nvPr/>
        </p:nvSpPr>
        <p:spPr>
          <a:xfrm>
            <a:off x="4958875" y="1455475"/>
            <a:ext cx="451800" cy="723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318" name="Google Shape;1318;p87"/>
          <p:cNvSpPr/>
          <p:nvPr/>
        </p:nvSpPr>
        <p:spPr>
          <a:xfrm>
            <a:off x="6608038" y="1455475"/>
            <a:ext cx="451800" cy="723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319" name="Google Shape;1319;p87"/>
          <p:cNvSpPr/>
          <p:nvPr/>
        </p:nvSpPr>
        <p:spPr>
          <a:xfrm>
            <a:off x="8241975" y="1455475"/>
            <a:ext cx="451800" cy="723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320" name="Google Shape;1320;p87"/>
          <p:cNvSpPr txBox="1">
            <a:spLocks noGrp="1"/>
          </p:cNvSpPr>
          <p:nvPr>
            <p:ph type="subTitle" idx="1"/>
          </p:nvPr>
        </p:nvSpPr>
        <p:spPr>
          <a:xfrm>
            <a:off x="566250" y="2233465"/>
            <a:ext cx="1448400" cy="6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321" name="Google Shape;1321;p87"/>
          <p:cNvSpPr txBox="1">
            <a:spLocks noGrp="1"/>
          </p:cNvSpPr>
          <p:nvPr>
            <p:ph type="subTitle" idx="2"/>
          </p:nvPr>
        </p:nvSpPr>
        <p:spPr>
          <a:xfrm>
            <a:off x="2210413" y="2233425"/>
            <a:ext cx="1448400" cy="6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322" name="Google Shape;1322;p87"/>
          <p:cNvSpPr txBox="1">
            <a:spLocks noGrp="1"/>
          </p:cNvSpPr>
          <p:nvPr>
            <p:ph type="subTitle" idx="3"/>
          </p:nvPr>
        </p:nvSpPr>
        <p:spPr>
          <a:xfrm>
            <a:off x="3854575" y="2233425"/>
            <a:ext cx="1448400" cy="6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323" name="Google Shape;1323;p87"/>
          <p:cNvSpPr txBox="1">
            <a:spLocks noGrp="1"/>
          </p:cNvSpPr>
          <p:nvPr>
            <p:ph type="subTitle" idx="4"/>
          </p:nvPr>
        </p:nvSpPr>
        <p:spPr>
          <a:xfrm>
            <a:off x="5498350" y="2233465"/>
            <a:ext cx="1448400" cy="6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324" name="Google Shape;1324;p87"/>
          <p:cNvSpPr txBox="1">
            <a:spLocks noGrp="1"/>
          </p:cNvSpPr>
          <p:nvPr>
            <p:ph type="subTitle" idx="5"/>
          </p:nvPr>
        </p:nvSpPr>
        <p:spPr>
          <a:xfrm>
            <a:off x="7129501" y="2233465"/>
            <a:ext cx="1448400" cy="6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Clr>
                <a:schemeClr val="accent5"/>
              </a:buClr>
              <a:buSzPts val="1600"/>
              <a:buFont typeface="Dosis SemiBold"/>
              <a:buNone/>
              <a:defRPr sz="16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325" name="Google Shape;1325;p87"/>
          <p:cNvSpPr/>
          <p:nvPr/>
        </p:nvSpPr>
        <p:spPr>
          <a:xfrm>
            <a:off x="0" y="4057650"/>
            <a:ext cx="9144000" cy="1086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6" name="Google Shape;1326;p87"/>
          <p:cNvSpPr txBox="1"/>
          <p:nvPr/>
        </p:nvSpPr>
        <p:spPr>
          <a:xfrm>
            <a:off x="1696500" y="1554165"/>
            <a:ext cx="322800" cy="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2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1</a:t>
            </a:r>
            <a:endParaRPr sz="2400"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327" name="Google Shape;1327;p87"/>
          <p:cNvSpPr txBox="1"/>
          <p:nvPr/>
        </p:nvSpPr>
        <p:spPr>
          <a:xfrm>
            <a:off x="3279250" y="1554165"/>
            <a:ext cx="322800" cy="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2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2</a:t>
            </a:r>
            <a:endParaRPr sz="2400"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328" name="Google Shape;1328;p87"/>
          <p:cNvSpPr txBox="1"/>
          <p:nvPr/>
        </p:nvSpPr>
        <p:spPr>
          <a:xfrm>
            <a:off x="4943650" y="1554165"/>
            <a:ext cx="322800" cy="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2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3</a:t>
            </a:r>
            <a:endParaRPr sz="2400"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329" name="Google Shape;1329;p87"/>
          <p:cNvSpPr txBox="1"/>
          <p:nvPr/>
        </p:nvSpPr>
        <p:spPr>
          <a:xfrm>
            <a:off x="6564450" y="1554165"/>
            <a:ext cx="322800" cy="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2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4</a:t>
            </a:r>
            <a:endParaRPr sz="2400"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330" name="Google Shape;1330;p87"/>
          <p:cNvSpPr txBox="1"/>
          <p:nvPr/>
        </p:nvSpPr>
        <p:spPr>
          <a:xfrm>
            <a:off x="8241975" y="1554165"/>
            <a:ext cx="322800" cy="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2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5</a:t>
            </a:r>
            <a:endParaRPr sz="2400"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331" name="Google Shape;1331;p87"/>
          <p:cNvSpPr txBox="1">
            <a:spLocks noGrp="1"/>
          </p:cNvSpPr>
          <p:nvPr>
            <p:ph type="body" idx="6"/>
          </p:nvPr>
        </p:nvSpPr>
        <p:spPr>
          <a:xfrm>
            <a:off x="578875" y="3009553"/>
            <a:ext cx="1448400" cy="7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332" name="Google Shape;1332;p87"/>
          <p:cNvSpPr txBox="1">
            <a:spLocks noGrp="1"/>
          </p:cNvSpPr>
          <p:nvPr>
            <p:ph type="body" idx="7"/>
          </p:nvPr>
        </p:nvSpPr>
        <p:spPr>
          <a:xfrm>
            <a:off x="2209875" y="3009553"/>
            <a:ext cx="1448400" cy="7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333" name="Google Shape;1333;p87"/>
          <p:cNvSpPr txBox="1">
            <a:spLocks noGrp="1"/>
          </p:cNvSpPr>
          <p:nvPr>
            <p:ph type="body" idx="8"/>
          </p:nvPr>
        </p:nvSpPr>
        <p:spPr>
          <a:xfrm>
            <a:off x="3867200" y="3009553"/>
            <a:ext cx="1448400" cy="7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334" name="Google Shape;1334;p87"/>
          <p:cNvSpPr txBox="1">
            <a:spLocks noGrp="1"/>
          </p:cNvSpPr>
          <p:nvPr>
            <p:ph type="body" idx="9"/>
          </p:nvPr>
        </p:nvSpPr>
        <p:spPr>
          <a:xfrm>
            <a:off x="5498350" y="3009553"/>
            <a:ext cx="1448400" cy="7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●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○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■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●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○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■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●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○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■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335" name="Google Shape;1335;p87"/>
          <p:cNvSpPr txBox="1">
            <a:spLocks noGrp="1"/>
          </p:cNvSpPr>
          <p:nvPr>
            <p:ph type="body" idx="13"/>
          </p:nvPr>
        </p:nvSpPr>
        <p:spPr>
          <a:xfrm>
            <a:off x="7138250" y="3009553"/>
            <a:ext cx="1448400" cy="7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 slide - v2">
  <p:cSld name="CUSTOM_17">
    <p:spTree>
      <p:nvGrpSpPr>
        <p:cNvPr id="1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88"/>
          <p:cNvSpPr/>
          <p:nvPr/>
        </p:nvSpPr>
        <p:spPr>
          <a:xfrm>
            <a:off x="4702745" y="36553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8" name="Google Shape;1338;p88"/>
          <p:cNvSpPr txBox="1">
            <a:spLocks noGrp="1"/>
          </p:cNvSpPr>
          <p:nvPr>
            <p:ph type="title"/>
          </p:nvPr>
        </p:nvSpPr>
        <p:spPr>
          <a:xfrm>
            <a:off x="4572000" y="185350"/>
            <a:ext cx="400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339" name="Google Shape;1339;p88"/>
          <p:cNvSpPr/>
          <p:nvPr/>
        </p:nvSpPr>
        <p:spPr>
          <a:xfrm>
            <a:off x="0" y="-14325"/>
            <a:ext cx="4286400" cy="5162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340" name="Google Shape;1340;p88"/>
          <p:cNvSpPr>
            <a:spLocks noGrp="1"/>
          </p:cNvSpPr>
          <p:nvPr>
            <p:ph type="pic" idx="2"/>
          </p:nvPr>
        </p:nvSpPr>
        <p:spPr>
          <a:xfrm>
            <a:off x="771600" y="-4725"/>
            <a:ext cx="27432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341" name="Google Shape;1341;p88"/>
          <p:cNvSpPr/>
          <p:nvPr/>
        </p:nvSpPr>
        <p:spPr>
          <a:xfrm>
            <a:off x="4572013" y="882575"/>
            <a:ext cx="3956100" cy="79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2" name="Google Shape;1342;p88"/>
          <p:cNvSpPr txBox="1">
            <a:spLocks noGrp="1"/>
          </p:cNvSpPr>
          <p:nvPr>
            <p:ph type="body" idx="1"/>
          </p:nvPr>
        </p:nvSpPr>
        <p:spPr>
          <a:xfrm>
            <a:off x="4572000" y="1240150"/>
            <a:ext cx="3956100" cy="4377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3" name="Google Shape;1343;p88"/>
          <p:cNvSpPr/>
          <p:nvPr/>
        </p:nvSpPr>
        <p:spPr>
          <a:xfrm>
            <a:off x="8528088" y="882600"/>
            <a:ext cx="49800" cy="79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344" name="Google Shape;1344;p88"/>
          <p:cNvSpPr/>
          <p:nvPr/>
        </p:nvSpPr>
        <p:spPr>
          <a:xfrm>
            <a:off x="4572013" y="1906525"/>
            <a:ext cx="3956100" cy="79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5" name="Google Shape;1345;p88"/>
          <p:cNvSpPr txBox="1">
            <a:spLocks noGrp="1"/>
          </p:cNvSpPr>
          <p:nvPr>
            <p:ph type="body" idx="3"/>
          </p:nvPr>
        </p:nvSpPr>
        <p:spPr>
          <a:xfrm>
            <a:off x="4572000" y="2264100"/>
            <a:ext cx="3956100" cy="4377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6" name="Google Shape;1346;p88"/>
          <p:cNvSpPr/>
          <p:nvPr/>
        </p:nvSpPr>
        <p:spPr>
          <a:xfrm>
            <a:off x="8528088" y="1906550"/>
            <a:ext cx="49800" cy="79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347" name="Google Shape;1347;p88"/>
          <p:cNvSpPr/>
          <p:nvPr/>
        </p:nvSpPr>
        <p:spPr>
          <a:xfrm>
            <a:off x="4572013" y="2930500"/>
            <a:ext cx="3956100" cy="79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8" name="Google Shape;1348;p88"/>
          <p:cNvSpPr txBox="1">
            <a:spLocks noGrp="1"/>
          </p:cNvSpPr>
          <p:nvPr>
            <p:ph type="body" idx="4"/>
          </p:nvPr>
        </p:nvSpPr>
        <p:spPr>
          <a:xfrm>
            <a:off x="4572000" y="3288075"/>
            <a:ext cx="3956100" cy="4377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9" name="Google Shape;1349;p88"/>
          <p:cNvSpPr/>
          <p:nvPr/>
        </p:nvSpPr>
        <p:spPr>
          <a:xfrm>
            <a:off x="8528088" y="2930525"/>
            <a:ext cx="49800" cy="79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350" name="Google Shape;1350;p88"/>
          <p:cNvSpPr/>
          <p:nvPr/>
        </p:nvSpPr>
        <p:spPr>
          <a:xfrm>
            <a:off x="4572025" y="3954500"/>
            <a:ext cx="3956100" cy="1065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1" name="Google Shape;1351;p88"/>
          <p:cNvSpPr txBox="1">
            <a:spLocks noGrp="1"/>
          </p:cNvSpPr>
          <p:nvPr>
            <p:ph type="body" idx="5"/>
          </p:nvPr>
        </p:nvSpPr>
        <p:spPr>
          <a:xfrm>
            <a:off x="4572000" y="4312075"/>
            <a:ext cx="3956100" cy="6789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52" name="Google Shape;1352;p88"/>
          <p:cNvSpPr/>
          <p:nvPr/>
        </p:nvSpPr>
        <p:spPr>
          <a:xfrm>
            <a:off x="8528100" y="3954534"/>
            <a:ext cx="49800" cy="106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353" name="Google Shape;1353;p88"/>
          <p:cNvSpPr txBox="1"/>
          <p:nvPr/>
        </p:nvSpPr>
        <p:spPr>
          <a:xfrm>
            <a:off x="4572025" y="94763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Number</a:t>
            </a:r>
            <a:endParaRPr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354" name="Google Shape;1354;p88"/>
          <p:cNvSpPr txBox="1"/>
          <p:nvPr/>
        </p:nvSpPr>
        <p:spPr>
          <a:xfrm>
            <a:off x="4572025" y="197158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Email</a:t>
            </a:r>
            <a:endParaRPr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355" name="Google Shape;1355;p88"/>
          <p:cNvSpPr txBox="1"/>
          <p:nvPr/>
        </p:nvSpPr>
        <p:spPr>
          <a:xfrm>
            <a:off x="4572025" y="299553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Site Link</a:t>
            </a:r>
            <a:endParaRPr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356" name="Google Shape;1356;p88"/>
          <p:cNvSpPr txBox="1"/>
          <p:nvPr/>
        </p:nvSpPr>
        <p:spPr>
          <a:xfrm>
            <a:off x="4572025" y="401948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Address</a:t>
            </a:r>
            <a:endParaRPr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E46962"/>
          </p15:clr>
        </p15:guide>
        <p15:guide id="2" orient="horz" pos="689">
          <p15:clr>
            <a:srgbClr val="E46962"/>
          </p15:clr>
        </p15:guide>
        <p15:guide id="3" orient="horz" pos="1334">
          <p15:clr>
            <a:srgbClr val="E46962"/>
          </p15:clr>
        </p15:guide>
        <p15:guide id="4" orient="horz" pos="1979">
          <p15:clr>
            <a:srgbClr val="E46962"/>
          </p15:clr>
        </p15:guide>
        <p15:guide id="5" orient="horz" pos="2624">
          <p15:clr>
            <a:srgbClr val="E46962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 slide - v3">
  <p:cSld name="CUSTOM_18_2"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p89"/>
          <p:cNvSpPr/>
          <p:nvPr/>
        </p:nvSpPr>
        <p:spPr>
          <a:xfrm>
            <a:off x="4702745" y="36553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89"/>
          <p:cNvSpPr/>
          <p:nvPr/>
        </p:nvSpPr>
        <p:spPr>
          <a:xfrm>
            <a:off x="1924050" y="1109375"/>
            <a:ext cx="6653700" cy="3911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0" name="Google Shape;1360;p89"/>
          <p:cNvSpPr/>
          <p:nvPr/>
        </p:nvSpPr>
        <p:spPr>
          <a:xfrm>
            <a:off x="757275" y="445025"/>
            <a:ext cx="2571600" cy="2695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361" name="Google Shape;1361;p89"/>
          <p:cNvSpPr txBox="1">
            <a:spLocks noGrp="1"/>
          </p:cNvSpPr>
          <p:nvPr>
            <p:ph type="title"/>
          </p:nvPr>
        </p:nvSpPr>
        <p:spPr>
          <a:xfrm>
            <a:off x="3612600" y="445025"/>
            <a:ext cx="4965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362" name="Google Shape;1362;p89"/>
          <p:cNvSpPr>
            <a:spLocks noGrp="1"/>
          </p:cNvSpPr>
          <p:nvPr>
            <p:ph type="pic" idx="2"/>
          </p:nvPr>
        </p:nvSpPr>
        <p:spPr>
          <a:xfrm>
            <a:off x="609600" y="445025"/>
            <a:ext cx="2619300" cy="2619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63" name="Google Shape;1363;p89"/>
          <p:cNvSpPr txBox="1">
            <a:spLocks noGrp="1"/>
          </p:cNvSpPr>
          <p:nvPr>
            <p:ph type="body" idx="1"/>
          </p:nvPr>
        </p:nvSpPr>
        <p:spPr>
          <a:xfrm>
            <a:off x="3587900" y="1578075"/>
            <a:ext cx="3857400" cy="478200"/>
          </a:xfrm>
          <a:prstGeom prst="rect">
            <a:avLst/>
          </a:prstGeom>
        </p:spPr>
        <p:txBody>
          <a:bodyPr spcFirstLastPara="1" wrap="square" lIns="0" tIns="36000" rIns="91425" bIns="36000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64" name="Google Shape;1364;p89"/>
          <p:cNvSpPr txBox="1">
            <a:spLocks noGrp="1"/>
          </p:cNvSpPr>
          <p:nvPr>
            <p:ph type="body" idx="3"/>
          </p:nvPr>
        </p:nvSpPr>
        <p:spPr>
          <a:xfrm>
            <a:off x="3587900" y="2421975"/>
            <a:ext cx="3857400" cy="478200"/>
          </a:xfrm>
          <a:prstGeom prst="rect">
            <a:avLst/>
          </a:prstGeom>
        </p:spPr>
        <p:txBody>
          <a:bodyPr spcFirstLastPara="1" wrap="square" lIns="0" tIns="36000" rIns="91425" bIns="36000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65" name="Google Shape;1365;p89"/>
          <p:cNvSpPr txBox="1">
            <a:spLocks noGrp="1"/>
          </p:cNvSpPr>
          <p:nvPr>
            <p:ph type="body" idx="4"/>
          </p:nvPr>
        </p:nvSpPr>
        <p:spPr>
          <a:xfrm>
            <a:off x="3587900" y="3265875"/>
            <a:ext cx="3857400" cy="478200"/>
          </a:xfrm>
          <a:prstGeom prst="rect">
            <a:avLst/>
          </a:prstGeom>
        </p:spPr>
        <p:txBody>
          <a:bodyPr spcFirstLastPara="1" wrap="square" lIns="0" tIns="36000" rIns="91425" bIns="36000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66" name="Google Shape;1366;p89"/>
          <p:cNvSpPr txBox="1">
            <a:spLocks noGrp="1"/>
          </p:cNvSpPr>
          <p:nvPr>
            <p:ph type="body" idx="5"/>
          </p:nvPr>
        </p:nvSpPr>
        <p:spPr>
          <a:xfrm>
            <a:off x="3587900" y="4109775"/>
            <a:ext cx="3857400" cy="833700"/>
          </a:xfrm>
          <a:prstGeom prst="rect">
            <a:avLst/>
          </a:prstGeom>
        </p:spPr>
        <p:txBody>
          <a:bodyPr spcFirstLastPara="1" wrap="square" lIns="0" tIns="36000" rIns="91425" bIns="36000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67" name="Google Shape;1367;p89"/>
          <p:cNvSpPr txBox="1"/>
          <p:nvPr/>
        </p:nvSpPr>
        <p:spPr>
          <a:xfrm>
            <a:off x="3587900" y="123101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Number</a:t>
            </a:r>
            <a:endParaRPr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368" name="Google Shape;1368;p89"/>
          <p:cNvSpPr txBox="1"/>
          <p:nvPr/>
        </p:nvSpPr>
        <p:spPr>
          <a:xfrm>
            <a:off x="3587900" y="209286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Email</a:t>
            </a:r>
            <a:endParaRPr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369" name="Google Shape;1369;p89"/>
          <p:cNvSpPr txBox="1"/>
          <p:nvPr/>
        </p:nvSpPr>
        <p:spPr>
          <a:xfrm>
            <a:off x="3587900" y="290016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Site Link</a:t>
            </a:r>
            <a:endParaRPr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370" name="Google Shape;1370;p89"/>
          <p:cNvSpPr txBox="1"/>
          <p:nvPr/>
        </p:nvSpPr>
        <p:spPr>
          <a:xfrm>
            <a:off x="3587900" y="378066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Address</a:t>
            </a:r>
            <a:endParaRPr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260">
          <p15:clr>
            <a:srgbClr val="E46962"/>
          </p15:clr>
        </p15:guide>
        <p15:guide id="2" pos="4706">
          <p15:clr>
            <a:srgbClr val="E46962"/>
          </p15:clr>
        </p15:guide>
        <p15:guide id="3" orient="horz" pos="3240">
          <p15:clr>
            <a:srgbClr val="E46962"/>
          </p15:clr>
        </p15:guide>
        <p15:guide id="4" orient="horz" pos="879">
          <p15:clr>
            <a:srgbClr val="E46962"/>
          </p15:clr>
        </p15:guide>
        <p15:guide id="5" orient="horz" pos="1410">
          <p15:clr>
            <a:srgbClr val="E46962"/>
          </p15:clr>
        </p15:guide>
        <p15:guide id="6" orient="horz" pos="1931">
          <p15:clr>
            <a:srgbClr val="E46962"/>
          </p15:clr>
        </p15:guide>
        <p15:guide id="7" orient="horz" pos="2474">
          <p15:clr>
            <a:srgbClr val="E46962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user layout - v2">
  <p:cSld name="CUSTOM_20_2">
    <p:spTree>
      <p:nvGrpSpPr>
        <p:cNvPr id="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90"/>
          <p:cNvSpPr/>
          <p:nvPr/>
        </p:nvSpPr>
        <p:spPr>
          <a:xfrm>
            <a:off x="4702745" y="36553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90"/>
          <p:cNvSpPr/>
          <p:nvPr/>
        </p:nvSpPr>
        <p:spPr>
          <a:xfrm>
            <a:off x="590550" y="1377275"/>
            <a:ext cx="8011500" cy="2871000"/>
          </a:xfrm>
          <a:prstGeom prst="round1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" name="Google Shape;1374;p90"/>
          <p:cNvSpPr/>
          <p:nvPr/>
        </p:nvSpPr>
        <p:spPr>
          <a:xfrm>
            <a:off x="581025" y="2743200"/>
            <a:ext cx="2114700" cy="1505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375" name="Google Shape;1375;p9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376" name="Google Shape;1376;p90"/>
          <p:cNvSpPr>
            <a:spLocks noGrp="1"/>
          </p:cNvSpPr>
          <p:nvPr>
            <p:ph type="pic" idx="2"/>
          </p:nvPr>
        </p:nvSpPr>
        <p:spPr>
          <a:xfrm>
            <a:off x="580950" y="1377275"/>
            <a:ext cx="2114700" cy="2129400"/>
          </a:xfrm>
          <a:prstGeom prst="rect">
            <a:avLst/>
          </a:prstGeom>
          <a:noFill/>
          <a:ln>
            <a:noFill/>
          </a:ln>
        </p:spPr>
      </p:sp>
      <p:sp>
        <p:nvSpPr>
          <p:cNvPr id="1377" name="Google Shape;1377;p90"/>
          <p:cNvSpPr txBox="1">
            <a:spLocks noGrp="1"/>
          </p:cNvSpPr>
          <p:nvPr>
            <p:ph type="body" idx="1"/>
          </p:nvPr>
        </p:nvSpPr>
        <p:spPr>
          <a:xfrm>
            <a:off x="648500" y="3843100"/>
            <a:ext cx="2002200" cy="328500"/>
          </a:xfrm>
          <a:prstGeom prst="rect">
            <a:avLst/>
          </a:prstGeom>
        </p:spPr>
        <p:txBody>
          <a:bodyPr spcFirstLastPara="1" wrap="square" lIns="0" tIns="90000" rIns="126000" bIns="91425" anchor="ctr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78" name="Google Shape;1378;p90"/>
          <p:cNvSpPr txBox="1">
            <a:spLocks noGrp="1"/>
          </p:cNvSpPr>
          <p:nvPr>
            <p:ph type="subTitle" idx="3"/>
          </p:nvPr>
        </p:nvSpPr>
        <p:spPr>
          <a:xfrm>
            <a:off x="648500" y="3570400"/>
            <a:ext cx="2002200" cy="272700"/>
          </a:xfrm>
          <a:prstGeom prst="rect">
            <a:avLst/>
          </a:prstGeom>
        </p:spPr>
        <p:txBody>
          <a:bodyPr spcFirstLastPara="1" wrap="square" lIns="0" tIns="90000" rIns="126000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 SemiBold"/>
              <a:buNone/>
              <a:defRPr>
                <a:solidFill>
                  <a:schemeClr val="lt1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79" name="Google Shape;1379;p90"/>
          <p:cNvSpPr txBox="1">
            <a:spLocks noGrp="1"/>
          </p:cNvSpPr>
          <p:nvPr>
            <p:ph type="body" idx="4"/>
          </p:nvPr>
        </p:nvSpPr>
        <p:spPr>
          <a:xfrm>
            <a:off x="2894025" y="1518876"/>
            <a:ext cx="5536500" cy="2587800"/>
          </a:xfrm>
          <a:prstGeom prst="rect">
            <a:avLst/>
          </a:prstGeom>
        </p:spPr>
        <p:txBody>
          <a:bodyPr spcFirstLastPara="1" wrap="square" lIns="0" tIns="180000" rIns="108000" bIns="108000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user layout - v3">
  <p:cSld name="CUSTOM_21_2"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p91"/>
          <p:cNvSpPr/>
          <p:nvPr/>
        </p:nvSpPr>
        <p:spPr>
          <a:xfrm>
            <a:off x="0" y="1962150"/>
            <a:ext cx="9144000" cy="1886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382" name="Google Shape;1382;p91"/>
          <p:cNvSpPr/>
          <p:nvPr/>
        </p:nvSpPr>
        <p:spPr>
          <a:xfrm>
            <a:off x="566250" y="1214150"/>
            <a:ext cx="8059200" cy="3414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9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384" name="Google Shape;1384;p91"/>
          <p:cNvSpPr>
            <a:spLocks noGrp="1"/>
          </p:cNvSpPr>
          <p:nvPr>
            <p:ph type="pic" idx="2"/>
          </p:nvPr>
        </p:nvSpPr>
        <p:spPr>
          <a:xfrm>
            <a:off x="1143000" y="1524000"/>
            <a:ext cx="1886100" cy="1886100"/>
          </a:xfrm>
          <a:prstGeom prst="ellipse">
            <a:avLst/>
          </a:prstGeom>
          <a:noFill/>
          <a:ln w="1143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5" name="Google Shape;1385;p91"/>
          <p:cNvSpPr txBox="1">
            <a:spLocks noGrp="1"/>
          </p:cNvSpPr>
          <p:nvPr>
            <p:ph type="body" idx="1"/>
          </p:nvPr>
        </p:nvSpPr>
        <p:spPr>
          <a:xfrm>
            <a:off x="1143000" y="3822412"/>
            <a:ext cx="3532500" cy="403500"/>
          </a:xfrm>
          <a:prstGeom prst="rect">
            <a:avLst/>
          </a:prstGeom>
        </p:spPr>
        <p:txBody>
          <a:bodyPr spcFirstLastPara="1" wrap="square" lIns="0" tIns="108000" rIns="90000" bIns="108000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86" name="Google Shape;1386;p91"/>
          <p:cNvSpPr txBox="1">
            <a:spLocks noGrp="1"/>
          </p:cNvSpPr>
          <p:nvPr>
            <p:ph type="subTitle" idx="3"/>
          </p:nvPr>
        </p:nvSpPr>
        <p:spPr>
          <a:xfrm>
            <a:off x="1143000" y="3514504"/>
            <a:ext cx="3532500" cy="336900"/>
          </a:xfrm>
          <a:prstGeom prst="rect">
            <a:avLst/>
          </a:prstGeom>
        </p:spPr>
        <p:txBody>
          <a:bodyPr spcFirstLastPara="1" wrap="square" lIns="0" tIns="108000" rIns="91425" bIns="10800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387" name="Google Shape;1387;p91"/>
          <p:cNvSpPr txBox="1">
            <a:spLocks noGrp="1"/>
          </p:cNvSpPr>
          <p:nvPr>
            <p:ph type="body" idx="4"/>
          </p:nvPr>
        </p:nvSpPr>
        <p:spPr>
          <a:xfrm>
            <a:off x="3268325" y="1524000"/>
            <a:ext cx="4845000" cy="1275900"/>
          </a:xfrm>
          <a:prstGeom prst="rect">
            <a:avLst/>
          </a:prstGeom>
        </p:spPr>
        <p:txBody>
          <a:bodyPr spcFirstLastPara="1" wrap="square" lIns="0" tIns="108000" rIns="91425" bIns="108000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059">
          <p15:clr>
            <a:srgbClr val="E46962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s slide - v1">
  <p:cSld name="CUSTOM_22_2">
    <p:spTree>
      <p:nvGrpSpPr>
        <p:cNvPr id="1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p92"/>
          <p:cNvSpPr>
            <a:spLocks noGrp="1"/>
          </p:cNvSpPr>
          <p:nvPr>
            <p:ph type="pic" idx="2"/>
          </p:nvPr>
        </p:nvSpPr>
        <p:spPr>
          <a:xfrm>
            <a:off x="1266525" y="1796600"/>
            <a:ext cx="2300100" cy="2007900"/>
          </a:xfrm>
          <a:prstGeom prst="rect">
            <a:avLst/>
          </a:prstGeom>
          <a:noFill/>
          <a:ln>
            <a:noFill/>
          </a:ln>
        </p:spPr>
      </p:sp>
      <p:sp>
        <p:nvSpPr>
          <p:cNvPr id="1390" name="Google Shape;1390;p9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391" name="Google Shape;1391;p92"/>
          <p:cNvSpPr/>
          <p:nvPr/>
        </p:nvSpPr>
        <p:spPr>
          <a:xfrm>
            <a:off x="566250" y="1671800"/>
            <a:ext cx="119700" cy="225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392" name="Google Shape;1392;p92"/>
          <p:cNvSpPr/>
          <p:nvPr/>
        </p:nvSpPr>
        <p:spPr>
          <a:xfrm>
            <a:off x="3623775" y="1729700"/>
            <a:ext cx="3710400" cy="21417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1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393" name="Google Shape;1393;p92"/>
          <p:cNvSpPr txBox="1"/>
          <p:nvPr/>
        </p:nvSpPr>
        <p:spPr>
          <a:xfrm>
            <a:off x="3747600" y="1671800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96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rPr>
              <a:t>“</a:t>
            </a:r>
            <a:endParaRPr sz="9600">
              <a:solidFill>
                <a:schemeClr val="accent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94" name="Google Shape;1394;p92"/>
          <p:cNvSpPr txBox="1"/>
          <p:nvPr/>
        </p:nvSpPr>
        <p:spPr>
          <a:xfrm rot="10800000" flipH="1">
            <a:off x="6586050" y="348087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96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rPr>
              <a:t>“</a:t>
            </a:r>
            <a:endParaRPr sz="9600">
              <a:solidFill>
                <a:schemeClr val="accent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95" name="Google Shape;1395;p92"/>
          <p:cNvSpPr txBox="1">
            <a:spLocks noGrp="1"/>
          </p:cNvSpPr>
          <p:nvPr>
            <p:ph type="body" idx="1"/>
          </p:nvPr>
        </p:nvSpPr>
        <p:spPr>
          <a:xfrm>
            <a:off x="4319100" y="2075225"/>
            <a:ext cx="2267100" cy="1524000"/>
          </a:xfrm>
          <a:prstGeom prst="rect">
            <a:avLst/>
          </a:prstGeom>
        </p:spPr>
        <p:txBody>
          <a:bodyPr spcFirstLastPara="1" wrap="square" lIns="90000" tIns="90000" rIns="90000" bIns="90000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96" name="Google Shape;1396;p92"/>
          <p:cNvSpPr/>
          <p:nvPr/>
        </p:nvSpPr>
        <p:spPr>
          <a:xfrm rot="1299010">
            <a:off x="6138021" y="-627195"/>
            <a:ext cx="4436658" cy="1163640"/>
          </a:xfrm>
          <a:custGeom>
            <a:avLst/>
            <a:gdLst/>
            <a:ahLst/>
            <a:cxnLst/>
            <a:rect l="l" t="t" r="r" b="b"/>
            <a:pathLst>
              <a:path w="17363" h="4554" extrusionOk="0">
                <a:moveTo>
                  <a:pt x="17363" y="48"/>
                </a:moveTo>
                <a:lnTo>
                  <a:pt x="17265" y="142"/>
                </a:lnTo>
                <a:lnTo>
                  <a:pt x="17262" y="144"/>
                </a:lnTo>
                <a:lnTo>
                  <a:pt x="17259" y="146"/>
                </a:lnTo>
                <a:lnTo>
                  <a:pt x="17256" y="148"/>
                </a:lnTo>
                <a:lnTo>
                  <a:pt x="17253" y="149"/>
                </a:lnTo>
                <a:lnTo>
                  <a:pt x="17250" y="150"/>
                </a:lnTo>
                <a:lnTo>
                  <a:pt x="17247" y="151"/>
                </a:lnTo>
                <a:lnTo>
                  <a:pt x="17244" y="151"/>
                </a:lnTo>
                <a:lnTo>
                  <a:pt x="17241" y="151"/>
                </a:lnTo>
                <a:lnTo>
                  <a:pt x="17237" y="151"/>
                </a:lnTo>
                <a:lnTo>
                  <a:pt x="17234" y="150"/>
                </a:lnTo>
                <a:lnTo>
                  <a:pt x="17231" y="150"/>
                </a:lnTo>
                <a:lnTo>
                  <a:pt x="17228" y="148"/>
                </a:lnTo>
                <a:lnTo>
                  <a:pt x="17225" y="147"/>
                </a:lnTo>
                <a:lnTo>
                  <a:pt x="17222" y="145"/>
                </a:lnTo>
                <a:lnTo>
                  <a:pt x="17219" y="143"/>
                </a:lnTo>
                <a:lnTo>
                  <a:pt x="17216" y="141"/>
                </a:lnTo>
                <a:lnTo>
                  <a:pt x="17214" y="138"/>
                </a:lnTo>
                <a:lnTo>
                  <a:pt x="17212" y="136"/>
                </a:lnTo>
                <a:lnTo>
                  <a:pt x="17210" y="133"/>
                </a:lnTo>
                <a:lnTo>
                  <a:pt x="17209" y="130"/>
                </a:lnTo>
                <a:lnTo>
                  <a:pt x="17208" y="127"/>
                </a:lnTo>
                <a:lnTo>
                  <a:pt x="17207" y="124"/>
                </a:lnTo>
                <a:lnTo>
                  <a:pt x="17207" y="120"/>
                </a:lnTo>
                <a:lnTo>
                  <a:pt x="17207" y="117"/>
                </a:lnTo>
                <a:lnTo>
                  <a:pt x="17207" y="114"/>
                </a:lnTo>
                <a:lnTo>
                  <a:pt x="17208" y="111"/>
                </a:lnTo>
                <a:lnTo>
                  <a:pt x="17208" y="108"/>
                </a:lnTo>
                <a:lnTo>
                  <a:pt x="17210" y="105"/>
                </a:lnTo>
                <a:lnTo>
                  <a:pt x="17211" y="102"/>
                </a:lnTo>
                <a:lnTo>
                  <a:pt x="17213" y="99"/>
                </a:lnTo>
                <a:lnTo>
                  <a:pt x="17215" y="96"/>
                </a:lnTo>
                <a:lnTo>
                  <a:pt x="17217" y="94"/>
                </a:lnTo>
                <a:lnTo>
                  <a:pt x="17315" y="0"/>
                </a:lnTo>
                <a:lnTo>
                  <a:pt x="17363" y="48"/>
                </a:lnTo>
                <a:moveTo>
                  <a:pt x="17063" y="284"/>
                </a:moveTo>
                <a:lnTo>
                  <a:pt x="17065" y="286"/>
                </a:lnTo>
                <a:lnTo>
                  <a:pt x="17067" y="289"/>
                </a:lnTo>
                <a:lnTo>
                  <a:pt x="17069" y="292"/>
                </a:lnTo>
                <a:lnTo>
                  <a:pt x="17070" y="295"/>
                </a:lnTo>
                <a:lnTo>
                  <a:pt x="17071" y="298"/>
                </a:lnTo>
                <a:lnTo>
                  <a:pt x="17072" y="301"/>
                </a:lnTo>
                <a:lnTo>
                  <a:pt x="17072" y="304"/>
                </a:lnTo>
                <a:lnTo>
                  <a:pt x="17072" y="307"/>
                </a:lnTo>
                <a:lnTo>
                  <a:pt x="17072" y="311"/>
                </a:lnTo>
                <a:lnTo>
                  <a:pt x="17071" y="314"/>
                </a:lnTo>
                <a:lnTo>
                  <a:pt x="17071" y="317"/>
                </a:lnTo>
                <a:lnTo>
                  <a:pt x="17069" y="320"/>
                </a:lnTo>
                <a:lnTo>
                  <a:pt x="17068" y="323"/>
                </a:lnTo>
                <a:lnTo>
                  <a:pt x="17066" y="326"/>
                </a:lnTo>
                <a:lnTo>
                  <a:pt x="17064" y="328"/>
                </a:lnTo>
                <a:lnTo>
                  <a:pt x="17062" y="331"/>
                </a:lnTo>
                <a:lnTo>
                  <a:pt x="16855" y="517"/>
                </a:lnTo>
                <a:lnTo>
                  <a:pt x="16852" y="519"/>
                </a:lnTo>
                <a:lnTo>
                  <a:pt x="16849" y="521"/>
                </a:lnTo>
                <a:lnTo>
                  <a:pt x="16847" y="522"/>
                </a:lnTo>
                <a:lnTo>
                  <a:pt x="16843" y="523"/>
                </a:lnTo>
                <a:lnTo>
                  <a:pt x="16840" y="524"/>
                </a:lnTo>
                <a:lnTo>
                  <a:pt x="16837" y="525"/>
                </a:lnTo>
                <a:lnTo>
                  <a:pt x="16834" y="525"/>
                </a:lnTo>
                <a:lnTo>
                  <a:pt x="16831" y="525"/>
                </a:lnTo>
                <a:lnTo>
                  <a:pt x="16827" y="525"/>
                </a:lnTo>
                <a:lnTo>
                  <a:pt x="16824" y="524"/>
                </a:lnTo>
                <a:lnTo>
                  <a:pt x="16821" y="523"/>
                </a:lnTo>
                <a:lnTo>
                  <a:pt x="16818" y="522"/>
                </a:lnTo>
                <a:lnTo>
                  <a:pt x="16815" y="520"/>
                </a:lnTo>
                <a:lnTo>
                  <a:pt x="16812" y="519"/>
                </a:lnTo>
                <a:lnTo>
                  <a:pt x="16810" y="516"/>
                </a:lnTo>
                <a:lnTo>
                  <a:pt x="16807" y="514"/>
                </a:lnTo>
                <a:lnTo>
                  <a:pt x="16805" y="511"/>
                </a:lnTo>
                <a:lnTo>
                  <a:pt x="16803" y="508"/>
                </a:lnTo>
                <a:lnTo>
                  <a:pt x="16802" y="505"/>
                </a:lnTo>
                <a:lnTo>
                  <a:pt x="16800" y="502"/>
                </a:lnTo>
                <a:lnTo>
                  <a:pt x="16800" y="499"/>
                </a:lnTo>
                <a:lnTo>
                  <a:pt x="16799" y="496"/>
                </a:lnTo>
                <a:lnTo>
                  <a:pt x="16799" y="493"/>
                </a:lnTo>
                <a:lnTo>
                  <a:pt x="16799" y="490"/>
                </a:lnTo>
                <a:lnTo>
                  <a:pt x="16799" y="486"/>
                </a:lnTo>
                <a:lnTo>
                  <a:pt x="16800" y="483"/>
                </a:lnTo>
                <a:lnTo>
                  <a:pt x="16801" y="480"/>
                </a:lnTo>
                <a:lnTo>
                  <a:pt x="16802" y="477"/>
                </a:lnTo>
                <a:lnTo>
                  <a:pt x="16804" y="474"/>
                </a:lnTo>
                <a:lnTo>
                  <a:pt x="16805" y="472"/>
                </a:lnTo>
                <a:lnTo>
                  <a:pt x="16808" y="469"/>
                </a:lnTo>
                <a:lnTo>
                  <a:pt x="16810" y="467"/>
                </a:lnTo>
                <a:lnTo>
                  <a:pt x="17015" y="282"/>
                </a:lnTo>
                <a:lnTo>
                  <a:pt x="17018" y="280"/>
                </a:lnTo>
                <a:lnTo>
                  <a:pt x="17021" y="278"/>
                </a:lnTo>
                <a:lnTo>
                  <a:pt x="17024" y="276"/>
                </a:lnTo>
                <a:lnTo>
                  <a:pt x="17027" y="275"/>
                </a:lnTo>
                <a:lnTo>
                  <a:pt x="17030" y="274"/>
                </a:lnTo>
                <a:lnTo>
                  <a:pt x="17033" y="273"/>
                </a:lnTo>
                <a:lnTo>
                  <a:pt x="17036" y="273"/>
                </a:lnTo>
                <a:lnTo>
                  <a:pt x="17040" y="273"/>
                </a:lnTo>
                <a:lnTo>
                  <a:pt x="17043" y="273"/>
                </a:lnTo>
                <a:lnTo>
                  <a:pt x="17046" y="274"/>
                </a:lnTo>
                <a:lnTo>
                  <a:pt x="17049" y="275"/>
                </a:lnTo>
                <a:lnTo>
                  <a:pt x="17052" y="276"/>
                </a:lnTo>
                <a:lnTo>
                  <a:pt x="17055" y="277"/>
                </a:lnTo>
                <a:lnTo>
                  <a:pt x="17058" y="279"/>
                </a:lnTo>
                <a:lnTo>
                  <a:pt x="17061" y="281"/>
                </a:lnTo>
                <a:lnTo>
                  <a:pt x="17063" y="284"/>
                </a:lnTo>
                <a:moveTo>
                  <a:pt x="16649" y="652"/>
                </a:moveTo>
                <a:lnTo>
                  <a:pt x="16651" y="655"/>
                </a:lnTo>
                <a:lnTo>
                  <a:pt x="16653" y="657"/>
                </a:lnTo>
                <a:lnTo>
                  <a:pt x="16655" y="660"/>
                </a:lnTo>
                <a:lnTo>
                  <a:pt x="16656" y="663"/>
                </a:lnTo>
                <a:lnTo>
                  <a:pt x="16657" y="667"/>
                </a:lnTo>
                <a:lnTo>
                  <a:pt x="16657" y="670"/>
                </a:lnTo>
                <a:lnTo>
                  <a:pt x="16658" y="673"/>
                </a:lnTo>
                <a:lnTo>
                  <a:pt x="16658" y="676"/>
                </a:lnTo>
                <a:lnTo>
                  <a:pt x="16657" y="679"/>
                </a:lnTo>
                <a:lnTo>
                  <a:pt x="16657" y="682"/>
                </a:lnTo>
                <a:lnTo>
                  <a:pt x="16656" y="685"/>
                </a:lnTo>
                <a:lnTo>
                  <a:pt x="16654" y="688"/>
                </a:lnTo>
                <a:lnTo>
                  <a:pt x="16653" y="691"/>
                </a:lnTo>
                <a:lnTo>
                  <a:pt x="16651" y="694"/>
                </a:lnTo>
                <a:lnTo>
                  <a:pt x="16649" y="696"/>
                </a:lnTo>
                <a:lnTo>
                  <a:pt x="16646" y="699"/>
                </a:lnTo>
                <a:lnTo>
                  <a:pt x="16434" y="879"/>
                </a:lnTo>
                <a:lnTo>
                  <a:pt x="16431" y="881"/>
                </a:lnTo>
                <a:lnTo>
                  <a:pt x="16428" y="883"/>
                </a:lnTo>
                <a:lnTo>
                  <a:pt x="16425" y="884"/>
                </a:lnTo>
                <a:lnTo>
                  <a:pt x="16422" y="885"/>
                </a:lnTo>
                <a:lnTo>
                  <a:pt x="16419" y="886"/>
                </a:lnTo>
                <a:lnTo>
                  <a:pt x="16416" y="887"/>
                </a:lnTo>
                <a:lnTo>
                  <a:pt x="16413" y="887"/>
                </a:lnTo>
                <a:lnTo>
                  <a:pt x="16409" y="887"/>
                </a:lnTo>
                <a:lnTo>
                  <a:pt x="16406" y="886"/>
                </a:lnTo>
                <a:lnTo>
                  <a:pt x="16403" y="885"/>
                </a:lnTo>
                <a:lnTo>
                  <a:pt x="16400" y="884"/>
                </a:lnTo>
                <a:lnTo>
                  <a:pt x="16397" y="883"/>
                </a:lnTo>
                <a:lnTo>
                  <a:pt x="16394" y="881"/>
                </a:lnTo>
                <a:lnTo>
                  <a:pt x="16391" y="879"/>
                </a:lnTo>
                <a:lnTo>
                  <a:pt x="16388" y="877"/>
                </a:lnTo>
                <a:lnTo>
                  <a:pt x="16386" y="875"/>
                </a:lnTo>
                <a:lnTo>
                  <a:pt x="16384" y="872"/>
                </a:lnTo>
                <a:lnTo>
                  <a:pt x="16382" y="869"/>
                </a:lnTo>
                <a:lnTo>
                  <a:pt x="16381" y="866"/>
                </a:lnTo>
                <a:lnTo>
                  <a:pt x="16380" y="863"/>
                </a:lnTo>
                <a:lnTo>
                  <a:pt x="16379" y="860"/>
                </a:lnTo>
                <a:lnTo>
                  <a:pt x="16378" y="857"/>
                </a:lnTo>
                <a:lnTo>
                  <a:pt x="16378" y="854"/>
                </a:lnTo>
                <a:lnTo>
                  <a:pt x="16378" y="851"/>
                </a:lnTo>
                <a:lnTo>
                  <a:pt x="16379" y="847"/>
                </a:lnTo>
                <a:lnTo>
                  <a:pt x="16379" y="844"/>
                </a:lnTo>
                <a:lnTo>
                  <a:pt x="16381" y="841"/>
                </a:lnTo>
                <a:lnTo>
                  <a:pt x="16382" y="838"/>
                </a:lnTo>
                <a:lnTo>
                  <a:pt x="16383" y="835"/>
                </a:lnTo>
                <a:lnTo>
                  <a:pt x="16385" y="833"/>
                </a:lnTo>
                <a:lnTo>
                  <a:pt x="16388" y="830"/>
                </a:lnTo>
                <a:lnTo>
                  <a:pt x="16390" y="828"/>
                </a:lnTo>
                <a:lnTo>
                  <a:pt x="16601" y="649"/>
                </a:lnTo>
                <a:lnTo>
                  <a:pt x="16604" y="647"/>
                </a:lnTo>
                <a:lnTo>
                  <a:pt x="16607" y="645"/>
                </a:lnTo>
                <a:lnTo>
                  <a:pt x="16610" y="643"/>
                </a:lnTo>
                <a:lnTo>
                  <a:pt x="16613" y="642"/>
                </a:lnTo>
                <a:lnTo>
                  <a:pt x="16616" y="641"/>
                </a:lnTo>
                <a:lnTo>
                  <a:pt x="16620" y="640"/>
                </a:lnTo>
                <a:lnTo>
                  <a:pt x="16623" y="640"/>
                </a:lnTo>
                <a:lnTo>
                  <a:pt x="16626" y="640"/>
                </a:lnTo>
                <a:lnTo>
                  <a:pt x="16629" y="641"/>
                </a:lnTo>
                <a:lnTo>
                  <a:pt x="16633" y="641"/>
                </a:lnTo>
                <a:lnTo>
                  <a:pt x="16636" y="642"/>
                </a:lnTo>
                <a:lnTo>
                  <a:pt x="16639" y="644"/>
                </a:lnTo>
                <a:lnTo>
                  <a:pt x="16641" y="645"/>
                </a:lnTo>
                <a:lnTo>
                  <a:pt x="16644" y="647"/>
                </a:lnTo>
                <a:lnTo>
                  <a:pt x="16647" y="649"/>
                </a:lnTo>
                <a:lnTo>
                  <a:pt x="16649" y="652"/>
                </a:lnTo>
                <a:moveTo>
                  <a:pt x="16224" y="1009"/>
                </a:moveTo>
                <a:lnTo>
                  <a:pt x="16226" y="1011"/>
                </a:lnTo>
                <a:lnTo>
                  <a:pt x="16228" y="1014"/>
                </a:lnTo>
                <a:lnTo>
                  <a:pt x="16229" y="1017"/>
                </a:lnTo>
                <a:lnTo>
                  <a:pt x="16230" y="1020"/>
                </a:lnTo>
                <a:lnTo>
                  <a:pt x="16231" y="1023"/>
                </a:lnTo>
                <a:lnTo>
                  <a:pt x="16232" y="1027"/>
                </a:lnTo>
                <a:lnTo>
                  <a:pt x="16232" y="1030"/>
                </a:lnTo>
                <a:lnTo>
                  <a:pt x="16232" y="1033"/>
                </a:lnTo>
                <a:lnTo>
                  <a:pt x="16231" y="1036"/>
                </a:lnTo>
                <a:lnTo>
                  <a:pt x="16231" y="1039"/>
                </a:lnTo>
                <a:lnTo>
                  <a:pt x="16230" y="1042"/>
                </a:lnTo>
                <a:lnTo>
                  <a:pt x="16228" y="1045"/>
                </a:lnTo>
                <a:lnTo>
                  <a:pt x="16227" y="1048"/>
                </a:lnTo>
                <a:lnTo>
                  <a:pt x="16225" y="1051"/>
                </a:lnTo>
                <a:lnTo>
                  <a:pt x="16223" y="1053"/>
                </a:lnTo>
                <a:lnTo>
                  <a:pt x="16220" y="1056"/>
                </a:lnTo>
                <a:lnTo>
                  <a:pt x="16003" y="1229"/>
                </a:lnTo>
                <a:lnTo>
                  <a:pt x="16000" y="1231"/>
                </a:lnTo>
                <a:lnTo>
                  <a:pt x="15997" y="1233"/>
                </a:lnTo>
                <a:lnTo>
                  <a:pt x="15994" y="1234"/>
                </a:lnTo>
                <a:lnTo>
                  <a:pt x="15991" y="1235"/>
                </a:lnTo>
                <a:lnTo>
                  <a:pt x="15988" y="1236"/>
                </a:lnTo>
                <a:lnTo>
                  <a:pt x="15984" y="1236"/>
                </a:lnTo>
                <a:lnTo>
                  <a:pt x="15981" y="1237"/>
                </a:lnTo>
                <a:lnTo>
                  <a:pt x="15978" y="1236"/>
                </a:lnTo>
                <a:lnTo>
                  <a:pt x="15975" y="1236"/>
                </a:lnTo>
                <a:lnTo>
                  <a:pt x="15972" y="1235"/>
                </a:lnTo>
                <a:lnTo>
                  <a:pt x="15969" y="1234"/>
                </a:lnTo>
                <a:lnTo>
                  <a:pt x="15966" y="1233"/>
                </a:lnTo>
                <a:lnTo>
                  <a:pt x="15963" y="1231"/>
                </a:lnTo>
                <a:lnTo>
                  <a:pt x="15960" y="1229"/>
                </a:lnTo>
                <a:lnTo>
                  <a:pt x="15957" y="1226"/>
                </a:lnTo>
                <a:lnTo>
                  <a:pt x="15955" y="1224"/>
                </a:lnTo>
                <a:lnTo>
                  <a:pt x="15953" y="1221"/>
                </a:lnTo>
                <a:lnTo>
                  <a:pt x="15951" y="1218"/>
                </a:lnTo>
                <a:lnTo>
                  <a:pt x="15950" y="1215"/>
                </a:lnTo>
                <a:lnTo>
                  <a:pt x="15949" y="1212"/>
                </a:lnTo>
                <a:lnTo>
                  <a:pt x="15948" y="1209"/>
                </a:lnTo>
                <a:lnTo>
                  <a:pt x="15948" y="1206"/>
                </a:lnTo>
                <a:lnTo>
                  <a:pt x="15948" y="1203"/>
                </a:lnTo>
                <a:lnTo>
                  <a:pt x="15948" y="1199"/>
                </a:lnTo>
                <a:lnTo>
                  <a:pt x="15948" y="1196"/>
                </a:lnTo>
                <a:lnTo>
                  <a:pt x="15949" y="1193"/>
                </a:lnTo>
                <a:lnTo>
                  <a:pt x="15950" y="1190"/>
                </a:lnTo>
                <a:lnTo>
                  <a:pt x="15952" y="1187"/>
                </a:lnTo>
                <a:lnTo>
                  <a:pt x="15953" y="1184"/>
                </a:lnTo>
                <a:lnTo>
                  <a:pt x="15955" y="1182"/>
                </a:lnTo>
                <a:lnTo>
                  <a:pt x="15958" y="1179"/>
                </a:lnTo>
                <a:lnTo>
                  <a:pt x="15960" y="1177"/>
                </a:lnTo>
                <a:lnTo>
                  <a:pt x="16176" y="1004"/>
                </a:lnTo>
                <a:lnTo>
                  <a:pt x="16179" y="1002"/>
                </a:lnTo>
                <a:lnTo>
                  <a:pt x="16182" y="1000"/>
                </a:lnTo>
                <a:lnTo>
                  <a:pt x="16185" y="999"/>
                </a:lnTo>
                <a:lnTo>
                  <a:pt x="16188" y="997"/>
                </a:lnTo>
                <a:lnTo>
                  <a:pt x="16191" y="997"/>
                </a:lnTo>
                <a:lnTo>
                  <a:pt x="16195" y="996"/>
                </a:lnTo>
                <a:lnTo>
                  <a:pt x="16198" y="996"/>
                </a:lnTo>
                <a:lnTo>
                  <a:pt x="16201" y="996"/>
                </a:lnTo>
                <a:lnTo>
                  <a:pt x="16204" y="997"/>
                </a:lnTo>
                <a:lnTo>
                  <a:pt x="16208" y="997"/>
                </a:lnTo>
                <a:lnTo>
                  <a:pt x="16211" y="999"/>
                </a:lnTo>
                <a:lnTo>
                  <a:pt x="16214" y="1000"/>
                </a:lnTo>
                <a:lnTo>
                  <a:pt x="16216" y="1002"/>
                </a:lnTo>
                <a:lnTo>
                  <a:pt x="16219" y="1004"/>
                </a:lnTo>
                <a:lnTo>
                  <a:pt x="16222" y="1006"/>
                </a:lnTo>
                <a:lnTo>
                  <a:pt x="16224" y="1009"/>
                </a:lnTo>
                <a:moveTo>
                  <a:pt x="15791" y="1353"/>
                </a:moveTo>
                <a:lnTo>
                  <a:pt x="15793" y="1355"/>
                </a:lnTo>
                <a:lnTo>
                  <a:pt x="15795" y="1358"/>
                </a:lnTo>
                <a:lnTo>
                  <a:pt x="15796" y="1361"/>
                </a:lnTo>
                <a:lnTo>
                  <a:pt x="15797" y="1364"/>
                </a:lnTo>
                <a:lnTo>
                  <a:pt x="15798" y="1367"/>
                </a:lnTo>
                <a:lnTo>
                  <a:pt x="15798" y="1371"/>
                </a:lnTo>
                <a:lnTo>
                  <a:pt x="15798" y="1374"/>
                </a:lnTo>
                <a:lnTo>
                  <a:pt x="15798" y="1377"/>
                </a:lnTo>
                <a:lnTo>
                  <a:pt x="15797" y="1380"/>
                </a:lnTo>
                <a:lnTo>
                  <a:pt x="15796" y="1383"/>
                </a:lnTo>
                <a:lnTo>
                  <a:pt x="15795" y="1386"/>
                </a:lnTo>
                <a:lnTo>
                  <a:pt x="15794" y="1389"/>
                </a:lnTo>
                <a:lnTo>
                  <a:pt x="15792" y="1392"/>
                </a:lnTo>
                <a:lnTo>
                  <a:pt x="15790" y="1395"/>
                </a:lnTo>
                <a:lnTo>
                  <a:pt x="15788" y="1397"/>
                </a:lnTo>
                <a:lnTo>
                  <a:pt x="15785" y="1400"/>
                </a:lnTo>
                <a:lnTo>
                  <a:pt x="15564" y="1568"/>
                </a:lnTo>
                <a:lnTo>
                  <a:pt x="15561" y="1570"/>
                </a:lnTo>
                <a:lnTo>
                  <a:pt x="15558" y="1571"/>
                </a:lnTo>
                <a:lnTo>
                  <a:pt x="15555" y="1572"/>
                </a:lnTo>
                <a:lnTo>
                  <a:pt x="15552" y="1573"/>
                </a:lnTo>
                <a:lnTo>
                  <a:pt x="15549" y="1574"/>
                </a:lnTo>
                <a:lnTo>
                  <a:pt x="15545" y="1574"/>
                </a:lnTo>
                <a:lnTo>
                  <a:pt x="15542" y="1574"/>
                </a:lnTo>
                <a:lnTo>
                  <a:pt x="15539" y="1574"/>
                </a:lnTo>
                <a:lnTo>
                  <a:pt x="15535" y="1574"/>
                </a:lnTo>
                <a:lnTo>
                  <a:pt x="15532" y="1573"/>
                </a:lnTo>
                <a:lnTo>
                  <a:pt x="15529" y="1572"/>
                </a:lnTo>
                <a:lnTo>
                  <a:pt x="15526" y="1570"/>
                </a:lnTo>
                <a:lnTo>
                  <a:pt x="15523" y="1569"/>
                </a:lnTo>
                <a:lnTo>
                  <a:pt x="15521" y="1567"/>
                </a:lnTo>
                <a:lnTo>
                  <a:pt x="15518" y="1564"/>
                </a:lnTo>
                <a:lnTo>
                  <a:pt x="15516" y="1562"/>
                </a:lnTo>
                <a:lnTo>
                  <a:pt x="15514" y="1559"/>
                </a:lnTo>
                <a:lnTo>
                  <a:pt x="15513" y="1556"/>
                </a:lnTo>
                <a:lnTo>
                  <a:pt x="15511" y="1553"/>
                </a:lnTo>
                <a:lnTo>
                  <a:pt x="15510" y="1550"/>
                </a:lnTo>
                <a:lnTo>
                  <a:pt x="15510" y="1547"/>
                </a:lnTo>
                <a:lnTo>
                  <a:pt x="15510" y="1543"/>
                </a:lnTo>
                <a:lnTo>
                  <a:pt x="15510" y="1540"/>
                </a:lnTo>
                <a:lnTo>
                  <a:pt x="15510" y="1537"/>
                </a:lnTo>
                <a:lnTo>
                  <a:pt x="15510" y="1533"/>
                </a:lnTo>
                <a:lnTo>
                  <a:pt x="15511" y="1530"/>
                </a:lnTo>
                <a:lnTo>
                  <a:pt x="15513" y="1527"/>
                </a:lnTo>
                <a:lnTo>
                  <a:pt x="15514" y="1524"/>
                </a:lnTo>
                <a:lnTo>
                  <a:pt x="15516" y="1521"/>
                </a:lnTo>
                <a:lnTo>
                  <a:pt x="15518" y="1519"/>
                </a:lnTo>
                <a:lnTo>
                  <a:pt x="15520" y="1516"/>
                </a:lnTo>
                <a:lnTo>
                  <a:pt x="15523" y="1514"/>
                </a:lnTo>
                <a:lnTo>
                  <a:pt x="15743" y="1347"/>
                </a:lnTo>
                <a:lnTo>
                  <a:pt x="15746" y="1345"/>
                </a:lnTo>
                <a:lnTo>
                  <a:pt x="15749" y="1343"/>
                </a:lnTo>
                <a:lnTo>
                  <a:pt x="15752" y="1342"/>
                </a:lnTo>
                <a:lnTo>
                  <a:pt x="15755" y="1341"/>
                </a:lnTo>
                <a:lnTo>
                  <a:pt x="15758" y="1340"/>
                </a:lnTo>
                <a:lnTo>
                  <a:pt x="15762" y="1340"/>
                </a:lnTo>
                <a:lnTo>
                  <a:pt x="15765" y="1340"/>
                </a:lnTo>
                <a:lnTo>
                  <a:pt x="15768" y="1340"/>
                </a:lnTo>
                <a:lnTo>
                  <a:pt x="15771" y="1340"/>
                </a:lnTo>
                <a:lnTo>
                  <a:pt x="15775" y="1341"/>
                </a:lnTo>
                <a:lnTo>
                  <a:pt x="15778" y="1342"/>
                </a:lnTo>
                <a:lnTo>
                  <a:pt x="15781" y="1344"/>
                </a:lnTo>
                <a:lnTo>
                  <a:pt x="15783" y="1346"/>
                </a:lnTo>
                <a:lnTo>
                  <a:pt x="15786" y="1348"/>
                </a:lnTo>
                <a:lnTo>
                  <a:pt x="15789" y="1350"/>
                </a:lnTo>
                <a:lnTo>
                  <a:pt x="15791" y="1353"/>
                </a:lnTo>
                <a:moveTo>
                  <a:pt x="15347" y="1686"/>
                </a:moveTo>
                <a:lnTo>
                  <a:pt x="15349" y="1689"/>
                </a:lnTo>
                <a:lnTo>
                  <a:pt x="15351" y="1692"/>
                </a:lnTo>
                <a:lnTo>
                  <a:pt x="15352" y="1695"/>
                </a:lnTo>
                <a:lnTo>
                  <a:pt x="15353" y="1698"/>
                </a:lnTo>
                <a:lnTo>
                  <a:pt x="15354" y="1701"/>
                </a:lnTo>
                <a:lnTo>
                  <a:pt x="15354" y="1704"/>
                </a:lnTo>
                <a:lnTo>
                  <a:pt x="15354" y="1707"/>
                </a:lnTo>
                <a:lnTo>
                  <a:pt x="15354" y="1711"/>
                </a:lnTo>
                <a:lnTo>
                  <a:pt x="15353" y="1714"/>
                </a:lnTo>
                <a:lnTo>
                  <a:pt x="15353" y="1717"/>
                </a:lnTo>
                <a:lnTo>
                  <a:pt x="15351" y="1720"/>
                </a:lnTo>
                <a:lnTo>
                  <a:pt x="15350" y="1723"/>
                </a:lnTo>
                <a:lnTo>
                  <a:pt x="15348" y="1725"/>
                </a:lnTo>
                <a:lnTo>
                  <a:pt x="15346" y="1728"/>
                </a:lnTo>
                <a:lnTo>
                  <a:pt x="15343" y="1730"/>
                </a:lnTo>
                <a:lnTo>
                  <a:pt x="15340" y="1733"/>
                </a:lnTo>
                <a:lnTo>
                  <a:pt x="15115" y="1896"/>
                </a:lnTo>
                <a:lnTo>
                  <a:pt x="15112" y="1897"/>
                </a:lnTo>
                <a:lnTo>
                  <a:pt x="15109" y="1899"/>
                </a:lnTo>
                <a:lnTo>
                  <a:pt x="15106" y="1900"/>
                </a:lnTo>
                <a:lnTo>
                  <a:pt x="15102" y="1901"/>
                </a:lnTo>
                <a:lnTo>
                  <a:pt x="15099" y="1902"/>
                </a:lnTo>
                <a:lnTo>
                  <a:pt x="15096" y="1902"/>
                </a:lnTo>
                <a:lnTo>
                  <a:pt x="15093" y="1902"/>
                </a:lnTo>
                <a:lnTo>
                  <a:pt x="15089" y="1902"/>
                </a:lnTo>
                <a:lnTo>
                  <a:pt x="15086" y="1901"/>
                </a:lnTo>
                <a:lnTo>
                  <a:pt x="15083" y="1900"/>
                </a:lnTo>
                <a:lnTo>
                  <a:pt x="15080" y="1899"/>
                </a:lnTo>
                <a:lnTo>
                  <a:pt x="15077" y="1897"/>
                </a:lnTo>
                <a:lnTo>
                  <a:pt x="15074" y="1895"/>
                </a:lnTo>
                <a:lnTo>
                  <a:pt x="15072" y="1893"/>
                </a:lnTo>
                <a:lnTo>
                  <a:pt x="15069" y="1890"/>
                </a:lnTo>
                <a:lnTo>
                  <a:pt x="15067" y="1888"/>
                </a:lnTo>
                <a:lnTo>
                  <a:pt x="15065" y="1885"/>
                </a:lnTo>
                <a:lnTo>
                  <a:pt x="15064" y="1882"/>
                </a:lnTo>
                <a:lnTo>
                  <a:pt x="15062" y="1879"/>
                </a:lnTo>
                <a:lnTo>
                  <a:pt x="15061" y="1875"/>
                </a:lnTo>
                <a:lnTo>
                  <a:pt x="15061" y="1872"/>
                </a:lnTo>
                <a:lnTo>
                  <a:pt x="15061" y="1869"/>
                </a:lnTo>
                <a:lnTo>
                  <a:pt x="15061" y="1866"/>
                </a:lnTo>
                <a:lnTo>
                  <a:pt x="15061" y="1863"/>
                </a:lnTo>
                <a:lnTo>
                  <a:pt x="15062" y="1860"/>
                </a:lnTo>
                <a:lnTo>
                  <a:pt x="15063" y="1857"/>
                </a:lnTo>
                <a:lnTo>
                  <a:pt x="15064" y="1854"/>
                </a:lnTo>
                <a:lnTo>
                  <a:pt x="15066" y="1851"/>
                </a:lnTo>
                <a:lnTo>
                  <a:pt x="15068" y="1848"/>
                </a:lnTo>
                <a:lnTo>
                  <a:pt x="15070" y="1846"/>
                </a:lnTo>
                <a:lnTo>
                  <a:pt x="15072" y="1844"/>
                </a:lnTo>
                <a:lnTo>
                  <a:pt x="15075" y="1842"/>
                </a:lnTo>
                <a:lnTo>
                  <a:pt x="15300" y="1679"/>
                </a:lnTo>
                <a:lnTo>
                  <a:pt x="15303" y="1677"/>
                </a:lnTo>
                <a:lnTo>
                  <a:pt x="15306" y="1675"/>
                </a:lnTo>
                <a:lnTo>
                  <a:pt x="15309" y="1674"/>
                </a:lnTo>
                <a:lnTo>
                  <a:pt x="15312" y="1673"/>
                </a:lnTo>
                <a:lnTo>
                  <a:pt x="15315" y="1672"/>
                </a:lnTo>
                <a:lnTo>
                  <a:pt x="15319" y="1672"/>
                </a:lnTo>
                <a:lnTo>
                  <a:pt x="15322" y="1672"/>
                </a:lnTo>
                <a:lnTo>
                  <a:pt x="15325" y="1672"/>
                </a:lnTo>
                <a:lnTo>
                  <a:pt x="15328" y="1673"/>
                </a:lnTo>
                <a:lnTo>
                  <a:pt x="15331" y="1674"/>
                </a:lnTo>
                <a:lnTo>
                  <a:pt x="15334" y="1675"/>
                </a:lnTo>
                <a:lnTo>
                  <a:pt x="15337" y="1677"/>
                </a:lnTo>
                <a:lnTo>
                  <a:pt x="15340" y="1678"/>
                </a:lnTo>
                <a:lnTo>
                  <a:pt x="15343" y="1681"/>
                </a:lnTo>
                <a:lnTo>
                  <a:pt x="15345" y="1683"/>
                </a:lnTo>
                <a:lnTo>
                  <a:pt x="15347" y="1686"/>
                </a:lnTo>
                <a:moveTo>
                  <a:pt x="14896" y="2008"/>
                </a:moveTo>
                <a:lnTo>
                  <a:pt x="14898" y="2010"/>
                </a:lnTo>
                <a:lnTo>
                  <a:pt x="14900" y="2013"/>
                </a:lnTo>
                <a:lnTo>
                  <a:pt x="14901" y="2017"/>
                </a:lnTo>
                <a:lnTo>
                  <a:pt x="14902" y="2020"/>
                </a:lnTo>
                <a:lnTo>
                  <a:pt x="14902" y="2023"/>
                </a:lnTo>
                <a:lnTo>
                  <a:pt x="14902" y="2026"/>
                </a:lnTo>
                <a:lnTo>
                  <a:pt x="14902" y="2029"/>
                </a:lnTo>
                <a:lnTo>
                  <a:pt x="14902" y="2033"/>
                </a:lnTo>
                <a:lnTo>
                  <a:pt x="14901" y="2036"/>
                </a:lnTo>
                <a:lnTo>
                  <a:pt x="14900" y="2039"/>
                </a:lnTo>
                <a:lnTo>
                  <a:pt x="14899" y="2042"/>
                </a:lnTo>
                <a:lnTo>
                  <a:pt x="14897" y="2045"/>
                </a:lnTo>
                <a:lnTo>
                  <a:pt x="14895" y="2047"/>
                </a:lnTo>
                <a:lnTo>
                  <a:pt x="14893" y="2050"/>
                </a:lnTo>
                <a:lnTo>
                  <a:pt x="14891" y="2052"/>
                </a:lnTo>
                <a:lnTo>
                  <a:pt x="14888" y="2055"/>
                </a:lnTo>
                <a:lnTo>
                  <a:pt x="14658" y="2212"/>
                </a:lnTo>
                <a:lnTo>
                  <a:pt x="14655" y="2213"/>
                </a:lnTo>
                <a:lnTo>
                  <a:pt x="14652" y="2215"/>
                </a:lnTo>
                <a:lnTo>
                  <a:pt x="14649" y="2216"/>
                </a:lnTo>
                <a:lnTo>
                  <a:pt x="14646" y="2216"/>
                </a:lnTo>
                <a:lnTo>
                  <a:pt x="14643" y="2217"/>
                </a:lnTo>
                <a:lnTo>
                  <a:pt x="14639" y="2217"/>
                </a:lnTo>
                <a:lnTo>
                  <a:pt x="14636" y="2217"/>
                </a:lnTo>
                <a:lnTo>
                  <a:pt x="14633" y="2216"/>
                </a:lnTo>
                <a:lnTo>
                  <a:pt x="14630" y="2216"/>
                </a:lnTo>
                <a:lnTo>
                  <a:pt x="14626" y="2215"/>
                </a:lnTo>
                <a:lnTo>
                  <a:pt x="14623" y="2213"/>
                </a:lnTo>
                <a:lnTo>
                  <a:pt x="14621" y="2212"/>
                </a:lnTo>
                <a:lnTo>
                  <a:pt x="14618" y="2210"/>
                </a:lnTo>
                <a:lnTo>
                  <a:pt x="14615" y="2208"/>
                </a:lnTo>
                <a:lnTo>
                  <a:pt x="14613" y="2205"/>
                </a:lnTo>
                <a:lnTo>
                  <a:pt x="14611" y="2203"/>
                </a:lnTo>
                <a:lnTo>
                  <a:pt x="14609" y="2199"/>
                </a:lnTo>
                <a:lnTo>
                  <a:pt x="14608" y="2196"/>
                </a:lnTo>
                <a:lnTo>
                  <a:pt x="14607" y="2193"/>
                </a:lnTo>
                <a:lnTo>
                  <a:pt x="14606" y="2190"/>
                </a:lnTo>
                <a:lnTo>
                  <a:pt x="14605" y="2187"/>
                </a:lnTo>
                <a:lnTo>
                  <a:pt x="14605" y="2183"/>
                </a:lnTo>
                <a:lnTo>
                  <a:pt x="14605" y="2180"/>
                </a:lnTo>
                <a:lnTo>
                  <a:pt x="14606" y="2177"/>
                </a:lnTo>
                <a:lnTo>
                  <a:pt x="14606" y="2174"/>
                </a:lnTo>
                <a:lnTo>
                  <a:pt x="14607" y="2171"/>
                </a:lnTo>
                <a:lnTo>
                  <a:pt x="14609" y="2168"/>
                </a:lnTo>
                <a:lnTo>
                  <a:pt x="14610" y="2165"/>
                </a:lnTo>
                <a:lnTo>
                  <a:pt x="14612" y="2162"/>
                </a:lnTo>
                <a:lnTo>
                  <a:pt x="14615" y="2160"/>
                </a:lnTo>
                <a:lnTo>
                  <a:pt x="14617" y="2158"/>
                </a:lnTo>
                <a:lnTo>
                  <a:pt x="14620" y="2156"/>
                </a:lnTo>
                <a:lnTo>
                  <a:pt x="14848" y="2000"/>
                </a:lnTo>
                <a:lnTo>
                  <a:pt x="14851" y="1998"/>
                </a:lnTo>
                <a:lnTo>
                  <a:pt x="14854" y="1996"/>
                </a:lnTo>
                <a:lnTo>
                  <a:pt x="14858" y="1995"/>
                </a:lnTo>
                <a:lnTo>
                  <a:pt x="14861" y="1994"/>
                </a:lnTo>
                <a:lnTo>
                  <a:pt x="14864" y="1994"/>
                </a:lnTo>
                <a:lnTo>
                  <a:pt x="14867" y="1993"/>
                </a:lnTo>
                <a:lnTo>
                  <a:pt x="14871" y="1993"/>
                </a:lnTo>
                <a:lnTo>
                  <a:pt x="14874" y="1994"/>
                </a:lnTo>
                <a:lnTo>
                  <a:pt x="14877" y="1995"/>
                </a:lnTo>
                <a:lnTo>
                  <a:pt x="14880" y="1996"/>
                </a:lnTo>
                <a:lnTo>
                  <a:pt x="14883" y="1997"/>
                </a:lnTo>
                <a:lnTo>
                  <a:pt x="14886" y="1998"/>
                </a:lnTo>
                <a:lnTo>
                  <a:pt x="14889" y="2000"/>
                </a:lnTo>
                <a:lnTo>
                  <a:pt x="14892" y="2002"/>
                </a:lnTo>
                <a:lnTo>
                  <a:pt x="14894" y="2005"/>
                </a:lnTo>
                <a:lnTo>
                  <a:pt x="14896" y="2008"/>
                </a:lnTo>
                <a:moveTo>
                  <a:pt x="14436" y="2318"/>
                </a:moveTo>
                <a:lnTo>
                  <a:pt x="14438" y="2321"/>
                </a:lnTo>
                <a:lnTo>
                  <a:pt x="14439" y="2324"/>
                </a:lnTo>
                <a:lnTo>
                  <a:pt x="14440" y="2327"/>
                </a:lnTo>
                <a:lnTo>
                  <a:pt x="14441" y="2331"/>
                </a:lnTo>
                <a:lnTo>
                  <a:pt x="14442" y="2334"/>
                </a:lnTo>
                <a:lnTo>
                  <a:pt x="14442" y="2337"/>
                </a:lnTo>
                <a:lnTo>
                  <a:pt x="14441" y="2340"/>
                </a:lnTo>
                <a:lnTo>
                  <a:pt x="14441" y="2343"/>
                </a:lnTo>
                <a:lnTo>
                  <a:pt x="14440" y="2346"/>
                </a:lnTo>
                <a:lnTo>
                  <a:pt x="14439" y="2349"/>
                </a:lnTo>
                <a:lnTo>
                  <a:pt x="14438" y="2352"/>
                </a:lnTo>
                <a:lnTo>
                  <a:pt x="14436" y="2355"/>
                </a:lnTo>
                <a:lnTo>
                  <a:pt x="14434" y="2358"/>
                </a:lnTo>
                <a:lnTo>
                  <a:pt x="14432" y="2360"/>
                </a:lnTo>
                <a:lnTo>
                  <a:pt x="14429" y="2362"/>
                </a:lnTo>
                <a:lnTo>
                  <a:pt x="14426" y="2364"/>
                </a:lnTo>
                <a:lnTo>
                  <a:pt x="14192" y="2514"/>
                </a:lnTo>
                <a:lnTo>
                  <a:pt x="14189" y="2516"/>
                </a:lnTo>
                <a:lnTo>
                  <a:pt x="14186" y="2518"/>
                </a:lnTo>
                <a:lnTo>
                  <a:pt x="14183" y="2519"/>
                </a:lnTo>
                <a:lnTo>
                  <a:pt x="14179" y="2519"/>
                </a:lnTo>
                <a:lnTo>
                  <a:pt x="14176" y="2520"/>
                </a:lnTo>
                <a:lnTo>
                  <a:pt x="14173" y="2520"/>
                </a:lnTo>
                <a:lnTo>
                  <a:pt x="14170" y="2520"/>
                </a:lnTo>
                <a:lnTo>
                  <a:pt x="14166" y="2519"/>
                </a:lnTo>
                <a:lnTo>
                  <a:pt x="14163" y="2518"/>
                </a:lnTo>
                <a:lnTo>
                  <a:pt x="14160" y="2517"/>
                </a:lnTo>
                <a:lnTo>
                  <a:pt x="14157" y="2516"/>
                </a:lnTo>
                <a:lnTo>
                  <a:pt x="14154" y="2514"/>
                </a:lnTo>
                <a:lnTo>
                  <a:pt x="14152" y="2512"/>
                </a:lnTo>
                <a:lnTo>
                  <a:pt x="14149" y="2510"/>
                </a:lnTo>
                <a:lnTo>
                  <a:pt x="14147" y="2507"/>
                </a:lnTo>
                <a:lnTo>
                  <a:pt x="14145" y="2504"/>
                </a:lnTo>
                <a:lnTo>
                  <a:pt x="14143" y="2501"/>
                </a:lnTo>
                <a:lnTo>
                  <a:pt x="14142" y="2498"/>
                </a:lnTo>
                <a:lnTo>
                  <a:pt x="14141" y="2495"/>
                </a:lnTo>
                <a:lnTo>
                  <a:pt x="14140" y="2492"/>
                </a:lnTo>
                <a:lnTo>
                  <a:pt x="14140" y="2489"/>
                </a:lnTo>
                <a:lnTo>
                  <a:pt x="14140" y="2486"/>
                </a:lnTo>
                <a:lnTo>
                  <a:pt x="14140" y="2483"/>
                </a:lnTo>
                <a:lnTo>
                  <a:pt x="14140" y="2479"/>
                </a:lnTo>
                <a:lnTo>
                  <a:pt x="14141" y="2476"/>
                </a:lnTo>
                <a:lnTo>
                  <a:pt x="14142" y="2473"/>
                </a:lnTo>
                <a:lnTo>
                  <a:pt x="14144" y="2470"/>
                </a:lnTo>
                <a:lnTo>
                  <a:pt x="14145" y="2468"/>
                </a:lnTo>
                <a:lnTo>
                  <a:pt x="14147" y="2465"/>
                </a:lnTo>
                <a:lnTo>
                  <a:pt x="14150" y="2463"/>
                </a:lnTo>
                <a:lnTo>
                  <a:pt x="14152" y="2460"/>
                </a:lnTo>
                <a:lnTo>
                  <a:pt x="14155" y="2458"/>
                </a:lnTo>
                <a:lnTo>
                  <a:pt x="14388" y="2308"/>
                </a:lnTo>
                <a:lnTo>
                  <a:pt x="14391" y="2307"/>
                </a:lnTo>
                <a:lnTo>
                  <a:pt x="14394" y="2305"/>
                </a:lnTo>
                <a:lnTo>
                  <a:pt x="14398" y="2304"/>
                </a:lnTo>
                <a:lnTo>
                  <a:pt x="14401" y="2304"/>
                </a:lnTo>
                <a:lnTo>
                  <a:pt x="14404" y="2303"/>
                </a:lnTo>
                <a:lnTo>
                  <a:pt x="14407" y="2303"/>
                </a:lnTo>
                <a:lnTo>
                  <a:pt x="14411" y="2303"/>
                </a:lnTo>
                <a:lnTo>
                  <a:pt x="14414" y="2304"/>
                </a:lnTo>
                <a:lnTo>
                  <a:pt x="14417" y="2305"/>
                </a:lnTo>
                <a:lnTo>
                  <a:pt x="14420" y="2306"/>
                </a:lnTo>
                <a:lnTo>
                  <a:pt x="14423" y="2307"/>
                </a:lnTo>
                <a:lnTo>
                  <a:pt x="14426" y="2309"/>
                </a:lnTo>
                <a:lnTo>
                  <a:pt x="14429" y="2311"/>
                </a:lnTo>
                <a:lnTo>
                  <a:pt x="14432" y="2313"/>
                </a:lnTo>
                <a:lnTo>
                  <a:pt x="14434" y="2316"/>
                </a:lnTo>
                <a:lnTo>
                  <a:pt x="14436" y="2318"/>
                </a:lnTo>
                <a:moveTo>
                  <a:pt x="13967" y="2615"/>
                </a:moveTo>
                <a:lnTo>
                  <a:pt x="13969" y="2618"/>
                </a:lnTo>
                <a:lnTo>
                  <a:pt x="13970" y="2622"/>
                </a:lnTo>
                <a:lnTo>
                  <a:pt x="13971" y="2625"/>
                </a:lnTo>
                <a:lnTo>
                  <a:pt x="13972" y="2628"/>
                </a:lnTo>
                <a:lnTo>
                  <a:pt x="13972" y="2631"/>
                </a:lnTo>
                <a:lnTo>
                  <a:pt x="13972" y="2634"/>
                </a:lnTo>
                <a:lnTo>
                  <a:pt x="13972" y="2638"/>
                </a:lnTo>
                <a:lnTo>
                  <a:pt x="13971" y="2641"/>
                </a:lnTo>
                <a:lnTo>
                  <a:pt x="13971" y="2644"/>
                </a:lnTo>
                <a:lnTo>
                  <a:pt x="13969" y="2647"/>
                </a:lnTo>
                <a:lnTo>
                  <a:pt x="13968" y="2650"/>
                </a:lnTo>
                <a:lnTo>
                  <a:pt x="13966" y="2652"/>
                </a:lnTo>
                <a:lnTo>
                  <a:pt x="13964" y="2655"/>
                </a:lnTo>
                <a:lnTo>
                  <a:pt x="13962" y="2657"/>
                </a:lnTo>
                <a:lnTo>
                  <a:pt x="13959" y="2659"/>
                </a:lnTo>
                <a:lnTo>
                  <a:pt x="13956" y="2661"/>
                </a:lnTo>
                <a:lnTo>
                  <a:pt x="13718" y="2805"/>
                </a:lnTo>
                <a:lnTo>
                  <a:pt x="13715" y="2807"/>
                </a:lnTo>
                <a:lnTo>
                  <a:pt x="13712" y="2808"/>
                </a:lnTo>
                <a:lnTo>
                  <a:pt x="13709" y="2809"/>
                </a:lnTo>
                <a:lnTo>
                  <a:pt x="13706" y="2810"/>
                </a:lnTo>
                <a:lnTo>
                  <a:pt x="13702" y="2810"/>
                </a:lnTo>
                <a:lnTo>
                  <a:pt x="13699" y="2810"/>
                </a:lnTo>
                <a:lnTo>
                  <a:pt x="13696" y="2809"/>
                </a:lnTo>
                <a:lnTo>
                  <a:pt x="13692" y="2809"/>
                </a:lnTo>
                <a:lnTo>
                  <a:pt x="13689" y="2808"/>
                </a:lnTo>
                <a:lnTo>
                  <a:pt x="13686" y="2807"/>
                </a:lnTo>
                <a:lnTo>
                  <a:pt x="13683" y="2805"/>
                </a:lnTo>
                <a:lnTo>
                  <a:pt x="13681" y="2803"/>
                </a:lnTo>
                <a:lnTo>
                  <a:pt x="13678" y="2801"/>
                </a:lnTo>
                <a:lnTo>
                  <a:pt x="13675" y="2799"/>
                </a:lnTo>
                <a:lnTo>
                  <a:pt x="13673" y="2796"/>
                </a:lnTo>
                <a:lnTo>
                  <a:pt x="13671" y="2793"/>
                </a:lnTo>
                <a:lnTo>
                  <a:pt x="13670" y="2790"/>
                </a:lnTo>
                <a:lnTo>
                  <a:pt x="13668" y="2787"/>
                </a:lnTo>
                <a:lnTo>
                  <a:pt x="13667" y="2784"/>
                </a:lnTo>
                <a:lnTo>
                  <a:pt x="13667" y="2781"/>
                </a:lnTo>
                <a:lnTo>
                  <a:pt x="13666" y="2778"/>
                </a:lnTo>
                <a:lnTo>
                  <a:pt x="13666" y="2774"/>
                </a:lnTo>
                <a:lnTo>
                  <a:pt x="13667" y="2771"/>
                </a:lnTo>
                <a:lnTo>
                  <a:pt x="13667" y="2768"/>
                </a:lnTo>
                <a:lnTo>
                  <a:pt x="13668" y="2765"/>
                </a:lnTo>
                <a:lnTo>
                  <a:pt x="13670" y="2762"/>
                </a:lnTo>
                <a:lnTo>
                  <a:pt x="13671" y="2759"/>
                </a:lnTo>
                <a:lnTo>
                  <a:pt x="13673" y="2757"/>
                </a:lnTo>
                <a:lnTo>
                  <a:pt x="13675" y="2754"/>
                </a:lnTo>
                <a:lnTo>
                  <a:pt x="13678" y="2752"/>
                </a:lnTo>
                <a:lnTo>
                  <a:pt x="13680" y="2749"/>
                </a:lnTo>
                <a:lnTo>
                  <a:pt x="13683" y="2747"/>
                </a:lnTo>
                <a:lnTo>
                  <a:pt x="13920" y="2604"/>
                </a:lnTo>
                <a:lnTo>
                  <a:pt x="13923" y="2603"/>
                </a:lnTo>
                <a:lnTo>
                  <a:pt x="13926" y="2601"/>
                </a:lnTo>
                <a:lnTo>
                  <a:pt x="13930" y="2600"/>
                </a:lnTo>
                <a:lnTo>
                  <a:pt x="13933" y="2600"/>
                </a:lnTo>
                <a:lnTo>
                  <a:pt x="13936" y="2599"/>
                </a:lnTo>
                <a:lnTo>
                  <a:pt x="13939" y="2599"/>
                </a:lnTo>
                <a:lnTo>
                  <a:pt x="13943" y="2600"/>
                </a:lnTo>
                <a:lnTo>
                  <a:pt x="13946" y="2600"/>
                </a:lnTo>
                <a:lnTo>
                  <a:pt x="13949" y="2601"/>
                </a:lnTo>
                <a:lnTo>
                  <a:pt x="13952" y="2602"/>
                </a:lnTo>
                <a:lnTo>
                  <a:pt x="13955" y="2604"/>
                </a:lnTo>
                <a:lnTo>
                  <a:pt x="13958" y="2606"/>
                </a:lnTo>
                <a:lnTo>
                  <a:pt x="13961" y="2608"/>
                </a:lnTo>
                <a:lnTo>
                  <a:pt x="13963" y="2610"/>
                </a:lnTo>
                <a:lnTo>
                  <a:pt x="13965" y="2613"/>
                </a:lnTo>
                <a:lnTo>
                  <a:pt x="13967" y="2615"/>
                </a:lnTo>
                <a:moveTo>
                  <a:pt x="13490" y="2899"/>
                </a:moveTo>
                <a:lnTo>
                  <a:pt x="13492" y="2902"/>
                </a:lnTo>
                <a:lnTo>
                  <a:pt x="13493" y="2906"/>
                </a:lnTo>
                <a:lnTo>
                  <a:pt x="13494" y="2909"/>
                </a:lnTo>
                <a:lnTo>
                  <a:pt x="13494" y="2912"/>
                </a:lnTo>
                <a:lnTo>
                  <a:pt x="13495" y="2915"/>
                </a:lnTo>
                <a:lnTo>
                  <a:pt x="13495" y="2919"/>
                </a:lnTo>
                <a:lnTo>
                  <a:pt x="13494" y="2922"/>
                </a:lnTo>
                <a:lnTo>
                  <a:pt x="13493" y="2925"/>
                </a:lnTo>
                <a:lnTo>
                  <a:pt x="13492" y="2928"/>
                </a:lnTo>
                <a:lnTo>
                  <a:pt x="13491" y="2931"/>
                </a:lnTo>
                <a:lnTo>
                  <a:pt x="13490" y="2934"/>
                </a:lnTo>
                <a:lnTo>
                  <a:pt x="13488" y="2937"/>
                </a:lnTo>
                <a:lnTo>
                  <a:pt x="13486" y="2939"/>
                </a:lnTo>
                <a:lnTo>
                  <a:pt x="13483" y="2941"/>
                </a:lnTo>
                <a:lnTo>
                  <a:pt x="13480" y="2944"/>
                </a:lnTo>
                <a:lnTo>
                  <a:pt x="13477" y="2945"/>
                </a:lnTo>
                <a:lnTo>
                  <a:pt x="13235" y="3081"/>
                </a:lnTo>
                <a:lnTo>
                  <a:pt x="13232" y="3083"/>
                </a:lnTo>
                <a:lnTo>
                  <a:pt x="13229" y="3084"/>
                </a:lnTo>
                <a:lnTo>
                  <a:pt x="13225" y="3085"/>
                </a:lnTo>
                <a:lnTo>
                  <a:pt x="13222" y="3085"/>
                </a:lnTo>
                <a:lnTo>
                  <a:pt x="13219" y="3086"/>
                </a:lnTo>
                <a:lnTo>
                  <a:pt x="13215" y="3085"/>
                </a:lnTo>
                <a:lnTo>
                  <a:pt x="13212" y="3085"/>
                </a:lnTo>
                <a:lnTo>
                  <a:pt x="13209" y="3084"/>
                </a:lnTo>
                <a:lnTo>
                  <a:pt x="13206" y="3083"/>
                </a:lnTo>
                <a:lnTo>
                  <a:pt x="13203" y="3082"/>
                </a:lnTo>
                <a:lnTo>
                  <a:pt x="13200" y="3080"/>
                </a:lnTo>
                <a:lnTo>
                  <a:pt x="13197" y="3078"/>
                </a:lnTo>
                <a:lnTo>
                  <a:pt x="13195" y="3076"/>
                </a:lnTo>
                <a:lnTo>
                  <a:pt x="13192" y="3074"/>
                </a:lnTo>
                <a:lnTo>
                  <a:pt x="13190" y="3071"/>
                </a:lnTo>
                <a:lnTo>
                  <a:pt x="13188" y="3068"/>
                </a:lnTo>
                <a:lnTo>
                  <a:pt x="13187" y="3065"/>
                </a:lnTo>
                <a:lnTo>
                  <a:pt x="13185" y="3062"/>
                </a:lnTo>
                <a:lnTo>
                  <a:pt x="13185" y="3059"/>
                </a:lnTo>
                <a:lnTo>
                  <a:pt x="13184" y="3056"/>
                </a:lnTo>
                <a:lnTo>
                  <a:pt x="13184" y="3052"/>
                </a:lnTo>
                <a:lnTo>
                  <a:pt x="13184" y="3049"/>
                </a:lnTo>
                <a:lnTo>
                  <a:pt x="13184" y="3046"/>
                </a:lnTo>
                <a:lnTo>
                  <a:pt x="13185" y="3043"/>
                </a:lnTo>
                <a:lnTo>
                  <a:pt x="13186" y="3040"/>
                </a:lnTo>
                <a:lnTo>
                  <a:pt x="13188" y="3037"/>
                </a:lnTo>
                <a:lnTo>
                  <a:pt x="13190" y="3034"/>
                </a:lnTo>
                <a:lnTo>
                  <a:pt x="13192" y="3031"/>
                </a:lnTo>
                <a:lnTo>
                  <a:pt x="13194" y="3029"/>
                </a:lnTo>
                <a:lnTo>
                  <a:pt x="13196" y="3026"/>
                </a:lnTo>
                <a:lnTo>
                  <a:pt x="13199" y="3024"/>
                </a:lnTo>
                <a:lnTo>
                  <a:pt x="13202" y="3022"/>
                </a:lnTo>
                <a:lnTo>
                  <a:pt x="13443" y="2887"/>
                </a:lnTo>
                <a:lnTo>
                  <a:pt x="13446" y="2886"/>
                </a:lnTo>
                <a:lnTo>
                  <a:pt x="13449" y="2884"/>
                </a:lnTo>
                <a:lnTo>
                  <a:pt x="13453" y="2883"/>
                </a:lnTo>
                <a:lnTo>
                  <a:pt x="13456" y="2883"/>
                </a:lnTo>
                <a:lnTo>
                  <a:pt x="13459" y="2882"/>
                </a:lnTo>
                <a:lnTo>
                  <a:pt x="13462" y="2883"/>
                </a:lnTo>
                <a:lnTo>
                  <a:pt x="13466" y="2883"/>
                </a:lnTo>
                <a:lnTo>
                  <a:pt x="13469" y="2884"/>
                </a:lnTo>
                <a:lnTo>
                  <a:pt x="13472" y="2885"/>
                </a:lnTo>
                <a:lnTo>
                  <a:pt x="13475" y="2886"/>
                </a:lnTo>
                <a:lnTo>
                  <a:pt x="13478" y="2887"/>
                </a:lnTo>
                <a:lnTo>
                  <a:pt x="13481" y="2889"/>
                </a:lnTo>
                <a:lnTo>
                  <a:pt x="13484" y="2891"/>
                </a:lnTo>
                <a:lnTo>
                  <a:pt x="13486" y="2894"/>
                </a:lnTo>
                <a:lnTo>
                  <a:pt x="13488" y="2896"/>
                </a:lnTo>
                <a:lnTo>
                  <a:pt x="13490" y="2899"/>
                </a:lnTo>
                <a:moveTo>
                  <a:pt x="13004" y="3168"/>
                </a:moveTo>
                <a:lnTo>
                  <a:pt x="13006" y="3171"/>
                </a:lnTo>
                <a:lnTo>
                  <a:pt x="13007" y="3175"/>
                </a:lnTo>
                <a:lnTo>
                  <a:pt x="13008" y="3178"/>
                </a:lnTo>
                <a:lnTo>
                  <a:pt x="13008" y="3181"/>
                </a:lnTo>
                <a:lnTo>
                  <a:pt x="13008" y="3184"/>
                </a:lnTo>
                <a:lnTo>
                  <a:pt x="13008" y="3187"/>
                </a:lnTo>
                <a:lnTo>
                  <a:pt x="13008" y="3191"/>
                </a:lnTo>
                <a:lnTo>
                  <a:pt x="13007" y="3194"/>
                </a:lnTo>
                <a:lnTo>
                  <a:pt x="13006" y="3197"/>
                </a:lnTo>
                <a:lnTo>
                  <a:pt x="13005" y="3200"/>
                </a:lnTo>
                <a:lnTo>
                  <a:pt x="13003" y="3203"/>
                </a:lnTo>
                <a:lnTo>
                  <a:pt x="13001" y="3205"/>
                </a:lnTo>
                <a:lnTo>
                  <a:pt x="12999" y="3208"/>
                </a:lnTo>
                <a:lnTo>
                  <a:pt x="12996" y="3210"/>
                </a:lnTo>
                <a:lnTo>
                  <a:pt x="12993" y="3212"/>
                </a:lnTo>
                <a:lnTo>
                  <a:pt x="12990" y="3213"/>
                </a:lnTo>
                <a:lnTo>
                  <a:pt x="12743" y="3341"/>
                </a:lnTo>
                <a:lnTo>
                  <a:pt x="12740" y="3343"/>
                </a:lnTo>
                <a:lnTo>
                  <a:pt x="12737" y="3344"/>
                </a:lnTo>
                <a:lnTo>
                  <a:pt x="12733" y="3345"/>
                </a:lnTo>
                <a:lnTo>
                  <a:pt x="12730" y="3345"/>
                </a:lnTo>
                <a:lnTo>
                  <a:pt x="12727" y="3345"/>
                </a:lnTo>
                <a:lnTo>
                  <a:pt x="12723" y="3345"/>
                </a:lnTo>
                <a:lnTo>
                  <a:pt x="12720" y="3344"/>
                </a:lnTo>
                <a:lnTo>
                  <a:pt x="12717" y="3344"/>
                </a:lnTo>
                <a:lnTo>
                  <a:pt x="12714" y="3343"/>
                </a:lnTo>
                <a:lnTo>
                  <a:pt x="12711" y="3341"/>
                </a:lnTo>
                <a:lnTo>
                  <a:pt x="12708" y="3339"/>
                </a:lnTo>
                <a:lnTo>
                  <a:pt x="12705" y="3337"/>
                </a:lnTo>
                <a:lnTo>
                  <a:pt x="12703" y="3335"/>
                </a:lnTo>
                <a:lnTo>
                  <a:pt x="12701" y="3333"/>
                </a:lnTo>
                <a:lnTo>
                  <a:pt x="12699" y="3330"/>
                </a:lnTo>
                <a:lnTo>
                  <a:pt x="12697" y="3327"/>
                </a:lnTo>
                <a:lnTo>
                  <a:pt x="12696" y="3324"/>
                </a:lnTo>
                <a:lnTo>
                  <a:pt x="12695" y="3321"/>
                </a:lnTo>
                <a:lnTo>
                  <a:pt x="12694" y="3317"/>
                </a:lnTo>
                <a:lnTo>
                  <a:pt x="12693" y="3314"/>
                </a:lnTo>
                <a:lnTo>
                  <a:pt x="12693" y="3311"/>
                </a:lnTo>
                <a:lnTo>
                  <a:pt x="12694" y="3308"/>
                </a:lnTo>
                <a:lnTo>
                  <a:pt x="12694" y="3304"/>
                </a:lnTo>
                <a:lnTo>
                  <a:pt x="12695" y="3301"/>
                </a:lnTo>
                <a:lnTo>
                  <a:pt x="12696" y="3298"/>
                </a:lnTo>
                <a:lnTo>
                  <a:pt x="12698" y="3296"/>
                </a:lnTo>
                <a:lnTo>
                  <a:pt x="12699" y="3293"/>
                </a:lnTo>
                <a:lnTo>
                  <a:pt x="12701" y="3290"/>
                </a:lnTo>
                <a:lnTo>
                  <a:pt x="12704" y="3288"/>
                </a:lnTo>
                <a:lnTo>
                  <a:pt x="12706" y="3286"/>
                </a:lnTo>
                <a:lnTo>
                  <a:pt x="12709" y="3284"/>
                </a:lnTo>
                <a:lnTo>
                  <a:pt x="12712" y="3282"/>
                </a:lnTo>
                <a:lnTo>
                  <a:pt x="12958" y="3154"/>
                </a:lnTo>
                <a:lnTo>
                  <a:pt x="12961" y="3153"/>
                </a:lnTo>
                <a:lnTo>
                  <a:pt x="12964" y="3152"/>
                </a:lnTo>
                <a:lnTo>
                  <a:pt x="12968" y="3151"/>
                </a:lnTo>
                <a:lnTo>
                  <a:pt x="12971" y="3150"/>
                </a:lnTo>
                <a:lnTo>
                  <a:pt x="12974" y="3150"/>
                </a:lnTo>
                <a:lnTo>
                  <a:pt x="12977" y="3150"/>
                </a:lnTo>
                <a:lnTo>
                  <a:pt x="12981" y="3151"/>
                </a:lnTo>
                <a:lnTo>
                  <a:pt x="12984" y="3152"/>
                </a:lnTo>
                <a:lnTo>
                  <a:pt x="12987" y="3153"/>
                </a:lnTo>
                <a:lnTo>
                  <a:pt x="12990" y="3154"/>
                </a:lnTo>
                <a:lnTo>
                  <a:pt x="12993" y="3156"/>
                </a:lnTo>
                <a:lnTo>
                  <a:pt x="12996" y="3158"/>
                </a:lnTo>
                <a:lnTo>
                  <a:pt x="12998" y="3160"/>
                </a:lnTo>
                <a:lnTo>
                  <a:pt x="13000" y="3162"/>
                </a:lnTo>
                <a:lnTo>
                  <a:pt x="13002" y="3165"/>
                </a:lnTo>
                <a:lnTo>
                  <a:pt x="13004" y="3168"/>
                </a:lnTo>
                <a:moveTo>
                  <a:pt x="12509" y="3420"/>
                </a:moveTo>
                <a:lnTo>
                  <a:pt x="12511" y="3423"/>
                </a:lnTo>
                <a:lnTo>
                  <a:pt x="12512" y="3427"/>
                </a:lnTo>
                <a:lnTo>
                  <a:pt x="12512" y="3430"/>
                </a:lnTo>
                <a:lnTo>
                  <a:pt x="12513" y="3433"/>
                </a:lnTo>
                <a:lnTo>
                  <a:pt x="12513" y="3437"/>
                </a:lnTo>
                <a:lnTo>
                  <a:pt x="12512" y="3440"/>
                </a:lnTo>
                <a:lnTo>
                  <a:pt x="12512" y="3443"/>
                </a:lnTo>
                <a:lnTo>
                  <a:pt x="12511" y="3446"/>
                </a:lnTo>
                <a:lnTo>
                  <a:pt x="12509" y="3449"/>
                </a:lnTo>
                <a:lnTo>
                  <a:pt x="12508" y="3452"/>
                </a:lnTo>
                <a:lnTo>
                  <a:pt x="12506" y="3455"/>
                </a:lnTo>
                <a:lnTo>
                  <a:pt x="12504" y="3457"/>
                </a:lnTo>
                <a:lnTo>
                  <a:pt x="12502" y="3460"/>
                </a:lnTo>
                <a:lnTo>
                  <a:pt x="12499" y="3462"/>
                </a:lnTo>
                <a:lnTo>
                  <a:pt x="12496" y="3464"/>
                </a:lnTo>
                <a:lnTo>
                  <a:pt x="12493" y="3465"/>
                </a:lnTo>
                <a:lnTo>
                  <a:pt x="12241" y="3584"/>
                </a:lnTo>
                <a:lnTo>
                  <a:pt x="12238" y="3586"/>
                </a:lnTo>
                <a:lnTo>
                  <a:pt x="12235" y="3587"/>
                </a:lnTo>
                <a:lnTo>
                  <a:pt x="12232" y="3587"/>
                </a:lnTo>
                <a:lnTo>
                  <a:pt x="12228" y="3587"/>
                </a:lnTo>
                <a:lnTo>
                  <a:pt x="12225" y="3587"/>
                </a:lnTo>
                <a:lnTo>
                  <a:pt x="12222" y="3587"/>
                </a:lnTo>
                <a:lnTo>
                  <a:pt x="12219" y="3587"/>
                </a:lnTo>
                <a:lnTo>
                  <a:pt x="12215" y="3586"/>
                </a:lnTo>
                <a:lnTo>
                  <a:pt x="12212" y="3584"/>
                </a:lnTo>
                <a:lnTo>
                  <a:pt x="12210" y="3583"/>
                </a:lnTo>
                <a:lnTo>
                  <a:pt x="12207" y="3581"/>
                </a:lnTo>
                <a:lnTo>
                  <a:pt x="12204" y="3579"/>
                </a:lnTo>
                <a:lnTo>
                  <a:pt x="12202" y="3577"/>
                </a:lnTo>
                <a:lnTo>
                  <a:pt x="12200" y="3574"/>
                </a:lnTo>
                <a:lnTo>
                  <a:pt x="12198" y="3571"/>
                </a:lnTo>
                <a:lnTo>
                  <a:pt x="12196" y="3568"/>
                </a:lnTo>
                <a:lnTo>
                  <a:pt x="12195" y="3565"/>
                </a:lnTo>
                <a:lnTo>
                  <a:pt x="12194" y="3562"/>
                </a:lnTo>
                <a:lnTo>
                  <a:pt x="12193" y="3558"/>
                </a:lnTo>
                <a:lnTo>
                  <a:pt x="12193" y="3555"/>
                </a:lnTo>
                <a:lnTo>
                  <a:pt x="12193" y="3552"/>
                </a:lnTo>
                <a:lnTo>
                  <a:pt x="12193" y="3549"/>
                </a:lnTo>
                <a:lnTo>
                  <a:pt x="12194" y="3545"/>
                </a:lnTo>
                <a:lnTo>
                  <a:pt x="12195" y="3542"/>
                </a:lnTo>
                <a:lnTo>
                  <a:pt x="12196" y="3539"/>
                </a:lnTo>
                <a:lnTo>
                  <a:pt x="12198" y="3536"/>
                </a:lnTo>
                <a:lnTo>
                  <a:pt x="12199" y="3534"/>
                </a:lnTo>
                <a:lnTo>
                  <a:pt x="12202" y="3531"/>
                </a:lnTo>
                <a:lnTo>
                  <a:pt x="12204" y="3529"/>
                </a:lnTo>
                <a:lnTo>
                  <a:pt x="12206" y="3527"/>
                </a:lnTo>
                <a:lnTo>
                  <a:pt x="12209" y="3525"/>
                </a:lnTo>
                <a:lnTo>
                  <a:pt x="12212" y="3523"/>
                </a:lnTo>
                <a:lnTo>
                  <a:pt x="12463" y="3405"/>
                </a:lnTo>
                <a:lnTo>
                  <a:pt x="12467" y="3404"/>
                </a:lnTo>
                <a:lnTo>
                  <a:pt x="12470" y="3403"/>
                </a:lnTo>
                <a:lnTo>
                  <a:pt x="12473" y="3402"/>
                </a:lnTo>
                <a:lnTo>
                  <a:pt x="12476" y="3402"/>
                </a:lnTo>
                <a:lnTo>
                  <a:pt x="12480" y="3402"/>
                </a:lnTo>
                <a:lnTo>
                  <a:pt x="12483" y="3402"/>
                </a:lnTo>
                <a:lnTo>
                  <a:pt x="12486" y="3403"/>
                </a:lnTo>
                <a:lnTo>
                  <a:pt x="12489" y="3404"/>
                </a:lnTo>
                <a:lnTo>
                  <a:pt x="12492" y="3405"/>
                </a:lnTo>
                <a:lnTo>
                  <a:pt x="12495" y="3406"/>
                </a:lnTo>
                <a:lnTo>
                  <a:pt x="12498" y="3408"/>
                </a:lnTo>
                <a:lnTo>
                  <a:pt x="12501" y="3410"/>
                </a:lnTo>
                <a:lnTo>
                  <a:pt x="12503" y="3412"/>
                </a:lnTo>
                <a:lnTo>
                  <a:pt x="12505" y="3415"/>
                </a:lnTo>
                <a:lnTo>
                  <a:pt x="12507" y="3417"/>
                </a:lnTo>
                <a:lnTo>
                  <a:pt x="12509" y="3420"/>
                </a:lnTo>
                <a:moveTo>
                  <a:pt x="12005" y="3654"/>
                </a:moveTo>
                <a:lnTo>
                  <a:pt x="12006" y="3657"/>
                </a:lnTo>
                <a:lnTo>
                  <a:pt x="12007" y="3661"/>
                </a:lnTo>
                <a:lnTo>
                  <a:pt x="12008" y="3664"/>
                </a:lnTo>
                <a:lnTo>
                  <a:pt x="12008" y="3667"/>
                </a:lnTo>
                <a:lnTo>
                  <a:pt x="12008" y="3671"/>
                </a:lnTo>
                <a:lnTo>
                  <a:pt x="12007" y="3674"/>
                </a:lnTo>
                <a:lnTo>
                  <a:pt x="12006" y="3677"/>
                </a:lnTo>
                <a:lnTo>
                  <a:pt x="12005" y="3680"/>
                </a:lnTo>
                <a:lnTo>
                  <a:pt x="12004" y="3683"/>
                </a:lnTo>
                <a:lnTo>
                  <a:pt x="12002" y="3686"/>
                </a:lnTo>
                <a:lnTo>
                  <a:pt x="12000" y="3689"/>
                </a:lnTo>
                <a:lnTo>
                  <a:pt x="11998" y="3691"/>
                </a:lnTo>
                <a:lnTo>
                  <a:pt x="11996" y="3694"/>
                </a:lnTo>
                <a:lnTo>
                  <a:pt x="11993" y="3696"/>
                </a:lnTo>
                <a:lnTo>
                  <a:pt x="11990" y="3698"/>
                </a:lnTo>
                <a:lnTo>
                  <a:pt x="11987" y="3699"/>
                </a:lnTo>
                <a:lnTo>
                  <a:pt x="11731" y="3807"/>
                </a:lnTo>
                <a:lnTo>
                  <a:pt x="11728" y="3808"/>
                </a:lnTo>
                <a:lnTo>
                  <a:pt x="11725" y="3809"/>
                </a:lnTo>
                <a:lnTo>
                  <a:pt x="11721" y="3810"/>
                </a:lnTo>
                <a:lnTo>
                  <a:pt x="11718" y="3810"/>
                </a:lnTo>
                <a:lnTo>
                  <a:pt x="11714" y="3810"/>
                </a:lnTo>
                <a:lnTo>
                  <a:pt x="11711" y="3810"/>
                </a:lnTo>
                <a:lnTo>
                  <a:pt x="11708" y="3809"/>
                </a:lnTo>
                <a:lnTo>
                  <a:pt x="11705" y="3808"/>
                </a:lnTo>
                <a:lnTo>
                  <a:pt x="11702" y="3807"/>
                </a:lnTo>
                <a:lnTo>
                  <a:pt x="11699" y="3805"/>
                </a:lnTo>
                <a:lnTo>
                  <a:pt x="11696" y="3803"/>
                </a:lnTo>
                <a:lnTo>
                  <a:pt x="11694" y="3801"/>
                </a:lnTo>
                <a:lnTo>
                  <a:pt x="11692" y="3798"/>
                </a:lnTo>
                <a:lnTo>
                  <a:pt x="11690" y="3795"/>
                </a:lnTo>
                <a:lnTo>
                  <a:pt x="11688" y="3792"/>
                </a:lnTo>
                <a:lnTo>
                  <a:pt x="11686" y="3789"/>
                </a:lnTo>
                <a:lnTo>
                  <a:pt x="11685" y="3786"/>
                </a:lnTo>
                <a:lnTo>
                  <a:pt x="11684" y="3783"/>
                </a:lnTo>
                <a:lnTo>
                  <a:pt x="11684" y="3779"/>
                </a:lnTo>
                <a:lnTo>
                  <a:pt x="11684" y="3776"/>
                </a:lnTo>
                <a:lnTo>
                  <a:pt x="11684" y="3773"/>
                </a:lnTo>
                <a:lnTo>
                  <a:pt x="11684" y="3770"/>
                </a:lnTo>
                <a:lnTo>
                  <a:pt x="11685" y="3767"/>
                </a:lnTo>
                <a:lnTo>
                  <a:pt x="11686" y="3764"/>
                </a:lnTo>
                <a:lnTo>
                  <a:pt x="11688" y="3761"/>
                </a:lnTo>
                <a:lnTo>
                  <a:pt x="11689" y="3758"/>
                </a:lnTo>
                <a:lnTo>
                  <a:pt x="11691" y="3756"/>
                </a:lnTo>
                <a:lnTo>
                  <a:pt x="11693" y="3753"/>
                </a:lnTo>
                <a:lnTo>
                  <a:pt x="11696" y="3751"/>
                </a:lnTo>
                <a:lnTo>
                  <a:pt x="11698" y="3749"/>
                </a:lnTo>
                <a:lnTo>
                  <a:pt x="11701" y="3747"/>
                </a:lnTo>
                <a:lnTo>
                  <a:pt x="11704" y="3745"/>
                </a:lnTo>
                <a:lnTo>
                  <a:pt x="11959" y="3637"/>
                </a:lnTo>
                <a:lnTo>
                  <a:pt x="11963" y="3636"/>
                </a:lnTo>
                <a:lnTo>
                  <a:pt x="11966" y="3635"/>
                </a:lnTo>
                <a:lnTo>
                  <a:pt x="11970" y="3635"/>
                </a:lnTo>
                <a:lnTo>
                  <a:pt x="11973" y="3635"/>
                </a:lnTo>
                <a:lnTo>
                  <a:pt x="11976" y="3635"/>
                </a:lnTo>
                <a:lnTo>
                  <a:pt x="11980" y="3635"/>
                </a:lnTo>
                <a:lnTo>
                  <a:pt x="11983" y="3636"/>
                </a:lnTo>
                <a:lnTo>
                  <a:pt x="11986" y="3637"/>
                </a:lnTo>
                <a:lnTo>
                  <a:pt x="11989" y="3638"/>
                </a:lnTo>
                <a:lnTo>
                  <a:pt x="11992" y="3640"/>
                </a:lnTo>
                <a:lnTo>
                  <a:pt x="11995" y="3641"/>
                </a:lnTo>
                <a:lnTo>
                  <a:pt x="11997" y="3643"/>
                </a:lnTo>
                <a:lnTo>
                  <a:pt x="12000" y="3646"/>
                </a:lnTo>
                <a:lnTo>
                  <a:pt x="12002" y="3648"/>
                </a:lnTo>
                <a:lnTo>
                  <a:pt x="12004" y="3651"/>
                </a:lnTo>
                <a:lnTo>
                  <a:pt x="12005" y="3654"/>
                </a:lnTo>
                <a:moveTo>
                  <a:pt x="3554" y="3669"/>
                </a:moveTo>
                <a:lnTo>
                  <a:pt x="3554" y="3666"/>
                </a:lnTo>
                <a:lnTo>
                  <a:pt x="3554" y="3662"/>
                </a:lnTo>
                <a:lnTo>
                  <a:pt x="3555" y="3659"/>
                </a:lnTo>
                <a:lnTo>
                  <a:pt x="3556" y="3656"/>
                </a:lnTo>
                <a:lnTo>
                  <a:pt x="3558" y="3653"/>
                </a:lnTo>
                <a:lnTo>
                  <a:pt x="3560" y="3650"/>
                </a:lnTo>
                <a:lnTo>
                  <a:pt x="3561" y="3647"/>
                </a:lnTo>
                <a:lnTo>
                  <a:pt x="3564" y="3645"/>
                </a:lnTo>
                <a:lnTo>
                  <a:pt x="3566" y="3643"/>
                </a:lnTo>
                <a:lnTo>
                  <a:pt x="3569" y="3641"/>
                </a:lnTo>
                <a:lnTo>
                  <a:pt x="3571" y="3639"/>
                </a:lnTo>
                <a:lnTo>
                  <a:pt x="3574" y="3638"/>
                </a:lnTo>
                <a:lnTo>
                  <a:pt x="3578" y="3637"/>
                </a:lnTo>
                <a:lnTo>
                  <a:pt x="3581" y="3636"/>
                </a:lnTo>
                <a:lnTo>
                  <a:pt x="3584" y="3635"/>
                </a:lnTo>
                <a:lnTo>
                  <a:pt x="3588" y="3635"/>
                </a:lnTo>
                <a:lnTo>
                  <a:pt x="3865" y="3642"/>
                </a:lnTo>
                <a:lnTo>
                  <a:pt x="3868" y="3642"/>
                </a:lnTo>
                <a:lnTo>
                  <a:pt x="3872" y="3643"/>
                </a:lnTo>
                <a:lnTo>
                  <a:pt x="3875" y="3644"/>
                </a:lnTo>
                <a:lnTo>
                  <a:pt x="3878" y="3645"/>
                </a:lnTo>
                <a:lnTo>
                  <a:pt x="3881" y="3646"/>
                </a:lnTo>
                <a:lnTo>
                  <a:pt x="3884" y="3648"/>
                </a:lnTo>
                <a:lnTo>
                  <a:pt x="3886" y="3650"/>
                </a:lnTo>
                <a:lnTo>
                  <a:pt x="3889" y="3652"/>
                </a:lnTo>
                <a:lnTo>
                  <a:pt x="3891" y="3655"/>
                </a:lnTo>
                <a:lnTo>
                  <a:pt x="3893" y="3658"/>
                </a:lnTo>
                <a:lnTo>
                  <a:pt x="3894" y="3660"/>
                </a:lnTo>
                <a:lnTo>
                  <a:pt x="3896" y="3663"/>
                </a:lnTo>
                <a:lnTo>
                  <a:pt x="3897" y="3666"/>
                </a:lnTo>
                <a:lnTo>
                  <a:pt x="3897" y="3670"/>
                </a:lnTo>
                <a:lnTo>
                  <a:pt x="3898" y="3673"/>
                </a:lnTo>
                <a:lnTo>
                  <a:pt x="3898" y="3676"/>
                </a:lnTo>
                <a:lnTo>
                  <a:pt x="3897" y="3680"/>
                </a:lnTo>
                <a:lnTo>
                  <a:pt x="3897" y="3683"/>
                </a:lnTo>
                <a:lnTo>
                  <a:pt x="3896" y="3686"/>
                </a:lnTo>
                <a:lnTo>
                  <a:pt x="3894" y="3689"/>
                </a:lnTo>
                <a:lnTo>
                  <a:pt x="3893" y="3692"/>
                </a:lnTo>
                <a:lnTo>
                  <a:pt x="3891" y="3695"/>
                </a:lnTo>
                <a:lnTo>
                  <a:pt x="3889" y="3698"/>
                </a:lnTo>
                <a:lnTo>
                  <a:pt x="3887" y="3700"/>
                </a:lnTo>
                <a:lnTo>
                  <a:pt x="3884" y="3702"/>
                </a:lnTo>
                <a:lnTo>
                  <a:pt x="3881" y="3704"/>
                </a:lnTo>
                <a:lnTo>
                  <a:pt x="3878" y="3705"/>
                </a:lnTo>
                <a:lnTo>
                  <a:pt x="3875" y="3707"/>
                </a:lnTo>
                <a:lnTo>
                  <a:pt x="3872" y="3708"/>
                </a:lnTo>
                <a:lnTo>
                  <a:pt x="3869" y="3709"/>
                </a:lnTo>
                <a:lnTo>
                  <a:pt x="3865" y="3709"/>
                </a:lnTo>
                <a:lnTo>
                  <a:pt x="3862" y="3709"/>
                </a:lnTo>
                <a:lnTo>
                  <a:pt x="3588" y="3703"/>
                </a:lnTo>
                <a:lnTo>
                  <a:pt x="3584" y="3703"/>
                </a:lnTo>
                <a:lnTo>
                  <a:pt x="3581" y="3702"/>
                </a:lnTo>
                <a:lnTo>
                  <a:pt x="3578" y="3701"/>
                </a:lnTo>
                <a:lnTo>
                  <a:pt x="3574" y="3700"/>
                </a:lnTo>
                <a:lnTo>
                  <a:pt x="3571" y="3698"/>
                </a:lnTo>
                <a:lnTo>
                  <a:pt x="3569" y="3697"/>
                </a:lnTo>
                <a:lnTo>
                  <a:pt x="3566" y="3695"/>
                </a:lnTo>
                <a:lnTo>
                  <a:pt x="3564" y="3693"/>
                </a:lnTo>
                <a:lnTo>
                  <a:pt x="3561" y="3690"/>
                </a:lnTo>
                <a:lnTo>
                  <a:pt x="3560" y="3688"/>
                </a:lnTo>
                <a:lnTo>
                  <a:pt x="3558" y="3685"/>
                </a:lnTo>
                <a:lnTo>
                  <a:pt x="3556" y="3682"/>
                </a:lnTo>
                <a:lnTo>
                  <a:pt x="3555" y="3679"/>
                </a:lnTo>
                <a:lnTo>
                  <a:pt x="3554" y="3676"/>
                </a:lnTo>
                <a:lnTo>
                  <a:pt x="3554" y="3673"/>
                </a:lnTo>
                <a:lnTo>
                  <a:pt x="3554" y="3669"/>
                </a:lnTo>
                <a:moveTo>
                  <a:pt x="3346" y="3670"/>
                </a:moveTo>
                <a:lnTo>
                  <a:pt x="3346" y="3674"/>
                </a:lnTo>
                <a:lnTo>
                  <a:pt x="3345" y="3677"/>
                </a:lnTo>
                <a:lnTo>
                  <a:pt x="3345" y="3680"/>
                </a:lnTo>
                <a:lnTo>
                  <a:pt x="3344" y="3684"/>
                </a:lnTo>
                <a:lnTo>
                  <a:pt x="3342" y="3687"/>
                </a:lnTo>
                <a:lnTo>
                  <a:pt x="3341" y="3689"/>
                </a:lnTo>
                <a:lnTo>
                  <a:pt x="3339" y="3692"/>
                </a:lnTo>
                <a:lnTo>
                  <a:pt x="3337" y="3694"/>
                </a:lnTo>
                <a:lnTo>
                  <a:pt x="3334" y="3697"/>
                </a:lnTo>
                <a:lnTo>
                  <a:pt x="3332" y="3699"/>
                </a:lnTo>
                <a:lnTo>
                  <a:pt x="3329" y="3700"/>
                </a:lnTo>
                <a:lnTo>
                  <a:pt x="3326" y="3702"/>
                </a:lnTo>
                <a:lnTo>
                  <a:pt x="3323" y="3703"/>
                </a:lnTo>
                <a:lnTo>
                  <a:pt x="3320" y="3704"/>
                </a:lnTo>
                <a:lnTo>
                  <a:pt x="3316" y="3705"/>
                </a:lnTo>
                <a:lnTo>
                  <a:pt x="3313" y="3705"/>
                </a:lnTo>
                <a:lnTo>
                  <a:pt x="3038" y="3715"/>
                </a:lnTo>
                <a:lnTo>
                  <a:pt x="3034" y="3715"/>
                </a:lnTo>
                <a:lnTo>
                  <a:pt x="3031" y="3715"/>
                </a:lnTo>
                <a:lnTo>
                  <a:pt x="3028" y="3714"/>
                </a:lnTo>
                <a:lnTo>
                  <a:pt x="3024" y="3713"/>
                </a:lnTo>
                <a:lnTo>
                  <a:pt x="3021" y="3712"/>
                </a:lnTo>
                <a:lnTo>
                  <a:pt x="3018" y="3711"/>
                </a:lnTo>
                <a:lnTo>
                  <a:pt x="3016" y="3709"/>
                </a:lnTo>
                <a:lnTo>
                  <a:pt x="3013" y="3707"/>
                </a:lnTo>
                <a:lnTo>
                  <a:pt x="3011" y="3704"/>
                </a:lnTo>
                <a:lnTo>
                  <a:pt x="3009" y="3702"/>
                </a:lnTo>
                <a:lnTo>
                  <a:pt x="3007" y="3699"/>
                </a:lnTo>
                <a:lnTo>
                  <a:pt x="3005" y="3696"/>
                </a:lnTo>
                <a:lnTo>
                  <a:pt x="3004" y="3693"/>
                </a:lnTo>
                <a:lnTo>
                  <a:pt x="3003" y="3690"/>
                </a:lnTo>
                <a:lnTo>
                  <a:pt x="3002" y="3687"/>
                </a:lnTo>
                <a:lnTo>
                  <a:pt x="3002" y="3683"/>
                </a:lnTo>
                <a:lnTo>
                  <a:pt x="3002" y="3680"/>
                </a:lnTo>
                <a:lnTo>
                  <a:pt x="3002" y="3677"/>
                </a:lnTo>
                <a:lnTo>
                  <a:pt x="3003" y="3673"/>
                </a:lnTo>
                <a:lnTo>
                  <a:pt x="3004" y="3670"/>
                </a:lnTo>
                <a:lnTo>
                  <a:pt x="3005" y="3667"/>
                </a:lnTo>
                <a:lnTo>
                  <a:pt x="3007" y="3664"/>
                </a:lnTo>
                <a:lnTo>
                  <a:pt x="3009" y="3662"/>
                </a:lnTo>
                <a:lnTo>
                  <a:pt x="3011" y="3659"/>
                </a:lnTo>
                <a:lnTo>
                  <a:pt x="3013" y="3657"/>
                </a:lnTo>
                <a:lnTo>
                  <a:pt x="3016" y="3655"/>
                </a:lnTo>
                <a:lnTo>
                  <a:pt x="3019" y="3653"/>
                </a:lnTo>
                <a:lnTo>
                  <a:pt x="3022" y="3652"/>
                </a:lnTo>
                <a:lnTo>
                  <a:pt x="3025" y="3650"/>
                </a:lnTo>
                <a:lnTo>
                  <a:pt x="3028" y="3649"/>
                </a:lnTo>
                <a:lnTo>
                  <a:pt x="3031" y="3649"/>
                </a:lnTo>
                <a:lnTo>
                  <a:pt x="3035" y="3648"/>
                </a:lnTo>
                <a:lnTo>
                  <a:pt x="3311" y="3637"/>
                </a:lnTo>
                <a:lnTo>
                  <a:pt x="3314" y="3637"/>
                </a:lnTo>
                <a:lnTo>
                  <a:pt x="3318" y="3638"/>
                </a:lnTo>
                <a:lnTo>
                  <a:pt x="3321" y="3639"/>
                </a:lnTo>
                <a:lnTo>
                  <a:pt x="3324" y="3640"/>
                </a:lnTo>
                <a:lnTo>
                  <a:pt x="3327" y="3641"/>
                </a:lnTo>
                <a:lnTo>
                  <a:pt x="3330" y="3643"/>
                </a:lnTo>
                <a:lnTo>
                  <a:pt x="3333" y="3645"/>
                </a:lnTo>
                <a:lnTo>
                  <a:pt x="3335" y="3647"/>
                </a:lnTo>
                <a:lnTo>
                  <a:pt x="3338" y="3649"/>
                </a:lnTo>
                <a:lnTo>
                  <a:pt x="3340" y="3652"/>
                </a:lnTo>
                <a:lnTo>
                  <a:pt x="3342" y="3655"/>
                </a:lnTo>
                <a:lnTo>
                  <a:pt x="3343" y="3657"/>
                </a:lnTo>
                <a:lnTo>
                  <a:pt x="3344" y="3660"/>
                </a:lnTo>
                <a:lnTo>
                  <a:pt x="3345" y="3664"/>
                </a:lnTo>
                <a:lnTo>
                  <a:pt x="3346" y="3667"/>
                </a:lnTo>
                <a:lnTo>
                  <a:pt x="3346" y="3670"/>
                </a:lnTo>
                <a:moveTo>
                  <a:pt x="4105" y="3687"/>
                </a:moveTo>
                <a:lnTo>
                  <a:pt x="4105" y="3684"/>
                </a:lnTo>
                <a:lnTo>
                  <a:pt x="4106" y="3680"/>
                </a:lnTo>
                <a:lnTo>
                  <a:pt x="4107" y="3677"/>
                </a:lnTo>
                <a:lnTo>
                  <a:pt x="4108" y="3674"/>
                </a:lnTo>
                <a:lnTo>
                  <a:pt x="4110" y="3671"/>
                </a:lnTo>
                <a:lnTo>
                  <a:pt x="4112" y="3669"/>
                </a:lnTo>
                <a:lnTo>
                  <a:pt x="4114" y="3666"/>
                </a:lnTo>
                <a:lnTo>
                  <a:pt x="4117" y="3664"/>
                </a:lnTo>
                <a:lnTo>
                  <a:pt x="4119" y="3662"/>
                </a:lnTo>
                <a:lnTo>
                  <a:pt x="4122" y="3660"/>
                </a:lnTo>
                <a:lnTo>
                  <a:pt x="4125" y="3659"/>
                </a:lnTo>
                <a:lnTo>
                  <a:pt x="4128" y="3658"/>
                </a:lnTo>
                <a:lnTo>
                  <a:pt x="4131" y="3657"/>
                </a:lnTo>
                <a:lnTo>
                  <a:pt x="4135" y="3656"/>
                </a:lnTo>
                <a:lnTo>
                  <a:pt x="4138" y="3656"/>
                </a:lnTo>
                <a:lnTo>
                  <a:pt x="4142" y="3656"/>
                </a:lnTo>
                <a:lnTo>
                  <a:pt x="4417" y="3677"/>
                </a:lnTo>
                <a:lnTo>
                  <a:pt x="4420" y="3678"/>
                </a:lnTo>
                <a:lnTo>
                  <a:pt x="4424" y="3679"/>
                </a:lnTo>
                <a:lnTo>
                  <a:pt x="4427" y="3680"/>
                </a:lnTo>
                <a:lnTo>
                  <a:pt x="4430" y="3681"/>
                </a:lnTo>
                <a:lnTo>
                  <a:pt x="4433" y="3683"/>
                </a:lnTo>
                <a:lnTo>
                  <a:pt x="4435" y="3685"/>
                </a:lnTo>
                <a:lnTo>
                  <a:pt x="4438" y="3687"/>
                </a:lnTo>
                <a:lnTo>
                  <a:pt x="4440" y="3689"/>
                </a:lnTo>
                <a:lnTo>
                  <a:pt x="4442" y="3692"/>
                </a:lnTo>
                <a:lnTo>
                  <a:pt x="4444" y="3695"/>
                </a:lnTo>
                <a:lnTo>
                  <a:pt x="4445" y="3698"/>
                </a:lnTo>
                <a:lnTo>
                  <a:pt x="4446" y="3701"/>
                </a:lnTo>
                <a:lnTo>
                  <a:pt x="4447" y="3704"/>
                </a:lnTo>
                <a:lnTo>
                  <a:pt x="4448" y="3707"/>
                </a:lnTo>
                <a:lnTo>
                  <a:pt x="4448" y="3711"/>
                </a:lnTo>
                <a:lnTo>
                  <a:pt x="4448" y="3714"/>
                </a:lnTo>
                <a:lnTo>
                  <a:pt x="4447" y="3718"/>
                </a:lnTo>
                <a:lnTo>
                  <a:pt x="4446" y="3721"/>
                </a:lnTo>
                <a:lnTo>
                  <a:pt x="4445" y="3724"/>
                </a:lnTo>
                <a:lnTo>
                  <a:pt x="4444" y="3727"/>
                </a:lnTo>
                <a:lnTo>
                  <a:pt x="4442" y="3730"/>
                </a:lnTo>
                <a:lnTo>
                  <a:pt x="4440" y="3732"/>
                </a:lnTo>
                <a:lnTo>
                  <a:pt x="4438" y="3735"/>
                </a:lnTo>
                <a:lnTo>
                  <a:pt x="4436" y="3737"/>
                </a:lnTo>
                <a:lnTo>
                  <a:pt x="4433" y="3739"/>
                </a:lnTo>
                <a:lnTo>
                  <a:pt x="4430" y="3740"/>
                </a:lnTo>
                <a:lnTo>
                  <a:pt x="4427" y="3742"/>
                </a:lnTo>
                <a:lnTo>
                  <a:pt x="4424" y="3743"/>
                </a:lnTo>
                <a:lnTo>
                  <a:pt x="4421" y="3744"/>
                </a:lnTo>
                <a:lnTo>
                  <a:pt x="4418" y="3744"/>
                </a:lnTo>
                <a:lnTo>
                  <a:pt x="4414" y="3744"/>
                </a:lnTo>
                <a:lnTo>
                  <a:pt x="4411" y="3744"/>
                </a:lnTo>
                <a:lnTo>
                  <a:pt x="4137" y="3723"/>
                </a:lnTo>
                <a:lnTo>
                  <a:pt x="4133" y="3723"/>
                </a:lnTo>
                <a:lnTo>
                  <a:pt x="4130" y="3722"/>
                </a:lnTo>
                <a:lnTo>
                  <a:pt x="4127" y="3721"/>
                </a:lnTo>
                <a:lnTo>
                  <a:pt x="4124" y="3719"/>
                </a:lnTo>
                <a:lnTo>
                  <a:pt x="4121" y="3718"/>
                </a:lnTo>
                <a:lnTo>
                  <a:pt x="4118" y="3716"/>
                </a:lnTo>
                <a:lnTo>
                  <a:pt x="4116" y="3714"/>
                </a:lnTo>
                <a:lnTo>
                  <a:pt x="4113" y="3711"/>
                </a:lnTo>
                <a:lnTo>
                  <a:pt x="4111" y="3709"/>
                </a:lnTo>
                <a:lnTo>
                  <a:pt x="4109" y="3706"/>
                </a:lnTo>
                <a:lnTo>
                  <a:pt x="4108" y="3703"/>
                </a:lnTo>
                <a:lnTo>
                  <a:pt x="4107" y="3700"/>
                </a:lnTo>
                <a:lnTo>
                  <a:pt x="4106" y="3697"/>
                </a:lnTo>
                <a:lnTo>
                  <a:pt x="4105" y="3694"/>
                </a:lnTo>
                <a:lnTo>
                  <a:pt x="4105" y="3691"/>
                </a:lnTo>
                <a:lnTo>
                  <a:pt x="4105" y="3687"/>
                </a:lnTo>
                <a:moveTo>
                  <a:pt x="2795" y="3697"/>
                </a:moveTo>
                <a:lnTo>
                  <a:pt x="2795" y="3701"/>
                </a:lnTo>
                <a:lnTo>
                  <a:pt x="2795" y="3704"/>
                </a:lnTo>
                <a:lnTo>
                  <a:pt x="2794" y="3707"/>
                </a:lnTo>
                <a:lnTo>
                  <a:pt x="2794" y="3711"/>
                </a:lnTo>
                <a:lnTo>
                  <a:pt x="2792" y="3714"/>
                </a:lnTo>
                <a:lnTo>
                  <a:pt x="2791" y="3717"/>
                </a:lnTo>
                <a:lnTo>
                  <a:pt x="2789" y="3719"/>
                </a:lnTo>
                <a:lnTo>
                  <a:pt x="2787" y="3722"/>
                </a:lnTo>
                <a:lnTo>
                  <a:pt x="2785" y="3724"/>
                </a:lnTo>
                <a:lnTo>
                  <a:pt x="2783" y="3727"/>
                </a:lnTo>
                <a:lnTo>
                  <a:pt x="2780" y="3729"/>
                </a:lnTo>
                <a:lnTo>
                  <a:pt x="2777" y="3730"/>
                </a:lnTo>
                <a:lnTo>
                  <a:pt x="2774" y="3732"/>
                </a:lnTo>
                <a:lnTo>
                  <a:pt x="2771" y="3733"/>
                </a:lnTo>
                <a:lnTo>
                  <a:pt x="2767" y="3734"/>
                </a:lnTo>
                <a:lnTo>
                  <a:pt x="2764" y="3734"/>
                </a:lnTo>
                <a:lnTo>
                  <a:pt x="2491" y="3761"/>
                </a:lnTo>
                <a:lnTo>
                  <a:pt x="2487" y="3761"/>
                </a:lnTo>
                <a:lnTo>
                  <a:pt x="2484" y="3761"/>
                </a:lnTo>
                <a:lnTo>
                  <a:pt x="2481" y="3761"/>
                </a:lnTo>
                <a:lnTo>
                  <a:pt x="2478" y="3760"/>
                </a:lnTo>
                <a:lnTo>
                  <a:pt x="2475" y="3759"/>
                </a:lnTo>
                <a:lnTo>
                  <a:pt x="2472" y="3758"/>
                </a:lnTo>
                <a:lnTo>
                  <a:pt x="2469" y="3756"/>
                </a:lnTo>
                <a:lnTo>
                  <a:pt x="2466" y="3754"/>
                </a:lnTo>
                <a:lnTo>
                  <a:pt x="2464" y="3752"/>
                </a:lnTo>
                <a:lnTo>
                  <a:pt x="2461" y="3750"/>
                </a:lnTo>
                <a:lnTo>
                  <a:pt x="2459" y="3748"/>
                </a:lnTo>
                <a:lnTo>
                  <a:pt x="2457" y="3745"/>
                </a:lnTo>
                <a:lnTo>
                  <a:pt x="2456" y="3742"/>
                </a:lnTo>
                <a:lnTo>
                  <a:pt x="2454" y="3739"/>
                </a:lnTo>
                <a:lnTo>
                  <a:pt x="2453" y="3736"/>
                </a:lnTo>
                <a:lnTo>
                  <a:pt x="2453" y="3732"/>
                </a:lnTo>
                <a:lnTo>
                  <a:pt x="2453" y="3729"/>
                </a:lnTo>
                <a:lnTo>
                  <a:pt x="2453" y="3725"/>
                </a:lnTo>
                <a:lnTo>
                  <a:pt x="2453" y="3722"/>
                </a:lnTo>
                <a:lnTo>
                  <a:pt x="2454" y="3719"/>
                </a:lnTo>
                <a:lnTo>
                  <a:pt x="2455" y="3716"/>
                </a:lnTo>
                <a:lnTo>
                  <a:pt x="2457" y="3713"/>
                </a:lnTo>
                <a:lnTo>
                  <a:pt x="2458" y="3710"/>
                </a:lnTo>
                <a:lnTo>
                  <a:pt x="2460" y="3707"/>
                </a:lnTo>
                <a:lnTo>
                  <a:pt x="2462" y="3705"/>
                </a:lnTo>
                <a:lnTo>
                  <a:pt x="2465" y="3703"/>
                </a:lnTo>
                <a:lnTo>
                  <a:pt x="2467" y="3701"/>
                </a:lnTo>
                <a:lnTo>
                  <a:pt x="2470" y="3699"/>
                </a:lnTo>
                <a:lnTo>
                  <a:pt x="2473" y="3697"/>
                </a:lnTo>
                <a:lnTo>
                  <a:pt x="2476" y="3696"/>
                </a:lnTo>
                <a:lnTo>
                  <a:pt x="2480" y="3695"/>
                </a:lnTo>
                <a:lnTo>
                  <a:pt x="2483" y="3694"/>
                </a:lnTo>
                <a:lnTo>
                  <a:pt x="2758" y="3667"/>
                </a:lnTo>
                <a:lnTo>
                  <a:pt x="2761" y="3667"/>
                </a:lnTo>
                <a:lnTo>
                  <a:pt x="2765" y="3667"/>
                </a:lnTo>
                <a:lnTo>
                  <a:pt x="2768" y="3668"/>
                </a:lnTo>
                <a:lnTo>
                  <a:pt x="2771" y="3669"/>
                </a:lnTo>
                <a:lnTo>
                  <a:pt x="2775" y="3670"/>
                </a:lnTo>
                <a:lnTo>
                  <a:pt x="2778" y="3671"/>
                </a:lnTo>
                <a:lnTo>
                  <a:pt x="2780" y="3673"/>
                </a:lnTo>
                <a:lnTo>
                  <a:pt x="2783" y="3675"/>
                </a:lnTo>
                <a:lnTo>
                  <a:pt x="2786" y="3677"/>
                </a:lnTo>
                <a:lnTo>
                  <a:pt x="2788" y="3679"/>
                </a:lnTo>
                <a:lnTo>
                  <a:pt x="2790" y="3682"/>
                </a:lnTo>
                <a:lnTo>
                  <a:pt x="2791" y="3685"/>
                </a:lnTo>
                <a:lnTo>
                  <a:pt x="2793" y="3688"/>
                </a:lnTo>
                <a:lnTo>
                  <a:pt x="2794" y="3691"/>
                </a:lnTo>
                <a:lnTo>
                  <a:pt x="2794" y="3694"/>
                </a:lnTo>
                <a:lnTo>
                  <a:pt x="2795" y="3697"/>
                </a:lnTo>
                <a:moveTo>
                  <a:pt x="4655" y="3736"/>
                </a:moveTo>
                <a:lnTo>
                  <a:pt x="4655" y="3733"/>
                </a:lnTo>
                <a:lnTo>
                  <a:pt x="4656" y="3729"/>
                </a:lnTo>
                <a:lnTo>
                  <a:pt x="4657" y="3726"/>
                </a:lnTo>
                <a:lnTo>
                  <a:pt x="4659" y="3723"/>
                </a:lnTo>
                <a:lnTo>
                  <a:pt x="4661" y="3720"/>
                </a:lnTo>
                <a:lnTo>
                  <a:pt x="4663" y="3718"/>
                </a:lnTo>
                <a:lnTo>
                  <a:pt x="4665" y="3715"/>
                </a:lnTo>
                <a:lnTo>
                  <a:pt x="4667" y="3713"/>
                </a:lnTo>
                <a:lnTo>
                  <a:pt x="4670" y="3711"/>
                </a:lnTo>
                <a:lnTo>
                  <a:pt x="4673" y="3710"/>
                </a:lnTo>
                <a:lnTo>
                  <a:pt x="4676" y="3708"/>
                </a:lnTo>
                <a:lnTo>
                  <a:pt x="4679" y="3707"/>
                </a:lnTo>
                <a:lnTo>
                  <a:pt x="4682" y="3707"/>
                </a:lnTo>
                <a:lnTo>
                  <a:pt x="4686" y="3706"/>
                </a:lnTo>
                <a:lnTo>
                  <a:pt x="4689" y="3706"/>
                </a:lnTo>
                <a:lnTo>
                  <a:pt x="4693" y="3706"/>
                </a:lnTo>
                <a:lnTo>
                  <a:pt x="4967" y="3743"/>
                </a:lnTo>
                <a:lnTo>
                  <a:pt x="4970" y="3744"/>
                </a:lnTo>
                <a:lnTo>
                  <a:pt x="4973" y="3745"/>
                </a:lnTo>
                <a:lnTo>
                  <a:pt x="4976" y="3746"/>
                </a:lnTo>
                <a:lnTo>
                  <a:pt x="4979" y="3748"/>
                </a:lnTo>
                <a:lnTo>
                  <a:pt x="4982" y="3750"/>
                </a:lnTo>
                <a:lnTo>
                  <a:pt x="4984" y="3752"/>
                </a:lnTo>
                <a:lnTo>
                  <a:pt x="4987" y="3754"/>
                </a:lnTo>
                <a:lnTo>
                  <a:pt x="4989" y="3757"/>
                </a:lnTo>
                <a:lnTo>
                  <a:pt x="4991" y="3759"/>
                </a:lnTo>
                <a:lnTo>
                  <a:pt x="4992" y="3762"/>
                </a:lnTo>
                <a:lnTo>
                  <a:pt x="4993" y="3765"/>
                </a:lnTo>
                <a:lnTo>
                  <a:pt x="4995" y="3768"/>
                </a:lnTo>
                <a:lnTo>
                  <a:pt x="4995" y="3771"/>
                </a:lnTo>
                <a:lnTo>
                  <a:pt x="4996" y="3774"/>
                </a:lnTo>
                <a:lnTo>
                  <a:pt x="4996" y="3778"/>
                </a:lnTo>
                <a:lnTo>
                  <a:pt x="4996" y="3781"/>
                </a:lnTo>
                <a:lnTo>
                  <a:pt x="4995" y="3784"/>
                </a:lnTo>
                <a:lnTo>
                  <a:pt x="4994" y="3788"/>
                </a:lnTo>
                <a:lnTo>
                  <a:pt x="4993" y="3791"/>
                </a:lnTo>
                <a:lnTo>
                  <a:pt x="4991" y="3794"/>
                </a:lnTo>
                <a:lnTo>
                  <a:pt x="4989" y="3796"/>
                </a:lnTo>
                <a:lnTo>
                  <a:pt x="4987" y="3799"/>
                </a:lnTo>
                <a:lnTo>
                  <a:pt x="4984" y="3801"/>
                </a:lnTo>
                <a:lnTo>
                  <a:pt x="4982" y="3803"/>
                </a:lnTo>
                <a:lnTo>
                  <a:pt x="4979" y="3805"/>
                </a:lnTo>
                <a:lnTo>
                  <a:pt x="4976" y="3806"/>
                </a:lnTo>
                <a:lnTo>
                  <a:pt x="4973" y="3808"/>
                </a:lnTo>
                <a:lnTo>
                  <a:pt x="4970" y="3809"/>
                </a:lnTo>
                <a:lnTo>
                  <a:pt x="4967" y="3809"/>
                </a:lnTo>
                <a:lnTo>
                  <a:pt x="4963" y="3810"/>
                </a:lnTo>
                <a:lnTo>
                  <a:pt x="4960" y="3810"/>
                </a:lnTo>
                <a:lnTo>
                  <a:pt x="4957" y="3809"/>
                </a:lnTo>
                <a:lnTo>
                  <a:pt x="4684" y="3773"/>
                </a:lnTo>
                <a:lnTo>
                  <a:pt x="4680" y="3773"/>
                </a:lnTo>
                <a:lnTo>
                  <a:pt x="4677" y="3772"/>
                </a:lnTo>
                <a:lnTo>
                  <a:pt x="4674" y="3771"/>
                </a:lnTo>
                <a:lnTo>
                  <a:pt x="4671" y="3769"/>
                </a:lnTo>
                <a:lnTo>
                  <a:pt x="4668" y="3767"/>
                </a:lnTo>
                <a:lnTo>
                  <a:pt x="4666" y="3765"/>
                </a:lnTo>
                <a:lnTo>
                  <a:pt x="4663" y="3763"/>
                </a:lnTo>
                <a:lnTo>
                  <a:pt x="4661" y="3761"/>
                </a:lnTo>
                <a:lnTo>
                  <a:pt x="4659" y="3758"/>
                </a:lnTo>
                <a:lnTo>
                  <a:pt x="4658" y="3755"/>
                </a:lnTo>
                <a:lnTo>
                  <a:pt x="4657" y="3752"/>
                </a:lnTo>
                <a:lnTo>
                  <a:pt x="4655" y="3749"/>
                </a:lnTo>
                <a:lnTo>
                  <a:pt x="4655" y="3746"/>
                </a:lnTo>
                <a:lnTo>
                  <a:pt x="4654" y="3743"/>
                </a:lnTo>
                <a:lnTo>
                  <a:pt x="4654" y="3740"/>
                </a:lnTo>
                <a:lnTo>
                  <a:pt x="4655" y="3736"/>
                </a:lnTo>
                <a:moveTo>
                  <a:pt x="2248" y="3759"/>
                </a:moveTo>
                <a:lnTo>
                  <a:pt x="2248" y="3763"/>
                </a:lnTo>
                <a:lnTo>
                  <a:pt x="2248" y="3766"/>
                </a:lnTo>
                <a:lnTo>
                  <a:pt x="2248" y="3770"/>
                </a:lnTo>
                <a:lnTo>
                  <a:pt x="2247" y="3773"/>
                </a:lnTo>
                <a:lnTo>
                  <a:pt x="2246" y="3776"/>
                </a:lnTo>
                <a:lnTo>
                  <a:pt x="2245" y="3779"/>
                </a:lnTo>
                <a:lnTo>
                  <a:pt x="2243" y="3782"/>
                </a:lnTo>
                <a:lnTo>
                  <a:pt x="2241" y="3785"/>
                </a:lnTo>
                <a:lnTo>
                  <a:pt x="2239" y="3787"/>
                </a:lnTo>
                <a:lnTo>
                  <a:pt x="2237" y="3790"/>
                </a:lnTo>
                <a:lnTo>
                  <a:pt x="2234" y="3792"/>
                </a:lnTo>
                <a:lnTo>
                  <a:pt x="2232" y="3793"/>
                </a:lnTo>
                <a:lnTo>
                  <a:pt x="2229" y="3795"/>
                </a:lnTo>
                <a:lnTo>
                  <a:pt x="2226" y="3796"/>
                </a:lnTo>
                <a:lnTo>
                  <a:pt x="2222" y="3797"/>
                </a:lnTo>
                <a:lnTo>
                  <a:pt x="2219" y="3798"/>
                </a:lnTo>
                <a:lnTo>
                  <a:pt x="1948" y="3844"/>
                </a:lnTo>
                <a:lnTo>
                  <a:pt x="1945" y="3845"/>
                </a:lnTo>
                <a:lnTo>
                  <a:pt x="1941" y="3845"/>
                </a:lnTo>
                <a:lnTo>
                  <a:pt x="1938" y="3844"/>
                </a:lnTo>
                <a:lnTo>
                  <a:pt x="1935" y="3844"/>
                </a:lnTo>
                <a:lnTo>
                  <a:pt x="1931" y="3843"/>
                </a:lnTo>
                <a:lnTo>
                  <a:pt x="1928" y="3842"/>
                </a:lnTo>
                <a:lnTo>
                  <a:pt x="1925" y="3840"/>
                </a:lnTo>
                <a:lnTo>
                  <a:pt x="1923" y="3839"/>
                </a:lnTo>
                <a:lnTo>
                  <a:pt x="1920" y="3837"/>
                </a:lnTo>
                <a:lnTo>
                  <a:pt x="1918" y="3834"/>
                </a:lnTo>
                <a:lnTo>
                  <a:pt x="1915" y="3832"/>
                </a:lnTo>
                <a:lnTo>
                  <a:pt x="1913" y="3829"/>
                </a:lnTo>
                <a:lnTo>
                  <a:pt x="1912" y="3827"/>
                </a:lnTo>
                <a:lnTo>
                  <a:pt x="1910" y="3824"/>
                </a:lnTo>
                <a:lnTo>
                  <a:pt x="1909" y="3820"/>
                </a:lnTo>
                <a:lnTo>
                  <a:pt x="1908" y="3817"/>
                </a:lnTo>
                <a:lnTo>
                  <a:pt x="1908" y="3814"/>
                </a:lnTo>
                <a:lnTo>
                  <a:pt x="1907" y="3810"/>
                </a:lnTo>
                <a:lnTo>
                  <a:pt x="1908" y="3807"/>
                </a:lnTo>
                <a:lnTo>
                  <a:pt x="1908" y="3804"/>
                </a:lnTo>
                <a:lnTo>
                  <a:pt x="1909" y="3801"/>
                </a:lnTo>
                <a:lnTo>
                  <a:pt x="1910" y="3798"/>
                </a:lnTo>
                <a:lnTo>
                  <a:pt x="1912" y="3795"/>
                </a:lnTo>
                <a:lnTo>
                  <a:pt x="1914" y="3792"/>
                </a:lnTo>
                <a:lnTo>
                  <a:pt x="1915" y="3789"/>
                </a:lnTo>
                <a:lnTo>
                  <a:pt x="1918" y="3787"/>
                </a:lnTo>
                <a:lnTo>
                  <a:pt x="1920" y="3785"/>
                </a:lnTo>
                <a:lnTo>
                  <a:pt x="1923" y="3783"/>
                </a:lnTo>
                <a:lnTo>
                  <a:pt x="1925" y="3781"/>
                </a:lnTo>
                <a:lnTo>
                  <a:pt x="1928" y="3780"/>
                </a:lnTo>
                <a:lnTo>
                  <a:pt x="1932" y="3779"/>
                </a:lnTo>
                <a:lnTo>
                  <a:pt x="1935" y="3778"/>
                </a:lnTo>
                <a:lnTo>
                  <a:pt x="2209" y="3731"/>
                </a:lnTo>
                <a:lnTo>
                  <a:pt x="2212" y="3731"/>
                </a:lnTo>
                <a:lnTo>
                  <a:pt x="2216" y="3731"/>
                </a:lnTo>
                <a:lnTo>
                  <a:pt x="2219" y="3731"/>
                </a:lnTo>
                <a:lnTo>
                  <a:pt x="2222" y="3732"/>
                </a:lnTo>
                <a:lnTo>
                  <a:pt x="2225" y="3733"/>
                </a:lnTo>
                <a:lnTo>
                  <a:pt x="2228" y="3734"/>
                </a:lnTo>
                <a:lnTo>
                  <a:pt x="2231" y="3736"/>
                </a:lnTo>
                <a:lnTo>
                  <a:pt x="2234" y="3738"/>
                </a:lnTo>
                <a:lnTo>
                  <a:pt x="2237" y="3740"/>
                </a:lnTo>
                <a:lnTo>
                  <a:pt x="2239" y="3742"/>
                </a:lnTo>
                <a:lnTo>
                  <a:pt x="2241" y="3744"/>
                </a:lnTo>
                <a:lnTo>
                  <a:pt x="2243" y="3747"/>
                </a:lnTo>
                <a:lnTo>
                  <a:pt x="2245" y="3750"/>
                </a:lnTo>
                <a:lnTo>
                  <a:pt x="2246" y="3753"/>
                </a:lnTo>
                <a:lnTo>
                  <a:pt x="2247" y="3756"/>
                </a:lnTo>
                <a:lnTo>
                  <a:pt x="2248" y="3759"/>
                </a:lnTo>
                <a:moveTo>
                  <a:pt x="5200" y="3814"/>
                </a:moveTo>
                <a:lnTo>
                  <a:pt x="5201" y="3811"/>
                </a:lnTo>
                <a:lnTo>
                  <a:pt x="5202" y="3807"/>
                </a:lnTo>
                <a:lnTo>
                  <a:pt x="5203" y="3804"/>
                </a:lnTo>
                <a:lnTo>
                  <a:pt x="5205" y="3801"/>
                </a:lnTo>
                <a:lnTo>
                  <a:pt x="5207" y="3799"/>
                </a:lnTo>
                <a:lnTo>
                  <a:pt x="5209" y="3796"/>
                </a:lnTo>
                <a:lnTo>
                  <a:pt x="5211" y="3794"/>
                </a:lnTo>
                <a:lnTo>
                  <a:pt x="5214" y="3792"/>
                </a:lnTo>
                <a:lnTo>
                  <a:pt x="5217" y="3790"/>
                </a:lnTo>
                <a:lnTo>
                  <a:pt x="5220" y="3789"/>
                </a:lnTo>
                <a:lnTo>
                  <a:pt x="5223" y="3788"/>
                </a:lnTo>
                <a:lnTo>
                  <a:pt x="5226" y="3787"/>
                </a:lnTo>
                <a:lnTo>
                  <a:pt x="5229" y="3786"/>
                </a:lnTo>
                <a:lnTo>
                  <a:pt x="5233" y="3786"/>
                </a:lnTo>
                <a:lnTo>
                  <a:pt x="5236" y="3786"/>
                </a:lnTo>
                <a:lnTo>
                  <a:pt x="5240" y="3786"/>
                </a:lnTo>
                <a:lnTo>
                  <a:pt x="5512" y="3836"/>
                </a:lnTo>
                <a:lnTo>
                  <a:pt x="5515" y="3837"/>
                </a:lnTo>
                <a:lnTo>
                  <a:pt x="5518" y="3838"/>
                </a:lnTo>
                <a:lnTo>
                  <a:pt x="5521" y="3840"/>
                </a:lnTo>
                <a:lnTo>
                  <a:pt x="5524" y="3842"/>
                </a:lnTo>
                <a:lnTo>
                  <a:pt x="5527" y="3844"/>
                </a:lnTo>
                <a:lnTo>
                  <a:pt x="5529" y="3846"/>
                </a:lnTo>
                <a:lnTo>
                  <a:pt x="5531" y="3848"/>
                </a:lnTo>
                <a:lnTo>
                  <a:pt x="5533" y="3851"/>
                </a:lnTo>
                <a:lnTo>
                  <a:pt x="5535" y="3854"/>
                </a:lnTo>
                <a:lnTo>
                  <a:pt x="5536" y="3857"/>
                </a:lnTo>
                <a:lnTo>
                  <a:pt x="5537" y="3860"/>
                </a:lnTo>
                <a:lnTo>
                  <a:pt x="5538" y="3863"/>
                </a:lnTo>
                <a:lnTo>
                  <a:pt x="5539" y="3866"/>
                </a:lnTo>
                <a:lnTo>
                  <a:pt x="5539" y="3869"/>
                </a:lnTo>
                <a:lnTo>
                  <a:pt x="5539" y="3873"/>
                </a:lnTo>
                <a:lnTo>
                  <a:pt x="5539" y="3876"/>
                </a:lnTo>
                <a:lnTo>
                  <a:pt x="5538" y="3879"/>
                </a:lnTo>
                <a:lnTo>
                  <a:pt x="5537" y="3883"/>
                </a:lnTo>
                <a:lnTo>
                  <a:pt x="5535" y="3886"/>
                </a:lnTo>
                <a:lnTo>
                  <a:pt x="5533" y="3888"/>
                </a:lnTo>
                <a:lnTo>
                  <a:pt x="5531" y="3891"/>
                </a:lnTo>
                <a:lnTo>
                  <a:pt x="5529" y="3893"/>
                </a:lnTo>
                <a:lnTo>
                  <a:pt x="5526" y="3895"/>
                </a:lnTo>
                <a:lnTo>
                  <a:pt x="5524" y="3897"/>
                </a:lnTo>
                <a:lnTo>
                  <a:pt x="5521" y="3899"/>
                </a:lnTo>
                <a:lnTo>
                  <a:pt x="5518" y="3900"/>
                </a:lnTo>
                <a:lnTo>
                  <a:pt x="5515" y="3902"/>
                </a:lnTo>
                <a:lnTo>
                  <a:pt x="5512" y="3902"/>
                </a:lnTo>
                <a:lnTo>
                  <a:pt x="5508" y="3903"/>
                </a:lnTo>
                <a:lnTo>
                  <a:pt x="5505" y="3903"/>
                </a:lnTo>
                <a:lnTo>
                  <a:pt x="5501" y="3903"/>
                </a:lnTo>
                <a:lnTo>
                  <a:pt x="5498" y="3902"/>
                </a:lnTo>
                <a:lnTo>
                  <a:pt x="5228" y="3852"/>
                </a:lnTo>
                <a:lnTo>
                  <a:pt x="5224" y="3851"/>
                </a:lnTo>
                <a:lnTo>
                  <a:pt x="5221" y="3850"/>
                </a:lnTo>
                <a:lnTo>
                  <a:pt x="5218" y="3849"/>
                </a:lnTo>
                <a:lnTo>
                  <a:pt x="5215" y="3847"/>
                </a:lnTo>
                <a:lnTo>
                  <a:pt x="5213" y="3846"/>
                </a:lnTo>
                <a:lnTo>
                  <a:pt x="5210" y="3844"/>
                </a:lnTo>
                <a:lnTo>
                  <a:pt x="5208" y="3841"/>
                </a:lnTo>
                <a:lnTo>
                  <a:pt x="5206" y="3839"/>
                </a:lnTo>
                <a:lnTo>
                  <a:pt x="5204" y="3836"/>
                </a:lnTo>
                <a:lnTo>
                  <a:pt x="5202" y="3833"/>
                </a:lnTo>
                <a:lnTo>
                  <a:pt x="5201" y="3830"/>
                </a:lnTo>
                <a:lnTo>
                  <a:pt x="5200" y="3827"/>
                </a:lnTo>
                <a:lnTo>
                  <a:pt x="5200" y="3824"/>
                </a:lnTo>
                <a:lnTo>
                  <a:pt x="5199" y="3821"/>
                </a:lnTo>
                <a:lnTo>
                  <a:pt x="5199" y="3818"/>
                </a:lnTo>
                <a:lnTo>
                  <a:pt x="5200" y="3814"/>
                </a:lnTo>
                <a:moveTo>
                  <a:pt x="1705" y="3859"/>
                </a:moveTo>
                <a:lnTo>
                  <a:pt x="1706" y="3863"/>
                </a:lnTo>
                <a:lnTo>
                  <a:pt x="1706" y="3866"/>
                </a:lnTo>
                <a:lnTo>
                  <a:pt x="1706" y="3869"/>
                </a:lnTo>
                <a:lnTo>
                  <a:pt x="1706" y="3872"/>
                </a:lnTo>
                <a:lnTo>
                  <a:pt x="1705" y="3876"/>
                </a:lnTo>
                <a:lnTo>
                  <a:pt x="1704" y="3879"/>
                </a:lnTo>
                <a:lnTo>
                  <a:pt x="1703" y="3882"/>
                </a:lnTo>
                <a:lnTo>
                  <a:pt x="1701" y="3885"/>
                </a:lnTo>
                <a:lnTo>
                  <a:pt x="1699" y="3887"/>
                </a:lnTo>
                <a:lnTo>
                  <a:pt x="1697" y="3890"/>
                </a:lnTo>
                <a:lnTo>
                  <a:pt x="1695" y="3892"/>
                </a:lnTo>
                <a:lnTo>
                  <a:pt x="1692" y="3894"/>
                </a:lnTo>
                <a:lnTo>
                  <a:pt x="1689" y="3896"/>
                </a:lnTo>
                <a:lnTo>
                  <a:pt x="1686" y="3898"/>
                </a:lnTo>
                <a:lnTo>
                  <a:pt x="1683" y="3899"/>
                </a:lnTo>
                <a:lnTo>
                  <a:pt x="1680" y="3900"/>
                </a:lnTo>
                <a:lnTo>
                  <a:pt x="1413" y="3966"/>
                </a:lnTo>
                <a:lnTo>
                  <a:pt x="1410" y="3967"/>
                </a:lnTo>
                <a:lnTo>
                  <a:pt x="1406" y="3967"/>
                </a:lnTo>
                <a:lnTo>
                  <a:pt x="1403" y="3967"/>
                </a:lnTo>
                <a:lnTo>
                  <a:pt x="1399" y="3967"/>
                </a:lnTo>
                <a:lnTo>
                  <a:pt x="1396" y="3966"/>
                </a:lnTo>
                <a:lnTo>
                  <a:pt x="1393" y="3965"/>
                </a:lnTo>
                <a:lnTo>
                  <a:pt x="1390" y="3964"/>
                </a:lnTo>
                <a:lnTo>
                  <a:pt x="1387" y="3963"/>
                </a:lnTo>
                <a:lnTo>
                  <a:pt x="1384" y="3961"/>
                </a:lnTo>
                <a:lnTo>
                  <a:pt x="1382" y="3959"/>
                </a:lnTo>
                <a:lnTo>
                  <a:pt x="1379" y="3957"/>
                </a:lnTo>
                <a:lnTo>
                  <a:pt x="1377" y="3954"/>
                </a:lnTo>
                <a:lnTo>
                  <a:pt x="1375" y="3951"/>
                </a:lnTo>
                <a:lnTo>
                  <a:pt x="1373" y="3949"/>
                </a:lnTo>
                <a:lnTo>
                  <a:pt x="1372" y="3945"/>
                </a:lnTo>
                <a:lnTo>
                  <a:pt x="1371" y="3942"/>
                </a:lnTo>
                <a:lnTo>
                  <a:pt x="1370" y="3939"/>
                </a:lnTo>
                <a:lnTo>
                  <a:pt x="1370" y="3935"/>
                </a:lnTo>
                <a:lnTo>
                  <a:pt x="1370" y="3932"/>
                </a:lnTo>
                <a:lnTo>
                  <a:pt x="1370" y="3929"/>
                </a:lnTo>
                <a:lnTo>
                  <a:pt x="1371" y="3926"/>
                </a:lnTo>
                <a:lnTo>
                  <a:pt x="1372" y="3923"/>
                </a:lnTo>
                <a:lnTo>
                  <a:pt x="1373" y="3920"/>
                </a:lnTo>
                <a:lnTo>
                  <a:pt x="1374" y="3917"/>
                </a:lnTo>
                <a:lnTo>
                  <a:pt x="1376" y="3914"/>
                </a:lnTo>
                <a:lnTo>
                  <a:pt x="1378" y="3912"/>
                </a:lnTo>
                <a:lnTo>
                  <a:pt x="1380" y="3909"/>
                </a:lnTo>
                <a:lnTo>
                  <a:pt x="1383" y="3907"/>
                </a:lnTo>
                <a:lnTo>
                  <a:pt x="1386" y="3905"/>
                </a:lnTo>
                <a:lnTo>
                  <a:pt x="1389" y="3904"/>
                </a:lnTo>
                <a:lnTo>
                  <a:pt x="1392" y="3902"/>
                </a:lnTo>
                <a:lnTo>
                  <a:pt x="1395" y="3901"/>
                </a:lnTo>
                <a:lnTo>
                  <a:pt x="1664" y="3834"/>
                </a:lnTo>
                <a:lnTo>
                  <a:pt x="1667" y="3834"/>
                </a:lnTo>
                <a:lnTo>
                  <a:pt x="1671" y="3833"/>
                </a:lnTo>
                <a:lnTo>
                  <a:pt x="1674" y="3833"/>
                </a:lnTo>
                <a:lnTo>
                  <a:pt x="1678" y="3834"/>
                </a:lnTo>
                <a:lnTo>
                  <a:pt x="1681" y="3835"/>
                </a:lnTo>
                <a:lnTo>
                  <a:pt x="1684" y="3836"/>
                </a:lnTo>
                <a:lnTo>
                  <a:pt x="1687" y="3837"/>
                </a:lnTo>
                <a:lnTo>
                  <a:pt x="1690" y="3838"/>
                </a:lnTo>
                <a:lnTo>
                  <a:pt x="1693" y="3840"/>
                </a:lnTo>
                <a:lnTo>
                  <a:pt x="1695" y="3842"/>
                </a:lnTo>
                <a:lnTo>
                  <a:pt x="1697" y="3845"/>
                </a:lnTo>
                <a:lnTo>
                  <a:pt x="1699" y="3847"/>
                </a:lnTo>
                <a:lnTo>
                  <a:pt x="1701" y="3850"/>
                </a:lnTo>
                <a:lnTo>
                  <a:pt x="1703" y="3853"/>
                </a:lnTo>
                <a:lnTo>
                  <a:pt x="1704" y="3856"/>
                </a:lnTo>
                <a:lnTo>
                  <a:pt x="1705" y="3859"/>
                </a:lnTo>
                <a:moveTo>
                  <a:pt x="11491" y="3867"/>
                </a:moveTo>
                <a:lnTo>
                  <a:pt x="11492" y="3871"/>
                </a:lnTo>
                <a:lnTo>
                  <a:pt x="11493" y="3874"/>
                </a:lnTo>
                <a:lnTo>
                  <a:pt x="11493" y="3877"/>
                </a:lnTo>
                <a:lnTo>
                  <a:pt x="11493" y="3881"/>
                </a:lnTo>
                <a:lnTo>
                  <a:pt x="11493" y="3884"/>
                </a:lnTo>
                <a:lnTo>
                  <a:pt x="11492" y="3887"/>
                </a:lnTo>
                <a:lnTo>
                  <a:pt x="11492" y="3890"/>
                </a:lnTo>
                <a:lnTo>
                  <a:pt x="11490" y="3893"/>
                </a:lnTo>
                <a:lnTo>
                  <a:pt x="11489" y="3896"/>
                </a:lnTo>
                <a:lnTo>
                  <a:pt x="11487" y="3899"/>
                </a:lnTo>
                <a:lnTo>
                  <a:pt x="11485" y="3901"/>
                </a:lnTo>
                <a:lnTo>
                  <a:pt x="11483" y="3904"/>
                </a:lnTo>
                <a:lnTo>
                  <a:pt x="11480" y="3906"/>
                </a:lnTo>
                <a:lnTo>
                  <a:pt x="11478" y="3908"/>
                </a:lnTo>
                <a:lnTo>
                  <a:pt x="11475" y="3910"/>
                </a:lnTo>
                <a:lnTo>
                  <a:pt x="11471" y="3911"/>
                </a:lnTo>
                <a:lnTo>
                  <a:pt x="11210" y="4008"/>
                </a:lnTo>
                <a:lnTo>
                  <a:pt x="11207" y="4009"/>
                </a:lnTo>
                <a:lnTo>
                  <a:pt x="11204" y="4010"/>
                </a:lnTo>
                <a:lnTo>
                  <a:pt x="11200" y="4010"/>
                </a:lnTo>
                <a:lnTo>
                  <a:pt x="11197" y="4010"/>
                </a:lnTo>
                <a:lnTo>
                  <a:pt x="11194" y="4010"/>
                </a:lnTo>
                <a:lnTo>
                  <a:pt x="11190" y="4009"/>
                </a:lnTo>
                <a:lnTo>
                  <a:pt x="11187" y="4008"/>
                </a:lnTo>
                <a:lnTo>
                  <a:pt x="11184" y="4007"/>
                </a:lnTo>
                <a:lnTo>
                  <a:pt x="11181" y="4005"/>
                </a:lnTo>
                <a:lnTo>
                  <a:pt x="11179" y="4004"/>
                </a:lnTo>
                <a:lnTo>
                  <a:pt x="11176" y="4002"/>
                </a:lnTo>
                <a:lnTo>
                  <a:pt x="11174" y="3999"/>
                </a:lnTo>
                <a:lnTo>
                  <a:pt x="11171" y="3997"/>
                </a:lnTo>
                <a:lnTo>
                  <a:pt x="11170" y="3994"/>
                </a:lnTo>
                <a:lnTo>
                  <a:pt x="11168" y="3991"/>
                </a:lnTo>
                <a:lnTo>
                  <a:pt x="11166" y="3988"/>
                </a:lnTo>
                <a:lnTo>
                  <a:pt x="11165" y="3985"/>
                </a:lnTo>
                <a:lnTo>
                  <a:pt x="11165" y="3982"/>
                </a:lnTo>
                <a:lnTo>
                  <a:pt x="11165" y="3978"/>
                </a:lnTo>
                <a:lnTo>
                  <a:pt x="11165" y="3975"/>
                </a:lnTo>
                <a:lnTo>
                  <a:pt x="11165" y="3972"/>
                </a:lnTo>
                <a:lnTo>
                  <a:pt x="11166" y="3969"/>
                </a:lnTo>
                <a:lnTo>
                  <a:pt x="11167" y="3966"/>
                </a:lnTo>
                <a:lnTo>
                  <a:pt x="11168" y="3963"/>
                </a:lnTo>
                <a:lnTo>
                  <a:pt x="11169" y="3960"/>
                </a:lnTo>
                <a:lnTo>
                  <a:pt x="11171" y="3957"/>
                </a:lnTo>
                <a:lnTo>
                  <a:pt x="11173" y="3954"/>
                </a:lnTo>
                <a:lnTo>
                  <a:pt x="11176" y="3952"/>
                </a:lnTo>
                <a:lnTo>
                  <a:pt x="11178" y="3950"/>
                </a:lnTo>
                <a:lnTo>
                  <a:pt x="11181" y="3948"/>
                </a:lnTo>
                <a:lnTo>
                  <a:pt x="11184" y="3946"/>
                </a:lnTo>
                <a:lnTo>
                  <a:pt x="11187" y="3945"/>
                </a:lnTo>
                <a:lnTo>
                  <a:pt x="11446" y="3848"/>
                </a:lnTo>
                <a:lnTo>
                  <a:pt x="11450" y="3847"/>
                </a:lnTo>
                <a:lnTo>
                  <a:pt x="11453" y="3846"/>
                </a:lnTo>
                <a:lnTo>
                  <a:pt x="11457" y="3846"/>
                </a:lnTo>
                <a:lnTo>
                  <a:pt x="11460" y="3846"/>
                </a:lnTo>
                <a:lnTo>
                  <a:pt x="11463" y="3846"/>
                </a:lnTo>
                <a:lnTo>
                  <a:pt x="11467" y="3847"/>
                </a:lnTo>
                <a:lnTo>
                  <a:pt x="11470" y="3847"/>
                </a:lnTo>
                <a:lnTo>
                  <a:pt x="11473" y="3849"/>
                </a:lnTo>
                <a:lnTo>
                  <a:pt x="11476" y="3850"/>
                </a:lnTo>
                <a:lnTo>
                  <a:pt x="11479" y="3852"/>
                </a:lnTo>
                <a:lnTo>
                  <a:pt x="11481" y="3854"/>
                </a:lnTo>
                <a:lnTo>
                  <a:pt x="11484" y="3856"/>
                </a:lnTo>
                <a:lnTo>
                  <a:pt x="11486" y="3858"/>
                </a:lnTo>
                <a:lnTo>
                  <a:pt x="11488" y="3861"/>
                </a:lnTo>
                <a:lnTo>
                  <a:pt x="11490" y="3864"/>
                </a:lnTo>
                <a:lnTo>
                  <a:pt x="11491" y="3867"/>
                </a:lnTo>
                <a:moveTo>
                  <a:pt x="5742" y="3919"/>
                </a:moveTo>
                <a:lnTo>
                  <a:pt x="5743" y="3916"/>
                </a:lnTo>
                <a:lnTo>
                  <a:pt x="5744" y="3913"/>
                </a:lnTo>
                <a:lnTo>
                  <a:pt x="5745" y="3910"/>
                </a:lnTo>
                <a:lnTo>
                  <a:pt x="5747" y="3907"/>
                </a:lnTo>
                <a:lnTo>
                  <a:pt x="5749" y="3904"/>
                </a:lnTo>
                <a:lnTo>
                  <a:pt x="5751" y="3902"/>
                </a:lnTo>
                <a:lnTo>
                  <a:pt x="5754" y="3900"/>
                </a:lnTo>
                <a:lnTo>
                  <a:pt x="5757" y="3898"/>
                </a:lnTo>
                <a:lnTo>
                  <a:pt x="5759" y="3896"/>
                </a:lnTo>
                <a:lnTo>
                  <a:pt x="5762" y="3895"/>
                </a:lnTo>
                <a:lnTo>
                  <a:pt x="5766" y="3894"/>
                </a:lnTo>
                <a:lnTo>
                  <a:pt x="5769" y="3893"/>
                </a:lnTo>
                <a:lnTo>
                  <a:pt x="5772" y="3893"/>
                </a:lnTo>
                <a:lnTo>
                  <a:pt x="5776" y="3892"/>
                </a:lnTo>
                <a:lnTo>
                  <a:pt x="5779" y="3893"/>
                </a:lnTo>
                <a:lnTo>
                  <a:pt x="5783" y="3893"/>
                </a:lnTo>
                <a:lnTo>
                  <a:pt x="6052" y="3957"/>
                </a:lnTo>
                <a:lnTo>
                  <a:pt x="6055" y="3958"/>
                </a:lnTo>
                <a:lnTo>
                  <a:pt x="6058" y="3959"/>
                </a:lnTo>
                <a:lnTo>
                  <a:pt x="6061" y="3961"/>
                </a:lnTo>
                <a:lnTo>
                  <a:pt x="6064" y="3963"/>
                </a:lnTo>
                <a:lnTo>
                  <a:pt x="6066" y="3965"/>
                </a:lnTo>
                <a:lnTo>
                  <a:pt x="6069" y="3967"/>
                </a:lnTo>
                <a:lnTo>
                  <a:pt x="6071" y="3969"/>
                </a:lnTo>
                <a:lnTo>
                  <a:pt x="6072" y="3972"/>
                </a:lnTo>
                <a:lnTo>
                  <a:pt x="6074" y="3975"/>
                </a:lnTo>
                <a:lnTo>
                  <a:pt x="6075" y="3978"/>
                </a:lnTo>
                <a:lnTo>
                  <a:pt x="6076" y="3981"/>
                </a:lnTo>
                <a:lnTo>
                  <a:pt x="6077" y="3984"/>
                </a:lnTo>
                <a:lnTo>
                  <a:pt x="6077" y="3987"/>
                </a:lnTo>
                <a:lnTo>
                  <a:pt x="6077" y="3990"/>
                </a:lnTo>
                <a:lnTo>
                  <a:pt x="6077" y="3994"/>
                </a:lnTo>
                <a:lnTo>
                  <a:pt x="6077" y="3997"/>
                </a:lnTo>
                <a:lnTo>
                  <a:pt x="6076" y="4000"/>
                </a:lnTo>
                <a:lnTo>
                  <a:pt x="6074" y="4004"/>
                </a:lnTo>
                <a:lnTo>
                  <a:pt x="6073" y="4006"/>
                </a:lnTo>
                <a:lnTo>
                  <a:pt x="6071" y="4009"/>
                </a:lnTo>
                <a:lnTo>
                  <a:pt x="6069" y="4012"/>
                </a:lnTo>
                <a:lnTo>
                  <a:pt x="6066" y="4014"/>
                </a:lnTo>
                <a:lnTo>
                  <a:pt x="6064" y="4016"/>
                </a:lnTo>
                <a:lnTo>
                  <a:pt x="6061" y="4018"/>
                </a:lnTo>
                <a:lnTo>
                  <a:pt x="6058" y="4019"/>
                </a:lnTo>
                <a:lnTo>
                  <a:pt x="6055" y="4021"/>
                </a:lnTo>
                <a:lnTo>
                  <a:pt x="6052" y="4022"/>
                </a:lnTo>
                <a:lnTo>
                  <a:pt x="6049" y="4022"/>
                </a:lnTo>
                <a:lnTo>
                  <a:pt x="6045" y="4023"/>
                </a:lnTo>
                <a:lnTo>
                  <a:pt x="6042" y="4023"/>
                </a:lnTo>
                <a:lnTo>
                  <a:pt x="6038" y="4023"/>
                </a:lnTo>
                <a:lnTo>
                  <a:pt x="6035" y="4022"/>
                </a:lnTo>
                <a:lnTo>
                  <a:pt x="5768" y="3959"/>
                </a:lnTo>
                <a:lnTo>
                  <a:pt x="5764" y="3958"/>
                </a:lnTo>
                <a:lnTo>
                  <a:pt x="5761" y="3957"/>
                </a:lnTo>
                <a:lnTo>
                  <a:pt x="5758" y="3956"/>
                </a:lnTo>
                <a:lnTo>
                  <a:pt x="5755" y="3954"/>
                </a:lnTo>
                <a:lnTo>
                  <a:pt x="5752" y="3952"/>
                </a:lnTo>
                <a:lnTo>
                  <a:pt x="5750" y="3949"/>
                </a:lnTo>
                <a:lnTo>
                  <a:pt x="5748" y="3947"/>
                </a:lnTo>
                <a:lnTo>
                  <a:pt x="5746" y="3944"/>
                </a:lnTo>
                <a:lnTo>
                  <a:pt x="5744" y="3942"/>
                </a:lnTo>
                <a:lnTo>
                  <a:pt x="5743" y="3939"/>
                </a:lnTo>
                <a:lnTo>
                  <a:pt x="5742" y="3936"/>
                </a:lnTo>
                <a:lnTo>
                  <a:pt x="5741" y="3932"/>
                </a:lnTo>
                <a:lnTo>
                  <a:pt x="5741" y="3929"/>
                </a:lnTo>
                <a:lnTo>
                  <a:pt x="5741" y="3926"/>
                </a:lnTo>
                <a:lnTo>
                  <a:pt x="5741" y="3923"/>
                </a:lnTo>
                <a:lnTo>
                  <a:pt x="5742" y="3919"/>
                </a:lnTo>
                <a:moveTo>
                  <a:pt x="1173" y="4000"/>
                </a:moveTo>
                <a:lnTo>
                  <a:pt x="1174" y="4004"/>
                </a:lnTo>
                <a:lnTo>
                  <a:pt x="1174" y="4007"/>
                </a:lnTo>
                <a:lnTo>
                  <a:pt x="1174" y="4010"/>
                </a:lnTo>
                <a:lnTo>
                  <a:pt x="1174" y="4014"/>
                </a:lnTo>
                <a:lnTo>
                  <a:pt x="1173" y="4017"/>
                </a:lnTo>
                <a:lnTo>
                  <a:pt x="1173" y="4020"/>
                </a:lnTo>
                <a:lnTo>
                  <a:pt x="1171" y="4023"/>
                </a:lnTo>
                <a:lnTo>
                  <a:pt x="1170" y="4026"/>
                </a:lnTo>
                <a:lnTo>
                  <a:pt x="1168" y="4029"/>
                </a:lnTo>
                <a:lnTo>
                  <a:pt x="1166" y="4032"/>
                </a:lnTo>
                <a:lnTo>
                  <a:pt x="1164" y="4034"/>
                </a:lnTo>
                <a:lnTo>
                  <a:pt x="1162" y="4036"/>
                </a:lnTo>
                <a:lnTo>
                  <a:pt x="1159" y="4038"/>
                </a:lnTo>
                <a:lnTo>
                  <a:pt x="1156" y="4040"/>
                </a:lnTo>
                <a:lnTo>
                  <a:pt x="1153" y="4042"/>
                </a:lnTo>
                <a:lnTo>
                  <a:pt x="1150" y="4043"/>
                </a:lnTo>
                <a:lnTo>
                  <a:pt x="891" y="4131"/>
                </a:lnTo>
                <a:lnTo>
                  <a:pt x="888" y="4132"/>
                </a:lnTo>
                <a:lnTo>
                  <a:pt x="884" y="4133"/>
                </a:lnTo>
                <a:lnTo>
                  <a:pt x="881" y="4133"/>
                </a:lnTo>
                <a:lnTo>
                  <a:pt x="877" y="4133"/>
                </a:lnTo>
                <a:lnTo>
                  <a:pt x="874" y="4133"/>
                </a:lnTo>
                <a:lnTo>
                  <a:pt x="871" y="4133"/>
                </a:lnTo>
                <a:lnTo>
                  <a:pt x="868" y="4132"/>
                </a:lnTo>
                <a:lnTo>
                  <a:pt x="865" y="4130"/>
                </a:lnTo>
                <a:lnTo>
                  <a:pt x="862" y="4129"/>
                </a:lnTo>
                <a:lnTo>
                  <a:pt x="859" y="4127"/>
                </a:lnTo>
                <a:lnTo>
                  <a:pt x="857" y="4125"/>
                </a:lnTo>
                <a:lnTo>
                  <a:pt x="854" y="4123"/>
                </a:lnTo>
                <a:lnTo>
                  <a:pt x="852" y="4120"/>
                </a:lnTo>
                <a:lnTo>
                  <a:pt x="850" y="4117"/>
                </a:lnTo>
                <a:lnTo>
                  <a:pt x="848" y="4114"/>
                </a:lnTo>
                <a:lnTo>
                  <a:pt x="847" y="4111"/>
                </a:lnTo>
                <a:lnTo>
                  <a:pt x="846" y="4108"/>
                </a:lnTo>
                <a:lnTo>
                  <a:pt x="845" y="4105"/>
                </a:lnTo>
                <a:lnTo>
                  <a:pt x="845" y="4101"/>
                </a:lnTo>
                <a:lnTo>
                  <a:pt x="845" y="4098"/>
                </a:lnTo>
                <a:lnTo>
                  <a:pt x="845" y="4095"/>
                </a:lnTo>
                <a:lnTo>
                  <a:pt x="845" y="4092"/>
                </a:lnTo>
                <a:lnTo>
                  <a:pt x="846" y="4089"/>
                </a:lnTo>
                <a:lnTo>
                  <a:pt x="848" y="4086"/>
                </a:lnTo>
                <a:lnTo>
                  <a:pt x="849" y="4083"/>
                </a:lnTo>
                <a:lnTo>
                  <a:pt x="851" y="4080"/>
                </a:lnTo>
                <a:lnTo>
                  <a:pt x="853" y="4078"/>
                </a:lnTo>
                <a:lnTo>
                  <a:pt x="855" y="4075"/>
                </a:lnTo>
                <a:lnTo>
                  <a:pt x="858" y="4073"/>
                </a:lnTo>
                <a:lnTo>
                  <a:pt x="861" y="4071"/>
                </a:lnTo>
                <a:lnTo>
                  <a:pt x="864" y="4070"/>
                </a:lnTo>
                <a:lnTo>
                  <a:pt x="867" y="4068"/>
                </a:lnTo>
                <a:lnTo>
                  <a:pt x="1130" y="3978"/>
                </a:lnTo>
                <a:lnTo>
                  <a:pt x="1133" y="3977"/>
                </a:lnTo>
                <a:lnTo>
                  <a:pt x="1137" y="3977"/>
                </a:lnTo>
                <a:lnTo>
                  <a:pt x="1140" y="3977"/>
                </a:lnTo>
                <a:lnTo>
                  <a:pt x="1143" y="3977"/>
                </a:lnTo>
                <a:lnTo>
                  <a:pt x="1147" y="3978"/>
                </a:lnTo>
                <a:lnTo>
                  <a:pt x="1150" y="3978"/>
                </a:lnTo>
                <a:lnTo>
                  <a:pt x="1153" y="3980"/>
                </a:lnTo>
                <a:lnTo>
                  <a:pt x="1156" y="3981"/>
                </a:lnTo>
                <a:lnTo>
                  <a:pt x="1159" y="3983"/>
                </a:lnTo>
                <a:lnTo>
                  <a:pt x="1161" y="3984"/>
                </a:lnTo>
                <a:lnTo>
                  <a:pt x="1164" y="3986"/>
                </a:lnTo>
                <a:lnTo>
                  <a:pt x="1166" y="3989"/>
                </a:lnTo>
                <a:lnTo>
                  <a:pt x="1168" y="3991"/>
                </a:lnTo>
                <a:lnTo>
                  <a:pt x="1170" y="3994"/>
                </a:lnTo>
                <a:lnTo>
                  <a:pt x="1172" y="3997"/>
                </a:lnTo>
                <a:lnTo>
                  <a:pt x="1173" y="4000"/>
                </a:lnTo>
                <a:moveTo>
                  <a:pt x="6278" y="4050"/>
                </a:moveTo>
                <a:lnTo>
                  <a:pt x="6279" y="4047"/>
                </a:lnTo>
                <a:lnTo>
                  <a:pt x="6280" y="4044"/>
                </a:lnTo>
                <a:lnTo>
                  <a:pt x="6282" y="4041"/>
                </a:lnTo>
                <a:lnTo>
                  <a:pt x="6284" y="4038"/>
                </a:lnTo>
                <a:lnTo>
                  <a:pt x="6286" y="4036"/>
                </a:lnTo>
                <a:lnTo>
                  <a:pt x="6288" y="4033"/>
                </a:lnTo>
                <a:lnTo>
                  <a:pt x="6291" y="4031"/>
                </a:lnTo>
                <a:lnTo>
                  <a:pt x="6294" y="4029"/>
                </a:lnTo>
                <a:lnTo>
                  <a:pt x="6297" y="4028"/>
                </a:lnTo>
                <a:lnTo>
                  <a:pt x="6300" y="4027"/>
                </a:lnTo>
                <a:lnTo>
                  <a:pt x="6303" y="4026"/>
                </a:lnTo>
                <a:lnTo>
                  <a:pt x="6306" y="4025"/>
                </a:lnTo>
                <a:lnTo>
                  <a:pt x="6310" y="4025"/>
                </a:lnTo>
                <a:lnTo>
                  <a:pt x="6313" y="4025"/>
                </a:lnTo>
                <a:lnTo>
                  <a:pt x="6316" y="4025"/>
                </a:lnTo>
                <a:lnTo>
                  <a:pt x="6320" y="4026"/>
                </a:lnTo>
                <a:lnTo>
                  <a:pt x="6585" y="4102"/>
                </a:lnTo>
                <a:lnTo>
                  <a:pt x="6588" y="4103"/>
                </a:lnTo>
                <a:lnTo>
                  <a:pt x="6591" y="4105"/>
                </a:lnTo>
                <a:lnTo>
                  <a:pt x="6594" y="4106"/>
                </a:lnTo>
                <a:lnTo>
                  <a:pt x="6597" y="4108"/>
                </a:lnTo>
                <a:lnTo>
                  <a:pt x="6599" y="4110"/>
                </a:lnTo>
                <a:lnTo>
                  <a:pt x="6601" y="4113"/>
                </a:lnTo>
                <a:lnTo>
                  <a:pt x="6603" y="4115"/>
                </a:lnTo>
                <a:lnTo>
                  <a:pt x="6605" y="4118"/>
                </a:lnTo>
                <a:lnTo>
                  <a:pt x="6607" y="4121"/>
                </a:lnTo>
                <a:lnTo>
                  <a:pt x="6608" y="4124"/>
                </a:lnTo>
                <a:lnTo>
                  <a:pt x="6609" y="4127"/>
                </a:lnTo>
                <a:lnTo>
                  <a:pt x="6609" y="4130"/>
                </a:lnTo>
                <a:lnTo>
                  <a:pt x="6609" y="4133"/>
                </a:lnTo>
                <a:lnTo>
                  <a:pt x="6609" y="4137"/>
                </a:lnTo>
                <a:lnTo>
                  <a:pt x="6609" y="4140"/>
                </a:lnTo>
                <a:lnTo>
                  <a:pt x="6608" y="4143"/>
                </a:lnTo>
                <a:lnTo>
                  <a:pt x="6607" y="4146"/>
                </a:lnTo>
                <a:lnTo>
                  <a:pt x="6605" y="4149"/>
                </a:lnTo>
                <a:lnTo>
                  <a:pt x="6603" y="4152"/>
                </a:lnTo>
                <a:lnTo>
                  <a:pt x="6601" y="4155"/>
                </a:lnTo>
                <a:lnTo>
                  <a:pt x="6599" y="4157"/>
                </a:lnTo>
                <a:lnTo>
                  <a:pt x="6597" y="4160"/>
                </a:lnTo>
                <a:lnTo>
                  <a:pt x="6594" y="4162"/>
                </a:lnTo>
                <a:lnTo>
                  <a:pt x="6591" y="4163"/>
                </a:lnTo>
                <a:lnTo>
                  <a:pt x="6589" y="4165"/>
                </a:lnTo>
                <a:lnTo>
                  <a:pt x="6586" y="4166"/>
                </a:lnTo>
                <a:lnTo>
                  <a:pt x="6582" y="4167"/>
                </a:lnTo>
                <a:lnTo>
                  <a:pt x="6579" y="4167"/>
                </a:lnTo>
                <a:lnTo>
                  <a:pt x="6576" y="4167"/>
                </a:lnTo>
                <a:lnTo>
                  <a:pt x="6572" y="4167"/>
                </a:lnTo>
                <a:lnTo>
                  <a:pt x="6569" y="4167"/>
                </a:lnTo>
                <a:lnTo>
                  <a:pt x="6566" y="4166"/>
                </a:lnTo>
                <a:lnTo>
                  <a:pt x="6302" y="4091"/>
                </a:lnTo>
                <a:lnTo>
                  <a:pt x="6298" y="4090"/>
                </a:lnTo>
                <a:lnTo>
                  <a:pt x="6295" y="4089"/>
                </a:lnTo>
                <a:lnTo>
                  <a:pt x="6292" y="4087"/>
                </a:lnTo>
                <a:lnTo>
                  <a:pt x="6290" y="4085"/>
                </a:lnTo>
                <a:lnTo>
                  <a:pt x="6287" y="4083"/>
                </a:lnTo>
                <a:lnTo>
                  <a:pt x="6285" y="4081"/>
                </a:lnTo>
                <a:lnTo>
                  <a:pt x="6283" y="4078"/>
                </a:lnTo>
                <a:lnTo>
                  <a:pt x="6281" y="4075"/>
                </a:lnTo>
                <a:lnTo>
                  <a:pt x="6280" y="4073"/>
                </a:lnTo>
                <a:lnTo>
                  <a:pt x="6278" y="4070"/>
                </a:lnTo>
                <a:lnTo>
                  <a:pt x="6277" y="4067"/>
                </a:lnTo>
                <a:lnTo>
                  <a:pt x="6277" y="4063"/>
                </a:lnTo>
                <a:lnTo>
                  <a:pt x="6276" y="4060"/>
                </a:lnTo>
                <a:lnTo>
                  <a:pt x="6276" y="4057"/>
                </a:lnTo>
                <a:lnTo>
                  <a:pt x="6277" y="4053"/>
                </a:lnTo>
                <a:lnTo>
                  <a:pt x="6278" y="4050"/>
                </a:lnTo>
                <a:moveTo>
                  <a:pt x="10968" y="4056"/>
                </a:moveTo>
                <a:lnTo>
                  <a:pt x="10969" y="4059"/>
                </a:lnTo>
                <a:lnTo>
                  <a:pt x="10970" y="4063"/>
                </a:lnTo>
                <a:lnTo>
                  <a:pt x="10970" y="4066"/>
                </a:lnTo>
                <a:lnTo>
                  <a:pt x="10970" y="4070"/>
                </a:lnTo>
                <a:lnTo>
                  <a:pt x="10970" y="4073"/>
                </a:lnTo>
                <a:lnTo>
                  <a:pt x="10969" y="4076"/>
                </a:lnTo>
                <a:lnTo>
                  <a:pt x="10968" y="4079"/>
                </a:lnTo>
                <a:lnTo>
                  <a:pt x="10966" y="4082"/>
                </a:lnTo>
                <a:lnTo>
                  <a:pt x="10965" y="4085"/>
                </a:lnTo>
                <a:lnTo>
                  <a:pt x="10963" y="4088"/>
                </a:lnTo>
                <a:lnTo>
                  <a:pt x="10961" y="4090"/>
                </a:lnTo>
                <a:lnTo>
                  <a:pt x="10958" y="4092"/>
                </a:lnTo>
                <a:lnTo>
                  <a:pt x="10956" y="4094"/>
                </a:lnTo>
                <a:lnTo>
                  <a:pt x="10953" y="4096"/>
                </a:lnTo>
                <a:lnTo>
                  <a:pt x="10950" y="4098"/>
                </a:lnTo>
                <a:lnTo>
                  <a:pt x="10946" y="4099"/>
                </a:lnTo>
                <a:lnTo>
                  <a:pt x="10680" y="4183"/>
                </a:lnTo>
                <a:lnTo>
                  <a:pt x="10677" y="4184"/>
                </a:lnTo>
                <a:lnTo>
                  <a:pt x="10674" y="4184"/>
                </a:lnTo>
                <a:lnTo>
                  <a:pt x="10670" y="4184"/>
                </a:lnTo>
                <a:lnTo>
                  <a:pt x="10667" y="4184"/>
                </a:lnTo>
                <a:lnTo>
                  <a:pt x="10663" y="4184"/>
                </a:lnTo>
                <a:lnTo>
                  <a:pt x="10660" y="4183"/>
                </a:lnTo>
                <a:lnTo>
                  <a:pt x="10657" y="4182"/>
                </a:lnTo>
                <a:lnTo>
                  <a:pt x="10654" y="4180"/>
                </a:lnTo>
                <a:lnTo>
                  <a:pt x="10651" y="4179"/>
                </a:lnTo>
                <a:lnTo>
                  <a:pt x="10648" y="4177"/>
                </a:lnTo>
                <a:lnTo>
                  <a:pt x="10646" y="4175"/>
                </a:lnTo>
                <a:lnTo>
                  <a:pt x="10644" y="4172"/>
                </a:lnTo>
                <a:lnTo>
                  <a:pt x="10642" y="4170"/>
                </a:lnTo>
                <a:lnTo>
                  <a:pt x="10640" y="4167"/>
                </a:lnTo>
                <a:lnTo>
                  <a:pt x="10638" y="4164"/>
                </a:lnTo>
                <a:lnTo>
                  <a:pt x="10637" y="4161"/>
                </a:lnTo>
                <a:lnTo>
                  <a:pt x="10636" y="4158"/>
                </a:lnTo>
                <a:lnTo>
                  <a:pt x="10636" y="4154"/>
                </a:lnTo>
                <a:lnTo>
                  <a:pt x="10636" y="4151"/>
                </a:lnTo>
                <a:lnTo>
                  <a:pt x="10636" y="4148"/>
                </a:lnTo>
                <a:lnTo>
                  <a:pt x="10636" y="4144"/>
                </a:lnTo>
                <a:lnTo>
                  <a:pt x="10637" y="4141"/>
                </a:lnTo>
                <a:lnTo>
                  <a:pt x="10638" y="4138"/>
                </a:lnTo>
                <a:lnTo>
                  <a:pt x="10640" y="4135"/>
                </a:lnTo>
                <a:lnTo>
                  <a:pt x="10642" y="4132"/>
                </a:lnTo>
                <a:lnTo>
                  <a:pt x="10644" y="4130"/>
                </a:lnTo>
                <a:lnTo>
                  <a:pt x="10646" y="4127"/>
                </a:lnTo>
                <a:lnTo>
                  <a:pt x="10648" y="4125"/>
                </a:lnTo>
                <a:lnTo>
                  <a:pt x="10651" y="4123"/>
                </a:lnTo>
                <a:lnTo>
                  <a:pt x="10654" y="4122"/>
                </a:lnTo>
                <a:lnTo>
                  <a:pt x="10657" y="4120"/>
                </a:lnTo>
                <a:lnTo>
                  <a:pt x="10660" y="4119"/>
                </a:lnTo>
                <a:lnTo>
                  <a:pt x="10925" y="4035"/>
                </a:lnTo>
                <a:lnTo>
                  <a:pt x="10929" y="4034"/>
                </a:lnTo>
                <a:lnTo>
                  <a:pt x="10932" y="4034"/>
                </a:lnTo>
                <a:lnTo>
                  <a:pt x="10935" y="4033"/>
                </a:lnTo>
                <a:lnTo>
                  <a:pt x="10938" y="4033"/>
                </a:lnTo>
                <a:lnTo>
                  <a:pt x="10942" y="4034"/>
                </a:lnTo>
                <a:lnTo>
                  <a:pt x="10945" y="4035"/>
                </a:lnTo>
                <a:lnTo>
                  <a:pt x="10948" y="4036"/>
                </a:lnTo>
                <a:lnTo>
                  <a:pt x="10951" y="4037"/>
                </a:lnTo>
                <a:lnTo>
                  <a:pt x="10954" y="4039"/>
                </a:lnTo>
                <a:lnTo>
                  <a:pt x="10957" y="4040"/>
                </a:lnTo>
                <a:lnTo>
                  <a:pt x="10959" y="4043"/>
                </a:lnTo>
                <a:lnTo>
                  <a:pt x="10962" y="4045"/>
                </a:lnTo>
                <a:lnTo>
                  <a:pt x="10964" y="4047"/>
                </a:lnTo>
                <a:lnTo>
                  <a:pt x="10965" y="4050"/>
                </a:lnTo>
                <a:lnTo>
                  <a:pt x="10967" y="4053"/>
                </a:lnTo>
                <a:lnTo>
                  <a:pt x="10968" y="4056"/>
                </a:lnTo>
                <a:moveTo>
                  <a:pt x="655" y="4188"/>
                </a:moveTo>
                <a:lnTo>
                  <a:pt x="656" y="4191"/>
                </a:lnTo>
                <a:lnTo>
                  <a:pt x="657" y="4195"/>
                </a:lnTo>
                <a:lnTo>
                  <a:pt x="657" y="4198"/>
                </a:lnTo>
                <a:lnTo>
                  <a:pt x="657" y="4201"/>
                </a:lnTo>
                <a:lnTo>
                  <a:pt x="657" y="4204"/>
                </a:lnTo>
                <a:lnTo>
                  <a:pt x="657" y="4208"/>
                </a:lnTo>
                <a:lnTo>
                  <a:pt x="656" y="4211"/>
                </a:lnTo>
                <a:lnTo>
                  <a:pt x="655" y="4214"/>
                </a:lnTo>
                <a:lnTo>
                  <a:pt x="654" y="4217"/>
                </a:lnTo>
                <a:lnTo>
                  <a:pt x="652" y="4220"/>
                </a:lnTo>
                <a:lnTo>
                  <a:pt x="650" y="4222"/>
                </a:lnTo>
                <a:lnTo>
                  <a:pt x="648" y="4225"/>
                </a:lnTo>
                <a:lnTo>
                  <a:pt x="646" y="4227"/>
                </a:lnTo>
                <a:lnTo>
                  <a:pt x="643" y="4229"/>
                </a:lnTo>
                <a:lnTo>
                  <a:pt x="640" y="4231"/>
                </a:lnTo>
                <a:lnTo>
                  <a:pt x="637" y="4232"/>
                </a:lnTo>
                <a:lnTo>
                  <a:pt x="390" y="4348"/>
                </a:lnTo>
                <a:lnTo>
                  <a:pt x="387" y="4349"/>
                </a:lnTo>
                <a:lnTo>
                  <a:pt x="383" y="4350"/>
                </a:lnTo>
                <a:lnTo>
                  <a:pt x="380" y="4351"/>
                </a:lnTo>
                <a:lnTo>
                  <a:pt x="377" y="4351"/>
                </a:lnTo>
                <a:lnTo>
                  <a:pt x="373" y="4352"/>
                </a:lnTo>
                <a:lnTo>
                  <a:pt x="370" y="4351"/>
                </a:lnTo>
                <a:lnTo>
                  <a:pt x="367" y="4351"/>
                </a:lnTo>
                <a:lnTo>
                  <a:pt x="364" y="4350"/>
                </a:lnTo>
                <a:lnTo>
                  <a:pt x="361" y="4349"/>
                </a:lnTo>
                <a:lnTo>
                  <a:pt x="358" y="4347"/>
                </a:lnTo>
                <a:lnTo>
                  <a:pt x="355" y="4346"/>
                </a:lnTo>
                <a:lnTo>
                  <a:pt x="352" y="4344"/>
                </a:lnTo>
                <a:lnTo>
                  <a:pt x="350" y="4341"/>
                </a:lnTo>
                <a:lnTo>
                  <a:pt x="348" y="4339"/>
                </a:lnTo>
                <a:lnTo>
                  <a:pt x="346" y="4336"/>
                </a:lnTo>
                <a:lnTo>
                  <a:pt x="344" y="4333"/>
                </a:lnTo>
                <a:lnTo>
                  <a:pt x="342" y="4330"/>
                </a:lnTo>
                <a:lnTo>
                  <a:pt x="341" y="4327"/>
                </a:lnTo>
                <a:lnTo>
                  <a:pt x="341" y="4324"/>
                </a:lnTo>
                <a:lnTo>
                  <a:pt x="340" y="4320"/>
                </a:lnTo>
                <a:lnTo>
                  <a:pt x="340" y="4317"/>
                </a:lnTo>
                <a:lnTo>
                  <a:pt x="340" y="4314"/>
                </a:lnTo>
                <a:lnTo>
                  <a:pt x="341" y="4311"/>
                </a:lnTo>
                <a:lnTo>
                  <a:pt x="342" y="4308"/>
                </a:lnTo>
                <a:lnTo>
                  <a:pt x="343" y="4305"/>
                </a:lnTo>
                <a:lnTo>
                  <a:pt x="344" y="4302"/>
                </a:lnTo>
                <a:lnTo>
                  <a:pt x="346" y="4299"/>
                </a:lnTo>
                <a:lnTo>
                  <a:pt x="348" y="4296"/>
                </a:lnTo>
                <a:lnTo>
                  <a:pt x="350" y="4294"/>
                </a:lnTo>
                <a:lnTo>
                  <a:pt x="352" y="4292"/>
                </a:lnTo>
                <a:lnTo>
                  <a:pt x="355" y="4290"/>
                </a:lnTo>
                <a:lnTo>
                  <a:pt x="358" y="4288"/>
                </a:lnTo>
                <a:lnTo>
                  <a:pt x="610" y="4170"/>
                </a:lnTo>
                <a:lnTo>
                  <a:pt x="613" y="4169"/>
                </a:lnTo>
                <a:lnTo>
                  <a:pt x="616" y="4168"/>
                </a:lnTo>
                <a:lnTo>
                  <a:pt x="620" y="4168"/>
                </a:lnTo>
                <a:lnTo>
                  <a:pt x="623" y="4168"/>
                </a:lnTo>
                <a:lnTo>
                  <a:pt x="626" y="4168"/>
                </a:lnTo>
                <a:lnTo>
                  <a:pt x="630" y="4168"/>
                </a:lnTo>
                <a:lnTo>
                  <a:pt x="633" y="4169"/>
                </a:lnTo>
                <a:lnTo>
                  <a:pt x="636" y="4170"/>
                </a:lnTo>
                <a:lnTo>
                  <a:pt x="639" y="4171"/>
                </a:lnTo>
                <a:lnTo>
                  <a:pt x="642" y="4173"/>
                </a:lnTo>
                <a:lnTo>
                  <a:pt x="644" y="4175"/>
                </a:lnTo>
                <a:lnTo>
                  <a:pt x="647" y="4177"/>
                </a:lnTo>
                <a:lnTo>
                  <a:pt x="649" y="4180"/>
                </a:lnTo>
                <a:lnTo>
                  <a:pt x="651" y="4182"/>
                </a:lnTo>
                <a:lnTo>
                  <a:pt x="653" y="4185"/>
                </a:lnTo>
                <a:lnTo>
                  <a:pt x="655" y="4188"/>
                </a:lnTo>
                <a:moveTo>
                  <a:pt x="6806" y="4204"/>
                </a:moveTo>
                <a:lnTo>
                  <a:pt x="6807" y="4201"/>
                </a:lnTo>
                <a:lnTo>
                  <a:pt x="6808" y="4198"/>
                </a:lnTo>
                <a:lnTo>
                  <a:pt x="6810" y="4195"/>
                </a:lnTo>
                <a:lnTo>
                  <a:pt x="6812" y="4193"/>
                </a:lnTo>
                <a:lnTo>
                  <a:pt x="6815" y="4190"/>
                </a:lnTo>
                <a:lnTo>
                  <a:pt x="6817" y="4188"/>
                </a:lnTo>
                <a:lnTo>
                  <a:pt x="6820" y="4187"/>
                </a:lnTo>
                <a:lnTo>
                  <a:pt x="6823" y="4185"/>
                </a:lnTo>
                <a:lnTo>
                  <a:pt x="6826" y="4184"/>
                </a:lnTo>
                <a:lnTo>
                  <a:pt x="6829" y="4183"/>
                </a:lnTo>
                <a:lnTo>
                  <a:pt x="6832" y="4182"/>
                </a:lnTo>
                <a:lnTo>
                  <a:pt x="6835" y="4181"/>
                </a:lnTo>
                <a:lnTo>
                  <a:pt x="6838" y="4181"/>
                </a:lnTo>
                <a:lnTo>
                  <a:pt x="6842" y="4182"/>
                </a:lnTo>
                <a:lnTo>
                  <a:pt x="6845" y="4182"/>
                </a:lnTo>
                <a:lnTo>
                  <a:pt x="6849" y="4183"/>
                </a:lnTo>
                <a:lnTo>
                  <a:pt x="6981" y="4226"/>
                </a:lnTo>
                <a:lnTo>
                  <a:pt x="7113" y="4267"/>
                </a:lnTo>
                <a:lnTo>
                  <a:pt x="7116" y="4268"/>
                </a:lnTo>
                <a:lnTo>
                  <a:pt x="7119" y="4270"/>
                </a:lnTo>
                <a:lnTo>
                  <a:pt x="7122" y="4272"/>
                </a:lnTo>
                <a:lnTo>
                  <a:pt x="7124" y="4274"/>
                </a:lnTo>
                <a:lnTo>
                  <a:pt x="7127" y="4276"/>
                </a:lnTo>
                <a:lnTo>
                  <a:pt x="7129" y="4278"/>
                </a:lnTo>
                <a:lnTo>
                  <a:pt x="7131" y="4281"/>
                </a:lnTo>
                <a:lnTo>
                  <a:pt x="7133" y="4284"/>
                </a:lnTo>
                <a:lnTo>
                  <a:pt x="7134" y="4286"/>
                </a:lnTo>
                <a:lnTo>
                  <a:pt x="7135" y="4289"/>
                </a:lnTo>
                <a:lnTo>
                  <a:pt x="7136" y="4293"/>
                </a:lnTo>
                <a:lnTo>
                  <a:pt x="7137" y="4296"/>
                </a:lnTo>
                <a:lnTo>
                  <a:pt x="7137" y="4299"/>
                </a:lnTo>
                <a:lnTo>
                  <a:pt x="7137" y="4302"/>
                </a:lnTo>
                <a:lnTo>
                  <a:pt x="7136" y="4306"/>
                </a:lnTo>
                <a:lnTo>
                  <a:pt x="7136" y="4309"/>
                </a:lnTo>
                <a:lnTo>
                  <a:pt x="7134" y="4312"/>
                </a:lnTo>
                <a:lnTo>
                  <a:pt x="7133" y="4315"/>
                </a:lnTo>
                <a:lnTo>
                  <a:pt x="7131" y="4318"/>
                </a:lnTo>
                <a:lnTo>
                  <a:pt x="7129" y="4321"/>
                </a:lnTo>
                <a:lnTo>
                  <a:pt x="7127" y="4323"/>
                </a:lnTo>
                <a:lnTo>
                  <a:pt x="7125" y="4326"/>
                </a:lnTo>
                <a:lnTo>
                  <a:pt x="7122" y="4327"/>
                </a:lnTo>
                <a:lnTo>
                  <a:pt x="7119" y="4329"/>
                </a:lnTo>
                <a:lnTo>
                  <a:pt x="7116" y="4331"/>
                </a:lnTo>
                <a:lnTo>
                  <a:pt x="7113" y="4332"/>
                </a:lnTo>
                <a:lnTo>
                  <a:pt x="7110" y="4333"/>
                </a:lnTo>
                <a:lnTo>
                  <a:pt x="7106" y="4333"/>
                </a:lnTo>
                <a:lnTo>
                  <a:pt x="7103" y="4333"/>
                </a:lnTo>
                <a:lnTo>
                  <a:pt x="7099" y="4333"/>
                </a:lnTo>
                <a:lnTo>
                  <a:pt x="7096" y="4333"/>
                </a:lnTo>
                <a:lnTo>
                  <a:pt x="7093" y="4332"/>
                </a:lnTo>
                <a:lnTo>
                  <a:pt x="6960" y="4290"/>
                </a:lnTo>
                <a:lnTo>
                  <a:pt x="6828" y="4247"/>
                </a:lnTo>
                <a:lnTo>
                  <a:pt x="6824" y="4246"/>
                </a:lnTo>
                <a:lnTo>
                  <a:pt x="6821" y="4244"/>
                </a:lnTo>
                <a:lnTo>
                  <a:pt x="6818" y="4242"/>
                </a:lnTo>
                <a:lnTo>
                  <a:pt x="6816" y="4240"/>
                </a:lnTo>
                <a:lnTo>
                  <a:pt x="6813" y="4238"/>
                </a:lnTo>
                <a:lnTo>
                  <a:pt x="6811" y="4236"/>
                </a:lnTo>
                <a:lnTo>
                  <a:pt x="6809" y="4233"/>
                </a:lnTo>
                <a:lnTo>
                  <a:pt x="6808" y="4230"/>
                </a:lnTo>
                <a:lnTo>
                  <a:pt x="6806" y="4227"/>
                </a:lnTo>
                <a:lnTo>
                  <a:pt x="6805" y="4224"/>
                </a:lnTo>
                <a:lnTo>
                  <a:pt x="6804" y="4221"/>
                </a:lnTo>
                <a:lnTo>
                  <a:pt x="6804" y="4218"/>
                </a:lnTo>
                <a:lnTo>
                  <a:pt x="6804" y="4214"/>
                </a:lnTo>
                <a:lnTo>
                  <a:pt x="6804" y="4211"/>
                </a:lnTo>
                <a:lnTo>
                  <a:pt x="6805" y="4207"/>
                </a:lnTo>
                <a:lnTo>
                  <a:pt x="6806" y="4204"/>
                </a:lnTo>
                <a:moveTo>
                  <a:pt x="10435" y="4218"/>
                </a:moveTo>
                <a:lnTo>
                  <a:pt x="10436" y="4221"/>
                </a:lnTo>
                <a:lnTo>
                  <a:pt x="10437" y="4225"/>
                </a:lnTo>
                <a:lnTo>
                  <a:pt x="10437" y="4228"/>
                </a:lnTo>
                <a:lnTo>
                  <a:pt x="10436" y="4232"/>
                </a:lnTo>
                <a:lnTo>
                  <a:pt x="10436" y="4235"/>
                </a:lnTo>
                <a:lnTo>
                  <a:pt x="10435" y="4238"/>
                </a:lnTo>
                <a:lnTo>
                  <a:pt x="10434" y="4241"/>
                </a:lnTo>
                <a:lnTo>
                  <a:pt x="10432" y="4244"/>
                </a:lnTo>
                <a:lnTo>
                  <a:pt x="10430" y="4247"/>
                </a:lnTo>
                <a:lnTo>
                  <a:pt x="10428" y="4249"/>
                </a:lnTo>
                <a:lnTo>
                  <a:pt x="10426" y="4251"/>
                </a:lnTo>
                <a:lnTo>
                  <a:pt x="10423" y="4254"/>
                </a:lnTo>
                <a:lnTo>
                  <a:pt x="10421" y="4255"/>
                </a:lnTo>
                <a:lnTo>
                  <a:pt x="10418" y="4257"/>
                </a:lnTo>
                <a:lnTo>
                  <a:pt x="10415" y="4258"/>
                </a:lnTo>
                <a:lnTo>
                  <a:pt x="10411" y="4259"/>
                </a:lnTo>
                <a:lnTo>
                  <a:pt x="10140" y="4328"/>
                </a:lnTo>
                <a:lnTo>
                  <a:pt x="10137" y="4329"/>
                </a:lnTo>
                <a:lnTo>
                  <a:pt x="10134" y="4329"/>
                </a:lnTo>
                <a:lnTo>
                  <a:pt x="10130" y="4329"/>
                </a:lnTo>
                <a:lnTo>
                  <a:pt x="10127" y="4328"/>
                </a:lnTo>
                <a:lnTo>
                  <a:pt x="10124" y="4328"/>
                </a:lnTo>
                <a:lnTo>
                  <a:pt x="10121" y="4327"/>
                </a:lnTo>
                <a:lnTo>
                  <a:pt x="10118" y="4325"/>
                </a:lnTo>
                <a:lnTo>
                  <a:pt x="10115" y="4324"/>
                </a:lnTo>
                <a:lnTo>
                  <a:pt x="10112" y="4322"/>
                </a:lnTo>
                <a:lnTo>
                  <a:pt x="10109" y="4320"/>
                </a:lnTo>
                <a:lnTo>
                  <a:pt x="10107" y="4318"/>
                </a:lnTo>
                <a:lnTo>
                  <a:pt x="10105" y="4315"/>
                </a:lnTo>
                <a:lnTo>
                  <a:pt x="10103" y="4312"/>
                </a:lnTo>
                <a:lnTo>
                  <a:pt x="10102" y="4309"/>
                </a:lnTo>
                <a:lnTo>
                  <a:pt x="10100" y="4306"/>
                </a:lnTo>
                <a:lnTo>
                  <a:pt x="10099" y="4303"/>
                </a:lnTo>
                <a:lnTo>
                  <a:pt x="10099" y="4300"/>
                </a:lnTo>
                <a:lnTo>
                  <a:pt x="10098" y="4296"/>
                </a:lnTo>
                <a:lnTo>
                  <a:pt x="10098" y="4293"/>
                </a:lnTo>
                <a:lnTo>
                  <a:pt x="10099" y="4290"/>
                </a:lnTo>
                <a:lnTo>
                  <a:pt x="10099" y="4287"/>
                </a:lnTo>
                <a:lnTo>
                  <a:pt x="10100" y="4283"/>
                </a:lnTo>
                <a:lnTo>
                  <a:pt x="10102" y="4281"/>
                </a:lnTo>
                <a:lnTo>
                  <a:pt x="10103" y="4278"/>
                </a:lnTo>
                <a:lnTo>
                  <a:pt x="10105" y="4275"/>
                </a:lnTo>
                <a:lnTo>
                  <a:pt x="10107" y="4272"/>
                </a:lnTo>
                <a:lnTo>
                  <a:pt x="10110" y="4270"/>
                </a:lnTo>
                <a:lnTo>
                  <a:pt x="10112" y="4268"/>
                </a:lnTo>
                <a:lnTo>
                  <a:pt x="10115" y="4266"/>
                </a:lnTo>
                <a:lnTo>
                  <a:pt x="10118" y="4265"/>
                </a:lnTo>
                <a:lnTo>
                  <a:pt x="10121" y="4263"/>
                </a:lnTo>
                <a:lnTo>
                  <a:pt x="10124" y="4262"/>
                </a:lnTo>
                <a:lnTo>
                  <a:pt x="10393" y="4195"/>
                </a:lnTo>
                <a:lnTo>
                  <a:pt x="10397" y="4194"/>
                </a:lnTo>
                <a:lnTo>
                  <a:pt x="10400" y="4194"/>
                </a:lnTo>
                <a:lnTo>
                  <a:pt x="10404" y="4194"/>
                </a:lnTo>
                <a:lnTo>
                  <a:pt x="10407" y="4194"/>
                </a:lnTo>
                <a:lnTo>
                  <a:pt x="10410" y="4195"/>
                </a:lnTo>
                <a:lnTo>
                  <a:pt x="10413" y="4195"/>
                </a:lnTo>
                <a:lnTo>
                  <a:pt x="10416" y="4197"/>
                </a:lnTo>
                <a:lnTo>
                  <a:pt x="10419" y="4198"/>
                </a:lnTo>
                <a:lnTo>
                  <a:pt x="10422" y="4200"/>
                </a:lnTo>
                <a:lnTo>
                  <a:pt x="10425" y="4202"/>
                </a:lnTo>
                <a:lnTo>
                  <a:pt x="10427" y="4204"/>
                </a:lnTo>
                <a:lnTo>
                  <a:pt x="10429" y="4206"/>
                </a:lnTo>
                <a:lnTo>
                  <a:pt x="10431" y="4209"/>
                </a:lnTo>
                <a:lnTo>
                  <a:pt x="10433" y="4212"/>
                </a:lnTo>
                <a:lnTo>
                  <a:pt x="10434" y="4215"/>
                </a:lnTo>
                <a:lnTo>
                  <a:pt x="10435" y="4218"/>
                </a:lnTo>
                <a:moveTo>
                  <a:pt x="9893" y="4348"/>
                </a:moveTo>
                <a:lnTo>
                  <a:pt x="9894" y="4351"/>
                </a:lnTo>
                <a:lnTo>
                  <a:pt x="9894" y="4355"/>
                </a:lnTo>
                <a:lnTo>
                  <a:pt x="9894" y="4358"/>
                </a:lnTo>
                <a:lnTo>
                  <a:pt x="9894" y="4361"/>
                </a:lnTo>
                <a:lnTo>
                  <a:pt x="9893" y="4364"/>
                </a:lnTo>
                <a:lnTo>
                  <a:pt x="9892" y="4368"/>
                </a:lnTo>
                <a:lnTo>
                  <a:pt x="9890" y="4370"/>
                </a:lnTo>
                <a:lnTo>
                  <a:pt x="9889" y="4373"/>
                </a:lnTo>
                <a:lnTo>
                  <a:pt x="9887" y="4376"/>
                </a:lnTo>
                <a:lnTo>
                  <a:pt x="9885" y="4378"/>
                </a:lnTo>
                <a:lnTo>
                  <a:pt x="9882" y="4381"/>
                </a:lnTo>
                <a:lnTo>
                  <a:pt x="9880" y="4383"/>
                </a:lnTo>
                <a:lnTo>
                  <a:pt x="9877" y="4384"/>
                </a:lnTo>
                <a:lnTo>
                  <a:pt x="9874" y="4386"/>
                </a:lnTo>
                <a:lnTo>
                  <a:pt x="9871" y="4387"/>
                </a:lnTo>
                <a:lnTo>
                  <a:pt x="9867" y="4388"/>
                </a:lnTo>
                <a:lnTo>
                  <a:pt x="9591" y="4438"/>
                </a:lnTo>
                <a:lnTo>
                  <a:pt x="9588" y="4438"/>
                </a:lnTo>
                <a:lnTo>
                  <a:pt x="9585" y="4438"/>
                </a:lnTo>
                <a:lnTo>
                  <a:pt x="9581" y="4438"/>
                </a:lnTo>
                <a:lnTo>
                  <a:pt x="9578" y="4438"/>
                </a:lnTo>
                <a:lnTo>
                  <a:pt x="9575" y="4437"/>
                </a:lnTo>
                <a:lnTo>
                  <a:pt x="9572" y="4435"/>
                </a:lnTo>
                <a:lnTo>
                  <a:pt x="9569" y="4434"/>
                </a:lnTo>
                <a:lnTo>
                  <a:pt x="9566" y="4432"/>
                </a:lnTo>
                <a:lnTo>
                  <a:pt x="9564" y="4430"/>
                </a:lnTo>
                <a:lnTo>
                  <a:pt x="9561" y="4428"/>
                </a:lnTo>
                <a:lnTo>
                  <a:pt x="9559" y="4426"/>
                </a:lnTo>
                <a:lnTo>
                  <a:pt x="9557" y="4423"/>
                </a:lnTo>
                <a:lnTo>
                  <a:pt x="9556" y="4420"/>
                </a:lnTo>
                <a:lnTo>
                  <a:pt x="9554" y="4417"/>
                </a:lnTo>
                <a:lnTo>
                  <a:pt x="9553" y="4414"/>
                </a:lnTo>
                <a:lnTo>
                  <a:pt x="9552" y="4410"/>
                </a:lnTo>
                <a:lnTo>
                  <a:pt x="9552" y="4407"/>
                </a:lnTo>
                <a:lnTo>
                  <a:pt x="9552" y="4403"/>
                </a:lnTo>
                <a:lnTo>
                  <a:pt x="9552" y="4400"/>
                </a:lnTo>
                <a:lnTo>
                  <a:pt x="9553" y="4397"/>
                </a:lnTo>
                <a:lnTo>
                  <a:pt x="9554" y="4394"/>
                </a:lnTo>
                <a:lnTo>
                  <a:pt x="9555" y="4391"/>
                </a:lnTo>
                <a:lnTo>
                  <a:pt x="9557" y="4388"/>
                </a:lnTo>
                <a:lnTo>
                  <a:pt x="9559" y="4385"/>
                </a:lnTo>
                <a:lnTo>
                  <a:pt x="9561" y="4383"/>
                </a:lnTo>
                <a:lnTo>
                  <a:pt x="9563" y="4381"/>
                </a:lnTo>
                <a:lnTo>
                  <a:pt x="9565" y="4379"/>
                </a:lnTo>
                <a:lnTo>
                  <a:pt x="9568" y="4377"/>
                </a:lnTo>
                <a:lnTo>
                  <a:pt x="9571" y="4375"/>
                </a:lnTo>
                <a:lnTo>
                  <a:pt x="9574" y="4374"/>
                </a:lnTo>
                <a:lnTo>
                  <a:pt x="9577" y="4373"/>
                </a:lnTo>
                <a:lnTo>
                  <a:pt x="9580" y="4372"/>
                </a:lnTo>
                <a:lnTo>
                  <a:pt x="9853" y="4322"/>
                </a:lnTo>
                <a:lnTo>
                  <a:pt x="9857" y="4321"/>
                </a:lnTo>
                <a:lnTo>
                  <a:pt x="9860" y="4321"/>
                </a:lnTo>
                <a:lnTo>
                  <a:pt x="9864" y="4321"/>
                </a:lnTo>
                <a:lnTo>
                  <a:pt x="9867" y="4322"/>
                </a:lnTo>
                <a:lnTo>
                  <a:pt x="9871" y="4323"/>
                </a:lnTo>
                <a:lnTo>
                  <a:pt x="9874" y="4324"/>
                </a:lnTo>
                <a:lnTo>
                  <a:pt x="9877" y="4325"/>
                </a:lnTo>
                <a:lnTo>
                  <a:pt x="9879" y="4327"/>
                </a:lnTo>
                <a:lnTo>
                  <a:pt x="9882" y="4329"/>
                </a:lnTo>
                <a:lnTo>
                  <a:pt x="9884" y="4331"/>
                </a:lnTo>
                <a:lnTo>
                  <a:pt x="9887" y="4333"/>
                </a:lnTo>
                <a:lnTo>
                  <a:pt x="9889" y="4336"/>
                </a:lnTo>
                <a:lnTo>
                  <a:pt x="9890" y="4339"/>
                </a:lnTo>
                <a:lnTo>
                  <a:pt x="9892" y="4342"/>
                </a:lnTo>
                <a:lnTo>
                  <a:pt x="9893" y="4345"/>
                </a:lnTo>
                <a:lnTo>
                  <a:pt x="9893" y="4348"/>
                </a:lnTo>
                <a:moveTo>
                  <a:pt x="7339" y="4363"/>
                </a:moveTo>
                <a:lnTo>
                  <a:pt x="7339" y="4360"/>
                </a:lnTo>
                <a:lnTo>
                  <a:pt x="7341" y="4357"/>
                </a:lnTo>
                <a:lnTo>
                  <a:pt x="7342" y="4354"/>
                </a:lnTo>
                <a:lnTo>
                  <a:pt x="7344" y="4351"/>
                </a:lnTo>
                <a:lnTo>
                  <a:pt x="7346" y="4348"/>
                </a:lnTo>
                <a:lnTo>
                  <a:pt x="7349" y="4346"/>
                </a:lnTo>
                <a:lnTo>
                  <a:pt x="7351" y="4344"/>
                </a:lnTo>
                <a:lnTo>
                  <a:pt x="7354" y="4342"/>
                </a:lnTo>
                <a:lnTo>
                  <a:pt x="7357" y="4340"/>
                </a:lnTo>
                <a:lnTo>
                  <a:pt x="7360" y="4339"/>
                </a:lnTo>
                <a:lnTo>
                  <a:pt x="7363" y="4338"/>
                </a:lnTo>
                <a:lnTo>
                  <a:pt x="7366" y="4337"/>
                </a:lnTo>
                <a:lnTo>
                  <a:pt x="7369" y="4337"/>
                </a:lnTo>
                <a:lnTo>
                  <a:pt x="7373" y="4337"/>
                </a:lnTo>
                <a:lnTo>
                  <a:pt x="7376" y="4337"/>
                </a:lnTo>
                <a:lnTo>
                  <a:pt x="7380" y="4338"/>
                </a:lnTo>
                <a:lnTo>
                  <a:pt x="7651" y="4392"/>
                </a:lnTo>
                <a:lnTo>
                  <a:pt x="7654" y="4393"/>
                </a:lnTo>
                <a:lnTo>
                  <a:pt x="7657" y="4394"/>
                </a:lnTo>
                <a:lnTo>
                  <a:pt x="7660" y="4395"/>
                </a:lnTo>
                <a:lnTo>
                  <a:pt x="7663" y="4397"/>
                </a:lnTo>
                <a:lnTo>
                  <a:pt x="7666" y="4399"/>
                </a:lnTo>
                <a:lnTo>
                  <a:pt x="7669" y="4401"/>
                </a:lnTo>
                <a:lnTo>
                  <a:pt x="7671" y="4403"/>
                </a:lnTo>
                <a:lnTo>
                  <a:pt x="7673" y="4405"/>
                </a:lnTo>
                <a:lnTo>
                  <a:pt x="7675" y="4408"/>
                </a:lnTo>
                <a:lnTo>
                  <a:pt x="7676" y="4411"/>
                </a:lnTo>
                <a:lnTo>
                  <a:pt x="7677" y="4414"/>
                </a:lnTo>
                <a:lnTo>
                  <a:pt x="7678" y="4417"/>
                </a:lnTo>
                <a:lnTo>
                  <a:pt x="7679" y="4420"/>
                </a:lnTo>
                <a:lnTo>
                  <a:pt x="7679" y="4423"/>
                </a:lnTo>
                <a:lnTo>
                  <a:pt x="7679" y="4427"/>
                </a:lnTo>
                <a:lnTo>
                  <a:pt x="7679" y="4430"/>
                </a:lnTo>
                <a:lnTo>
                  <a:pt x="7678" y="4434"/>
                </a:lnTo>
                <a:lnTo>
                  <a:pt x="7677" y="4437"/>
                </a:lnTo>
                <a:lnTo>
                  <a:pt x="7675" y="4440"/>
                </a:lnTo>
                <a:lnTo>
                  <a:pt x="7674" y="4443"/>
                </a:lnTo>
                <a:lnTo>
                  <a:pt x="7672" y="4446"/>
                </a:lnTo>
                <a:lnTo>
                  <a:pt x="7670" y="4448"/>
                </a:lnTo>
                <a:lnTo>
                  <a:pt x="7667" y="4450"/>
                </a:lnTo>
                <a:lnTo>
                  <a:pt x="7665" y="4452"/>
                </a:lnTo>
                <a:lnTo>
                  <a:pt x="7662" y="4454"/>
                </a:lnTo>
                <a:lnTo>
                  <a:pt x="7659" y="4455"/>
                </a:lnTo>
                <a:lnTo>
                  <a:pt x="7656" y="4457"/>
                </a:lnTo>
                <a:lnTo>
                  <a:pt x="7653" y="4458"/>
                </a:lnTo>
                <a:lnTo>
                  <a:pt x="7650" y="4458"/>
                </a:lnTo>
                <a:lnTo>
                  <a:pt x="7646" y="4458"/>
                </a:lnTo>
                <a:lnTo>
                  <a:pt x="7643" y="4458"/>
                </a:lnTo>
                <a:lnTo>
                  <a:pt x="7640" y="4458"/>
                </a:lnTo>
                <a:lnTo>
                  <a:pt x="7365" y="4403"/>
                </a:lnTo>
                <a:lnTo>
                  <a:pt x="7361" y="4402"/>
                </a:lnTo>
                <a:lnTo>
                  <a:pt x="7358" y="4401"/>
                </a:lnTo>
                <a:lnTo>
                  <a:pt x="7355" y="4399"/>
                </a:lnTo>
                <a:lnTo>
                  <a:pt x="7352" y="4398"/>
                </a:lnTo>
                <a:lnTo>
                  <a:pt x="7349" y="4396"/>
                </a:lnTo>
                <a:lnTo>
                  <a:pt x="7347" y="4393"/>
                </a:lnTo>
                <a:lnTo>
                  <a:pt x="7345" y="4391"/>
                </a:lnTo>
                <a:lnTo>
                  <a:pt x="7343" y="4388"/>
                </a:lnTo>
                <a:lnTo>
                  <a:pt x="7341" y="4385"/>
                </a:lnTo>
                <a:lnTo>
                  <a:pt x="7340" y="4383"/>
                </a:lnTo>
                <a:lnTo>
                  <a:pt x="7339" y="4379"/>
                </a:lnTo>
                <a:lnTo>
                  <a:pt x="7338" y="4376"/>
                </a:lnTo>
                <a:lnTo>
                  <a:pt x="7338" y="4373"/>
                </a:lnTo>
                <a:lnTo>
                  <a:pt x="7338" y="4370"/>
                </a:lnTo>
                <a:lnTo>
                  <a:pt x="7338" y="4366"/>
                </a:lnTo>
                <a:lnTo>
                  <a:pt x="7339" y="4363"/>
                </a:lnTo>
                <a:moveTo>
                  <a:pt x="9344" y="4440"/>
                </a:moveTo>
                <a:lnTo>
                  <a:pt x="9345" y="4444"/>
                </a:lnTo>
                <a:lnTo>
                  <a:pt x="9345" y="4447"/>
                </a:lnTo>
                <a:lnTo>
                  <a:pt x="9344" y="4450"/>
                </a:lnTo>
                <a:lnTo>
                  <a:pt x="9343" y="4454"/>
                </a:lnTo>
                <a:lnTo>
                  <a:pt x="9342" y="4457"/>
                </a:lnTo>
                <a:lnTo>
                  <a:pt x="9341" y="4460"/>
                </a:lnTo>
                <a:lnTo>
                  <a:pt x="9339" y="4463"/>
                </a:lnTo>
                <a:lnTo>
                  <a:pt x="9337" y="4465"/>
                </a:lnTo>
                <a:lnTo>
                  <a:pt x="9335" y="4468"/>
                </a:lnTo>
                <a:lnTo>
                  <a:pt x="9333" y="4470"/>
                </a:lnTo>
                <a:lnTo>
                  <a:pt x="9330" y="4472"/>
                </a:lnTo>
                <a:lnTo>
                  <a:pt x="9327" y="4474"/>
                </a:lnTo>
                <a:lnTo>
                  <a:pt x="9324" y="4475"/>
                </a:lnTo>
                <a:lnTo>
                  <a:pt x="9321" y="4477"/>
                </a:lnTo>
                <a:lnTo>
                  <a:pt x="9318" y="4477"/>
                </a:lnTo>
                <a:lnTo>
                  <a:pt x="9314" y="4478"/>
                </a:lnTo>
                <a:lnTo>
                  <a:pt x="9036" y="4507"/>
                </a:lnTo>
                <a:lnTo>
                  <a:pt x="9033" y="4507"/>
                </a:lnTo>
                <a:lnTo>
                  <a:pt x="9030" y="4507"/>
                </a:lnTo>
                <a:lnTo>
                  <a:pt x="9026" y="4507"/>
                </a:lnTo>
                <a:lnTo>
                  <a:pt x="9023" y="4506"/>
                </a:lnTo>
                <a:lnTo>
                  <a:pt x="9020" y="4505"/>
                </a:lnTo>
                <a:lnTo>
                  <a:pt x="9017" y="4503"/>
                </a:lnTo>
                <a:lnTo>
                  <a:pt x="9014" y="4501"/>
                </a:lnTo>
                <a:lnTo>
                  <a:pt x="9012" y="4500"/>
                </a:lnTo>
                <a:lnTo>
                  <a:pt x="9009" y="4497"/>
                </a:lnTo>
                <a:lnTo>
                  <a:pt x="9007" y="4495"/>
                </a:lnTo>
                <a:lnTo>
                  <a:pt x="9005" y="4492"/>
                </a:lnTo>
                <a:lnTo>
                  <a:pt x="9003" y="4490"/>
                </a:lnTo>
                <a:lnTo>
                  <a:pt x="9002" y="4487"/>
                </a:lnTo>
                <a:lnTo>
                  <a:pt x="9001" y="4484"/>
                </a:lnTo>
                <a:lnTo>
                  <a:pt x="9000" y="4480"/>
                </a:lnTo>
                <a:lnTo>
                  <a:pt x="8999" y="4477"/>
                </a:lnTo>
                <a:lnTo>
                  <a:pt x="8999" y="4473"/>
                </a:lnTo>
                <a:lnTo>
                  <a:pt x="9000" y="4470"/>
                </a:lnTo>
                <a:lnTo>
                  <a:pt x="9000" y="4467"/>
                </a:lnTo>
                <a:lnTo>
                  <a:pt x="9001" y="4464"/>
                </a:lnTo>
                <a:lnTo>
                  <a:pt x="9003" y="4460"/>
                </a:lnTo>
                <a:lnTo>
                  <a:pt x="9004" y="4457"/>
                </a:lnTo>
                <a:lnTo>
                  <a:pt x="9006" y="4455"/>
                </a:lnTo>
                <a:lnTo>
                  <a:pt x="9008" y="4452"/>
                </a:lnTo>
                <a:lnTo>
                  <a:pt x="9010" y="4450"/>
                </a:lnTo>
                <a:lnTo>
                  <a:pt x="9012" y="4448"/>
                </a:lnTo>
                <a:lnTo>
                  <a:pt x="9015" y="4446"/>
                </a:lnTo>
                <a:lnTo>
                  <a:pt x="9018" y="4444"/>
                </a:lnTo>
                <a:lnTo>
                  <a:pt x="9021" y="4443"/>
                </a:lnTo>
                <a:lnTo>
                  <a:pt x="9024" y="4441"/>
                </a:lnTo>
                <a:lnTo>
                  <a:pt x="9027" y="4441"/>
                </a:lnTo>
                <a:lnTo>
                  <a:pt x="9030" y="4440"/>
                </a:lnTo>
                <a:lnTo>
                  <a:pt x="9306" y="4411"/>
                </a:lnTo>
                <a:lnTo>
                  <a:pt x="9310" y="4411"/>
                </a:lnTo>
                <a:lnTo>
                  <a:pt x="9313" y="4411"/>
                </a:lnTo>
                <a:lnTo>
                  <a:pt x="9316" y="4411"/>
                </a:lnTo>
                <a:lnTo>
                  <a:pt x="9320" y="4412"/>
                </a:lnTo>
                <a:lnTo>
                  <a:pt x="9323" y="4413"/>
                </a:lnTo>
                <a:lnTo>
                  <a:pt x="9326" y="4415"/>
                </a:lnTo>
                <a:lnTo>
                  <a:pt x="9328" y="4416"/>
                </a:lnTo>
                <a:lnTo>
                  <a:pt x="9331" y="4418"/>
                </a:lnTo>
                <a:lnTo>
                  <a:pt x="9334" y="4420"/>
                </a:lnTo>
                <a:lnTo>
                  <a:pt x="9336" y="4422"/>
                </a:lnTo>
                <a:lnTo>
                  <a:pt x="9338" y="4425"/>
                </a:lnTo>
                <a:lnTo>
                  <a:pt x="9340" y="4428"/>
                </a:lnTo>
                <a:lnTo>
                  <a:pt x="9341" y="4431"/>
                </a:lnTo>
                <a:lnTo>
                  <a:pt x="9343" y="4434"/>
                </a:lnTo>
                <a:lnTo>
                  <a:pt x="9344" y="4437"/>
                </a:lnTo>
                <a:lnTo>
                  <a:pt x="9344" y="4440"/>
                </a:lnTo>
                <a:moveTo>
                  <a:pt x="163" y="4434"/>
                </a:moveTo>
                <a:lnTo>
                  <a:pt x="165" y="4437"/>
                </a:lnTo>
                <a:lnTo>
                  <a:pt x="166" y="4440"/>
                </a:lnTo>
                <a:lnTo>
                  <a:pt x="167" y="4443"/>
                </a:lnTo>
                <a:lnTo>
                  <a:pt x="168" y="4447"/>
                </a:lnTo>
                <a:lnTo>
                  <a:pt x="168" y="4450"/>
                </a:lnTo>
                <a:lnTo>
                  <a:pt x="168" y="4453"/>
                </a:lnTo>
                <a:lnTo>
                  <a:pt x="168" y="4456"/>
                </a:lnTo>
                <a:lnTo>
                  <a:pt x="167" y="4459"/>
                </a:lnTo>
                <a:lnTo>
                  <a:pt x="166" y="4462"/>
                </a:lnTo>
                <a:lnTo>
                  <a:pt x="165" y="4465"/>
                </a:lnTo>
                <a:lnTo>
                  <a:pt x="164" y="4468"/>
                </a:lnTo>
                <a:lnTo>
                  <a:pt x="162" y="4471"/>
                </a:lnTo>
                <a:lnTo>
                  <a:pt x="160" y="4473"/>
                </a:lnTo>
                <a:lnTo>
                  <a:pt x="157" y="4476"/>
                </a:lnTo>
                <a:lnTo>
                  <a:pt x="155" y="4478"/>
                </a:lnTo>
                <a:lnTo>
                  <a:pt x="152" y="4480"/>
                </a:lnTo>
                <a:lnTo>
                  <a:pt x="40" y="4554"/>
                </a:lnTo>
                <a:lnTo>
                  <a:pt x="0" y="4499"/>
                </a:lnTo>
                <a:lnTo>
                  <a:pt x="116" y="4423"/>
                </a:lnTo>
                <a:lnTo>
                  <a:pt x="119" y="4421"/>
                </a:lnTo>
                <a:lnTo>
                  <a:pt x="122" y="4420"/>
                </a:lnTo>
                <a:lnTo>
                  <a:pt x="125" y="4419"/>
                </a:lnTo>
                <a:lnTo>
                  <a:pt x="129" y="4418"/>
                </a:lnTo>
                <a:lnTo>
                  <a:pt x="132" y="4418"/>
                </a:lnTo>
                <a:lnTo>
                  <a:pt x="135" y="4418"/>
                </a:lnTo>
                <a:lnTo>
                  <a:pt x="139" y="4418"/>
                </a:lnTo>
                <a:lnTo>
                  <a:pt x="142" y="4419"/>
                </a:lnTo>
                <a:lnTo>
                  <a:pt x="145" y="4420"/>
                </a:lnTo>
                <a:lnTo>
                  <a:pt x="148" y="4421"/>
                </a:lnTo>
                <a:lnTo>
                  <a:pt x="151" y="4422"/>
                </a:lnTo>
                <a:lnTo>
                  <a:pt x="154" y="4424"/>
                </a:lnTo>
                <a:lnTo>
                  <a:pt x="156" y="4426"/>
                </a:lnTo>
                <a:lnTo>
                  <a:pt x="159" y="4429"/>
                </a:lnTo>
                <a:lnTo>
                  <a:pt x="161" y="4431"/>
                </a:lnTo>
                <a:lnTo>
                  <a:pt x="163" y="4434"/>
                </a:lnTo>
                <a:moveTo>
                  <a:pt x="7887" y="4460"/>
                </a:moveTo>
                <a:lnTo>
                  <a:pt x="7887" y="4457"/>
                </a:lnTo>
                <a:lnTo>
                  <a:pt x="7888" y="4453"/>
                </a:lnTo>
                <a:lnTo>
                  <a:pt x="7890" y="4450"/>
                </a:lnTo>
                <a:lnTo>
                  <a:pt x="7891" y="4447"/>
                </a:lnTo>
                <a:lnTo>
                  <a:pt x="7893" y="4444"/>
                </a:lnTo>
                <a:lnTo>
                  <a:pt x="7895" y="4442"/>
                </a:lnTo>
                <a:lnTo>
                  <a:pt x="7897" y="4439"/>
                </a:lnTo>
                <a:lnTo>
                  <a:pt x="7900" y="4437"/>
                </a:lnTo>
                <a:lnTo>
                  <a:pt x="7902" y="4435"/>
                </a:lnTo>
                <a:lnTo>
                  <a:pt x="7905" y="4434"/>
                </a:lnTo>
                <a:lnTo>
                  <a:pt x="7908" y="4432"/>
                </a:lnTo>
                <a:lnTo>
                  <a:pt x="7911" y="4431"/>
                </a:lnTo>
                <a:lnTo>
                  <a:pt x="7914" y="4430"/>
                </a:lnTo>
                <a:lnTo>
                  <a:pt x="7918" y="4430"/>
                </a:lnTo>
                <a:lnTo>
                  <a:pt x="7921" y="4430"/>
                </a:lnTo>
                <a:lnTo>
                  <a:pt x="7925" y="4430"/>
                </a:lnTo>
                <a:lnTo>
                  <a:pt x="8201" y="4453"/>
                </a:lnTo>
                <a:lnTo>
                  <a:pt x="8204" y="4453"/>
                </a:lnTo>
                <a:lnTo>
                  <a:pt x="8207" y="4454"/>
                </a:lnTo>
                <a:lnTo>
                  <a:pt x="8211" y="4455"/>
                </a:lnTo>
                <a:lnTo>
                  <a:pt x="8214" y="4456"/>
                </a:lnTo>
                <a:lnTo>
                  <a:pt x="8217" y="4458"/>
                </a:lnTo>
                <a:lnTo>
                  <a:pt x="8219" y="4460"/>
                </a:lnTo>
                <a:lnTo>
                  <a:pt x="8222" y="4462"/>
                </a:lnTo>
                <a:lnTo>
                  <a:pt x="8224" y="4464"/>
                </a:lnTo>
                <a:lnTo>
                  <a:pt x="8226" y="4467"/>
                </a:lnTo>
                <a:lnTo>
                  <a:pt x="8228" y="4470"/>
                </a:lnTo>
                <a:lnTo>
                  <a:pt x="8229" y="4472"/>
                </a:lnTo>
                <a:lnTo>
                  <a:pt x="8231" y="4476"/>
                </a:lnTo>
                <a:lnTo>
                  <a:pt x="8232" y="4479"/>
                </a:lnTo>
                <a:lnTo>
                  <a:pt x="8232" y="4482"/>
                </a:lnTo>
                <a:lnTo>
                  <a:pt x="8233" y="4485"/>
                </a:lnTo>
                <a:lnTo>
                  <a:pt x="8233" y="4489"/>
                </a:lnTo>
                <a:lnTo>
                  <a:pt x="8232" y="4492"/>
                </a:lnTo>
                <a:lnTo>
                  <a:pt x="8231" y="4496"/>
                </a:lnTo>
                <a:lnTo>
                  <a:pt x="8230" y="4499"/>
                </a:lnTo>
                <a:lnTo>
                  <a:pt x="8229" y="4502"/>
                </a:lnTo>
                <a:lnTo>
                  <a:pt x="8228" y="4504"/>
                </a:lnTo>
                <a:lnTo>
                  <a:pt x="8226" y="4507"/>
                </a:lnTo>
                <a:lnTo>
                  <a:pt x="8224" y="4509"/>
                </a:lnTo>
                <a:lnTo>
                  <a:pt x="8221" y="4512"/>
                </a:lnTo>
                <a:lnTo>
                  <a:pt x="8219" y="4514"/>
                </a:lnTo>
                <a:lnTo>
                  <a:pt x="8216" y="4515"/>
                </a:lnTo>
                <a:lnTo>
                  <a:pt x="8213" y="4517"/>
                </a:lnTo>
                <a:lnTo>
                  <a:pt x="8210" y="4518"/>
                </a:lnTo>
                <a:lnTo>
                  <a:pt x="8207" y="4519"/>
                </a:lnTo>
                <a:lnTo>
                  <a:pt x="8203" y="4520"/>
                </a:lnTo>
                <a:lnTo>
                  <a:pt x="8200" y="4520"/>
                </a:lnTo>
                <a:lnTo>
                  <a:pt x="8197" y="4520"/>
                </a:lnTo>
                <a:lnTo>
                  <a:pt x="7917" y="4497"/>
                </a:lnTo>
                <a:lnTo>
                  <a:pt x="7913" y="4496"/>
                </a:lnTo>
                <a:lnTo>
                  <a:pt x="7910" y="4496"/>
                </a:lnTo>
                <a:lnTo>
                  <a:pt x="7907" y="4494"/>
                </a:lnTo>
                <a:lnTo>
                  <a:pt x="7904" y="4493"/>
                </a:lnTo>
                <a:lnTo>
                  <a:pt x="7901" y="4491"/>
                </a:lnTo>
                <a:lnTo>
                  <a:pt x="7899" y="4489"/>
                </a:lnTo>
                <a:lnTo>
                  <a:pt x="7896" y="4487"/>
                </a:lnTo>
                <a:lnTo>
                  <a:pt x="7894" y="4485"/>
                </a:lnTo>
                <a:lnTo>
                  <a:pt x="7892" y="4482"/>
                </a:lnTo>
                <a:lnTo>
                  <a:pt x="7890" y="4479"/>
                </a:lnTo>
                <a:lnTo>
                  <a:pt x="7889" y="4476"/>
                </a:lnTo>
                <a:lnTo>
                  <a:pt x="7888" y="4473"/>
                </a:lnTo>
                <a:lnTo>
                  <a:pt x="7887" y="4470"/>
                </a:lnTo>
                <a:lnTo>
                  <a:pt x="7887" y="4467"/>
                </a:lnTo>
                <a:lnTo>
                  <a:pt x="7886" y="4463"/>
                </a:lnTo>
                <a:lnTo>
                  <a:pt x="7887" y="4460"/>
                </a:lnTo>
                <a:moveTo>
                  <a:pt x="8789" y="4490"/>
                </a:moveTo>
                <a:lnTo>
                  <a:pt x="8789" y="4493"/>
                </a:lnTo>
                <a:lnTo>
                  <a:pt x="8789" y="4497"/>
                </a:lnTo>
                <a:lnTo>
                  <a:pt x="8788" y="4500"/>
                </a:lnTo>
                <a:lnTo>
                  <a:pt x="8787" y="4503"/>
                </a:lnTo>
                <a:lnTo>
                  <a:pt x="8786" y="4506"/>
                </a:lnTo>
                <a:lnTo>
                  <a:pt x="8785" y="4509"/>
                </a:lnTo>
                <a:lnTo>
                  <a:pt x="8783" y="4511"/>
                </a:lnTo>
                <a:lnTo>
                  <a:pt x="8781" y="4514"/>
                </a:lnTo>
                <a:lnTo>
                  <a:pt x="8778" y="4516"/>
                </a:lnTo>
                <a:lnTo>
                  <a:pt x="8776" y="4518"/>
                </a:lnTo>
                <a:lnTo>
                  <a:pt x="8773" y="4520"/>
                </a:lnTo>
                <a:lnTo>
                  <a:pt x="8770" y="4522"/>
                </a:lnTo>
                <a:lnTo>
                  <a:pt x="8767" y="4523"/>
                </a:lnTo>
                <a:lnTo>
                  <a:pt x="8764" y="4524"/>
                </a:lnTo>
                <a:lnTo>
                  <a:pt x="8761" y="4525"/>
                </a:lnTo>
                <a:lnTo>
                  <a:pt x="8757" y="4525"/>
                </a:lnTo>
                <a:lnTo>
                  <a:pt x="8477" y="4529"/>
                </a:lnTo>
                <a:lnTo>
                  <a:pt x="8473" y="4529"/>
                </a:lnTo>
                <a:lnTo>
                  <a:pt x="8470" y="4528"/>
                </a:lnTo>
                <a:lnTo>
                  <a:pt x="8466" y="4528"/>
                </a:lnTo>
                <a:lnTo>
                  <a:pt x="8463" y="4526"/>
                </a:lnTo>
                <a:lnTo>
                  <a:pt x="8460" y="4525"/>
                </a:lnTo>
                <a:lnTo>
                  <a:pt x="8457" y="4523"/>
                </a:lnTo>
                <a:lnTo>
                  <a:pt x="8455" y="4521"/>
                </a:lnTo>
                <a:lnTo>
                  <a:pt x="8452" y="4519"/>
                </a:lnTo>
                <a:lnTo>
                  <a:pt x="8450" y="4517"/>
                </a:lnTo>
                <a:lnTo>
                  <a:pt x="8448" y="4514"/>
                </a:lnTo>
                <a:lnTo>
                  <a:pt x="8447" y="4511"/>
                </a:lnTo>
                <a:lnTo>
                  <a:pt x="8445" y="4508"/>
                </a:lnTo>
                <a:lnTo>
                  <a:pt x="8444" y="4505"/>
                </a:lnTo>
                <a:lnTo>
                  <a:pt x="8443" y="4502"/>
                </a:lnTo>
                <a:lnTo>
                  <a:pt x="8443" y="4499"/>
                </a:lnTo>
                <a:lnTo>
                  <a:pt x="8443" y="4495"/>
                </a:lnTo>
                <a:lnTo>
                  <a:pt x="8443" y="4492"/>
                </a:lnTo>
                <a:lnTo>
                  <a:pt x="8443" y="4488"/>
                </a:lnTo>
                <a:lnTo>
                  <a:pt x="8444" y="4485"/>
                </a:lnTo>
                <a:lnTo>
                  <a:pt x="8445" y="4482"/>
                </a:lnTo>
                <a:lnTo>
                  <a:pt x="8447" y="4479"/>
                </a:lnTo>
                <a:lnTo>
                  <a:pt x="8449" y="4477"/>
                </a:lnTo>
                <a:lnTo>
                  <a:pt x="8451" y="4474"/>
                </a:lnTo>
                <a:lnTo>
                  <a:pt x="8453" y="4472"/>
                </a:lnTo>
                <a:lnTo>
                  <a:pt x="8455" y="4470"/>
                </a:lnTo>
                <a:lnTo>
                  <a:pt x="8458" y="4468"/>
                </a:lnTo>
                <a:lnTo>
                  <a:pt x="8461" y="4466"/>
                </a:lnTo>
                <a:lnTo>
                  <a:pt x="8464" y="4465"/>
                </a:lnTo>
                <a:lnTo>
                  <a:pt x="8467" y="4464"/>
                </a:lnTo>
                <a:lnTo>
                  <a:pt x="8471" y="4463"/>
                </a:lnTo>
                <a:lnTo>
                  <a:pt x="8474" y="4462"/>
                </a:lnTo>
                <a:lnTo>
                  <a:pt x="8478" y="4462"/>
                </a:lnTo>
                <a:lnTo>
                  <a:pt x="8754" y="4457"/>
                </a:lnTo>
                <a:lnTo>
                  <a:pt x="8758" y="4457"/>
                </a:lnTo>
                <a:lnTo>
                  <a:pt x="8761" y="4458"/>
                </a:lnTo>
                <a:lnTo>
                  <a:pt x="8765" y="4458"/>
                </a:lnTo>
                <a:lnTo>
                  <a:pt x="8768" y="4460"/>
                </a:lnTo>
                <a:lnTo>
                  <a:pt x="8771" y="4461"/>
                </a:lnTo>
                <a:lnTo>
                  <a:pt x="8774" y="4462"/>
                </a:lnTo>
                <a:lnTo>
                  <a:pt x="8776" y="4464"/>
                </a:lnTo>
                <a:lnTo>
                  <a:pt x="8779" y="4466"/>
                </a:lnTo>
                <a:lnTo>
                  <a:pt x="8781" y="4469"/>
                </a:lnTo>
                <a:lnTo>
                  <a:pt x="8783" y="4471"/>
                </a:lnTo>
                <a:lnTo>
                  <a:pt x="8785" y="4474"/>
                </a:lnTo>
                <a:lnTo>
                  <a:pt x="8786" y="4477"/>
                </a:lnTo>
                <a:lnTo>
                  <a:pt x="8788" y="4480"/>
                </a:lnTo>
                <a:lnTo>
                  <a:pt x="8788" y="4483"/>
                </a:lnTo>
                <a:lnTo>
                  <a:pt x="8789" y="4487"/>
                </a:lnTo>
                <a:lnTo>
                  <a:pt x="8789" y="449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s slide - v3">
  <p:cSld name="CUSTOM_24_1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93"/>
          <p:cNvSpPr/>
          <p:nvPr/>
        </p:nvSpPr>
        <p:spPr>
          <a:xfrm rot="10800000" flipH="1">
            <a:off x="-11206" y="3937949"/>
            <a:ext cx="3125317" cy="12055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9" name="Google Shape;1399;p9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400" name="Google Shape;1400;p93"/>
          <p:cNvSpPr/>
          <p:nvPr/>
        </p:nvSpPr>
        <p:spPr>
          <a:xfrm>
            <a:off x="1685850" y="1514475"/>
            <a:ext cx="5772300" cy="29433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401" name="Google Shape;1401;p93"/>
          <p:cNvSpPr/>
          <p:nvPr/>
        </p:nvSpPr>
        <p:spPr>
          <a:xfrm>
            <a:off x="1343025" y="1333500"/>
            <a:ext cx="1200300" cy="1200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2" name="Google Shape;1402;p93"/>
          <p:cNvSpPr/>
          <p:nvPr/>
        </p:nvSpPr>
        <p:spPr>
          <a:xfrm>
            <a:off x="6534150" y="3438525"/>
            <a:ext cx="1200300" cy="1200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3" name="Google Shape;1403;p93"/>
          <p:cNvSpPr txBox="1"/>
          <p:nvPr/>
        </p:nvSpPr>
        <p:spPr>
          <a:xfrm>
            <a:off x="1190550" y="111057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180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180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404" name="Google Shape;1404;p93"/>
          <p:cNvSpPr txBox="1"/>
          <p:nvPr/>
        </p:nvSpPr>
        <p:spPr>
          <a:xfrm rot="10800000" flipH="1">
            <a:off x="7257975" y="430227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180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180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405" name="Google Shape;1405;p93"/>
          <p:cNvSpPr txBox="1">
            <a:spLocks noGrp="1"/>
          </p:cNvSpPr>
          <p:nvPr>
            <p:ph type="body" idx="1"/>
          </p:nvPr>
        </p:nvSpPr>
        <p:spPr>
          <a:xfrm>
            <a:off x="2675888" y="1751925"/>
            <a:ext cx="3725700" cy="2468400"/>
          </a:xfrm>
          <a:prstGeom prst="rect">
            <a:avLst/>
          </a:prstGeom>
        </p:spPr>
        <p:txBody>
          <a:bodyPr spcFirstLastPara="1" wrap="square" lIns="180000" tIns="180000" rIns="180000" bIns="180000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Medium"/>
              <a:buChar char="●"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Medium"/>
              <a:buChar char="○"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Medium"/>
              <a:buChar char="■"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Medium"/>
              <a:buChar char="●"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Medium"/>
              <a:buChar char="○"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Medium"/>
              <a:buChar char="■"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Medium"/>
              <a:buChar char="●"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Medium"/>
              <a:buChar char="○"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Medium"/>
              <a:buChar char="■"/>
              <a:defRPr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endParaRPr/>
          </a:p>
        </p:txBody>
      </p:sp>
      <p:sp>
        <p:nvSpPr>
          <p:cNvPr id="1406" name="Google Shape;1406;p93"/>
          <p:cNvSpPr/>
          <p:nvPr/>
        </p:nvSpPr>
        <p:spPr>
          <a:xfrm rot="10537185" flipH="1">
            <a:off x="8383486" y="192513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1 1">
  <p:cSld name="TITLE_AND_BODY_3"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p94"/>
          <p:cNvSpPr txBox="1">
            <a:spLocks noGrp="1"/>
          </p:cNvSpPr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09" name="Google Shape;1409;p94"/>
          <p:cNvSpPr txBox="1">
            <a:spLocks noGrp="1"/>
          </p:cNvSpPr>
          <p:nvPr>
            <p:ph type="body" idx="1"/>
          </p:nvPr>
        </p:nvSpPr>
        <p:spPr>
          <a:xfrm>
            <a:off x="650850" y="1987200"/>
            <a:ext cx="37767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410" name="Google Shape;1410;p94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411" name="Google Shape;1411;p94"/>
          <p:cNvSpPr txBox="1">
            <a:spLocks noGrp="1"/>
          </p:cNvSpPr>
          <p:nvPr>
            <p:ph type="body" idx="2"/>
          </p:nvPr>
        </p:nvSpPr>
        <p:spPr>
          <a:xfrm>
            <a:off x="4845450" y="1987200"/>
            <a:ext cx="37323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412" name="Google Shape;1412;p94"/>
          <p:cNvSpPr/>
          <p:nvPr/>
        </p:nvSpPr>
        <p:spPr>
          <a:xfrm>
            <a:off x="5662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" name="Google Shape;1413;p94"/>
          <p:cNvSpPr/>
          <p:nvPr/>
        </p:nvSpPr>
        <p:spPr>
          <a:xfrm>
            <a:off x="47608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4" name="Google Shape;1414;p94"/>
          <p:cNvSpPr/>
          <p:nvPr/>
        </p:nvSpPr>
        <p:spPr>
          <a:xfrm>
            <a:off x="5662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5" name="Google Shape;1415;p94"/>
          <p:cNvSpPr/>
          <p:nvPr/>
        </p:nvSpPr>
        <p:spPr>
          <a:xfrm>
            <a:off x="47608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6" name="Google Shape;1416;p94"/>
          <p:cNvSpPr txBox="1">
            <a:spLocks noGrp="1"/>
          </p:cNvSpPr>
          <p:nvPr>
            <p:ph type="subTitle" idx="3"/>
          </p:nvPr>
        </p:nvSpPr>
        <p:spPr>
          <a:xfrm>
            <a:off x="650850" y="1367825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417" name="Google Shape;1417;p94"/>
          <p:cNvSpPr txBox="1">
            <a:spLocks noGrp="1"/>
          </p:cNvSpPr>
          <p:nvPr>
            <p:ph type="subTitle" idx="4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>
            <a:endParaRPr/>
          </a:p>
        </p:txBody>
      </p:sp>
      <p:sp>
        <p:nvSpPr>
          <p:cNvPr id="1418" name="Google Shape;1418;p94"/>
          <p:cNvSpPr/>
          <p:nvPr/>
        </p:nvSpPr>
        <p:spPr>
          <a:xfrm rot="368928">
            <a:off x="566252" y="4645173"/>
            <a:ext cx="1144743" cy="689725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94"/>
          <p:cNvSpPr/>
          <p:nvPr/>
        </p:nvSpPr>
        <p:spPr>
          <a:xfrm rot="-443081">
            <a:off x="3204064" y="4645177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94"/>
          <p:cNvSpPr/>
          <p:nvPr/>
        </p:nvSpPr>
        <p:spPr>
          <a:xfrm rot="-128150">
            <a:off x="7660520" y="4645165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94"/>
          <p:cNvSpPr/>
          <p:nvPr/>
        </p:nvSpPr>
        <p:spPr>
          <a:xfrm rot="262815">
            <a:off x="5120886" y="4755873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94"/>
          <p:cNvSpPr/>
          <p:nvPr/>
        </p:nvSpPr>
        <p:spPr>
          <a:xfrm flipH="1">
            <a:off x="6042384" y="203"/>
            <a:ext cx="3125317" cy="14623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1">
  <p:cSld name="TITLE_AND_BODY_1_3_1"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95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" name="Google Shape;1425;p95"/>
          <p:cNvSpPr>
            <a:spLocks noGrp="1"/>
          </p:cNvSpPr>
          <p:nvPr>
            <p:ph type="pic" idx="2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26" name="Google Shape;1426;p95"/>
          <p:cNvSpPr txBox="1">
            <a:spLocks noGrp="1"/>
          </p:cNvSpPr>
          <p:nvPr>
            <p:ph type="title"/>
          </p:nvPr>
        </p:nvSpPr>
        <p:spPr>
          <a:xfrm>
            <a:off x="566250" y="597425"/>
            <a:ext cx="4093500" cy="4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427" name="Google Shape;1427;p95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428" name="Google Shape;1428;p95"/>
          <p:cNvSpPr txBox="1">
            <a:spLocks noGrp="1"/>
          </p:cNvSpPr>
          <p:nvPr>
            <p:ph type="body" idx="1"/>
          </p:nvPr>
        </p:nvSpPr>
        <p:spPr>
          <a:xfrm>
            <a:off x="566250" y="1077925"/>
            <a:ext cx="40935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  <p:sp>
        <p:nvSpPr>
          <p:cNvPr id="1429" name="Google Shape;1429;p95"/>
          <p:cNvSpPr/>
          <p:nvPr/>
        </p:nvSpPr>
        <p:spPr>
          <a:xfrm rot="10800000" flipH="1">
            <a:off x="0" y="3681153"/>
            <a:ext cx="3125317" cy="14623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Paragraph v2 - Image">
  <p:cSld name="TITLE_AND_BODY_1_3_1_2"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96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2" name="Google Shape;1432;p96"/>
          <p:cNvSpPr>
            <a:spLocks noGrp="1"/>
          </p:cNvSpPr>
          <p:nvPr>
            <p:ph type="pic" idx="2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33" name="Google Shape;1433;p96"/>
          <p:cNvSpPr txBox="1">
            <a:spLocks noGrp="1"/>
          </p:cNvSpPr>
          <p:nvPr>
            <p:ph type="title"/>
          </p:nvPr>
        </p:nvSpPr>
        <p:spPr>
          <a:xfrm>
            <a:off x="566250" y="597425"/>
            <a:ext cx="4093500" cy="4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434" name="Google Shape;1434;p96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435" name="Google Shape;1435;p96"/>
          <p:cNvSpPr txBox="1">
            <a:spLocks noGrp="1"/>
          </p:cNvSpPr>
          <p:nvPr>
            <p:ph type="body" idx="1"/>
          </p:nvPr>
        </p:nvSpPr>
        <p:spPr>
          <a:xfrm>
            <a:off x="566250" y="1077925"/>
            <a:ext cx="40935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  <p:sp>
        <p:nvSpPr>
          <p:cNvPr id="1436" name="Google Shape;1436;p96"/>
          <p:cNvSpPr/>
          <p:nvPr/>
        </p:nvSpPr>
        <p:spPr>
          <a:xfrm rot="10800000" flipH="1">
            <a:off x="0" y="3681153"/>
            <a:ext cx="3125317" cy="14623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2">
  <p:cSld name="TITLE_AND_BODY_1_3_1_1"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97"/>
          <p:cNvSpPr/>
          <p:nvPr/>
        </p:nvSpPr>
        <p:spPr>
          <a:xfrm rot="-4536766">
            <a:off x="3715783" y="369142"/>
            <a:ext cx="917228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9" name="Google Shape;1439;p97"/>
          <p:cNvSpPr/>
          <p:nvPr/>
        </p:nvSpPr>
        <p:spPr>
          <a:xfrm rot="-5801973">
            <a:off x="3757495" y="4240455"/>
            <a:ext cx="917232" cy="689721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0" name="Google Shape;1440;p97"/>
          <p:cNvSpPr/>
          <p:nvPr/>
        </p:nvSpPr>
        <p:spPr>
          <a:xfrm rot="5662815">
            <a:off x="3643734" y="2247321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1" name="Google Shape;1441;p97"/>
          <p:cNvSpPr/>
          <p:nvPr/>
        </p:nvSpPr>
        <p:spPr>
          <a:xfrm>
            <a:off x="0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" name="Google Shape;1442;p97"/>
          <p:cNvSpPr>
            <a:spLocks noGrp="1"/>
          </p:cNvSpPr>
          <p:nvPr>
            <p:ph type="pic" idx="2"/>
          </p:nvPr>
        </p:nvSpPr>
        <p:spPr>
          <a:xfrm>
            <a:off x="0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43" name="Google Shape;1443;p97"/>
          <p:cNvSpPr txBox="1">
            <a:spLocks noGrp="1"/>
          </p:cNvSpPr>
          <p:nvPr>
            <p:ph type="title"/>
          </p:nvPr>
        </p:nvSpPr>
        <p:spPr>
          <a:xfrm>
            <a:off x="4651550" y="445025"/>
            <a:ext cx="4093500" cy="4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444" name="Google Shape;1444;p97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445" name="Google Shape;1445;p97"/>
          <p:cNvSpPr txBox="1">
            <a:spLocks noGrp="1"/>
          </p:cNvSpPr>
          <p:nvPr>
            <p:ph type="body" idx="1"/>
          </p:nvPr>
        </p:nvSpPr>
        <p:spPr>
          <a:xfrm>
            <a:off x="4651550" y="963783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  <p:sp>
        <p:nvSpPr>
          <p:cNvPr id="1446" name="Google Shape;1446;p97"/>
          <p:cNvSpPr/>
          <p:nvPr/>
        </p:nvSpPr>
        <p:spPr>
          <a:xfrm rot="10566145">
            <a:off x="5831631" y="4089594"/>
            <a:ext cx="3848508" cy="1136470"/>
          </a:xfrm>
          <a:custGeom>
            <a:avLst/>
            <a:gdLst/>
            <a:ahLst/>
            <a:cxnLst/>
            <a:rect l="l" t="t" r="r" b="b"/>
            <a:pathLst>
              <a:path w="15154" h="4475" extrusionOk="0">
                <a:moveTo>
                  <a:pt x="12494" y="43"/>
                </a:moveTo>
                <a:lnTo>
                  <a:pt x="12265" y="45"/>
                </a:lnTo>
                <a:lnTo>
                  <a:pt x="12262" y="45"/>
                </a:lnTo>
                <a:lnTo>
                  <a:pt x="12260" y="45"/>
                </a:lnTo>
                <a:lnTo>
                  <a:pt x="12257" y="44"/>
                </a:lnTo>
                <a:lnTo>
                  <a:pt x="12254" y="43"/>
                </a:lnTo>
                <a:lnTo>
                  <a:pt x="12252" y="43"/>
                </a:lnTo>
                <a:lnTo>
                  <a:pt x="12250" y="42"/>
                </a:lnTo>
                <a:lnTo>
                  <a:pt x="12247" y="40"/>
                </a:lnTo>
                <a:lnTo>
                  <a:pt x="12245" y="39"/>
                </a:lnTo>
                <a:lnTo>
                  <a:pt x="12244" y="38"/>
                </a:lnTo>
                <a:lnTo>
                  <a:pt x="12242" y="36"/>
                </a:lnTo>
                <a:lnTo>
                  <a:pt x="12240" y="34"/>
                </a:lnTo>
                <a:lnTo>
                  <a:pt x="12239" y="32"/>
                </a:lnTo>
                <a:lnTo>
                  <a:pt x="12238" y="30"/>
                </a:lnTo>
                <a:lnTo>
                  <a:pt x="12237" y="28"/>
                </a:lnTo>
                <a:lnTo>
                  <a:pt x="12237" y="26"/>
                </a:lnTo>
                <a:lnTo>
                  <a:pt x="12236" y="24"/>
                </a:lnTo>
                <a:lnTo>
                  <a:pt x="12236" y="22"/>
                </a:lnTo>
                <a:lnTo>
                  <a:pt x="12237" y="20"/>
                </a:lnTo>
                <a:lnTo>
                  <a:pt x="12237" y="18"/>
                </a:lnTo>
                <a:lnTo>
                  <a:pt x="12238" y="15"/>
                </a:lnTo>
                <a:lnTo>
                  <a:pt x="12239" y="14"/>
                </a:lnTo>
                <a:lnTo>
                  <a:pt x="12241" y="12"/>
                </a:lnTo>
                <a:lnTo>
                  <a:pt x="12242" y="10"/>
                </a:lnTo>
                <a:lnTo>
                  <a:pt x="12244" y="8"/>
                </a:lnTo>
                <a:lnTo>
                  <a:pt x="12246" y="7"/>
                </a:lnTo>
                <a:lnTo>
                  <a:pt x="12248" y="6"/>
                </a:lnTo>
                <a:lnTo>
                  <a:pt x="12251" y="4"/>
                </a:lnTo>
                <a:lnTo>
                  <a:pt x="12253" y="3"/>
                </a:lnTo>
                <a:lnTo>
                  <a:pt x="12256" y="2"/>
                </a:lnTo>
                <a:lnTo>
                  <a:pt x="12258" y="2"/>
                </a:lnTo>
                <a:lnTo>
                  <a:pt x="12261" y="1"/>
                </a:lnTo>
                <a:lnTo>
                  <a:pt x="12264" y="1"/>
                </a:lnTo>
                <a:lnTo>
                  <a:pt x="12495" y="0"/>
                </a:lnTo>
                <a:lnTo>
                  <a:pt x="12498" y="0"/>
                </a:lnTo>
                <a:lnTo>
                  <a:pt x="12501" y="0"/>
                </a:lnTo>
                <a:lnTo>
                  <a:pt x="12503" y="1"/>
                </a:lnTo>
                <a:lnTo>
                  <a:pt x="12506" y="2"/>
                </a:lnTo>
                <a:lnTo>
                  <a:pt x="12508" y="3"/>
                </a:lnTo>
                <a:lnTo>
                  <a:pt x="12511" y="4"/>
                </a:lnTo>
                <a:lnTo>
                  <a:pt x="12513" y="5"/>
                </a:lnTo>
                <a:lnTo>
                  <a:pt x="12515" y="6"/>
                </a:lnTo>
                <a:lnTo>
                  <a:pt x="12517" y="8"/>
                </a:lnTo>
                <a:lnTo>
                  <a:pt x="12518" y="10"/>
                </a:lnTo>
                <a:lnTo>
                  <a:pt x="12520" y="12"/>
                </a:lnTo>
                <a:lnTo>
                  <a:pt x="12521" y="13"/>
                </a:lnTo>
                <a:lnTo>
                  <a:pt x="12522" y="16"/>
                </a:lnTo>
                <a:lnTo>
                  <a:pt x="12523" y="18"/>
                </a:lnTo>
                <a:lnTo>
                  <a:pt x="12523" y="20"/>
                </a:lnTo>
                <a:lnTo>
                  <a:pt x="12523" y="22"/>
                </a:lnTo>
                <a:lnTo>
                  <a:pt x="12523" y="24"/>
                </a:lnTo>
                <a:lnTo>
                  <a:pt x="12523" y="26"/>
                </a:lnTo>
                <a:lnTo>
                  <a:pt x="12522" y="28"/>
                </a:lnTo>
                <a:lnTo>
                  <a:pt x="12521" y="30"/>
                </a:lnTo>
                <a:lnTo>
                  <a:pt x="12520" y="32"/>
                </a:lnTo>
                <a:lnTo>
                  <a:pt x="12518" y="34"/>
                </a:lnTo>
                <a:lnTo>
                  <a:pt x="12517" y="36"/>
                </a:lnTo>
                <a:lnTo>
                  <a:pt x="12515" y="37"/>
                </a:lnTo>
                <a:lnTo>
                  <a:pt x="12513" y="38"/>
                </a:lnTo>
                <a:lnTo>
                  <a:pt x="12510" y="40"/>
                </a:lnTo>
                <a:lnTo>
                  <a:pt x="12508" y="41"/>
                </a:lnTo>
                <a:lnTo>
                  <a:pt x="12505" y="41"/>
                </a:lnTo>
                <a:lnTo>
                  <a:pt x="12503" y="42"/>
                </a:lnTo>
                <a:lnTo>
                  <a:pt x="12500" y="43"/>
                </a:lnTo>
                <a:lnTo>
                  <a:pt x="12497" y="43"/>
                </a:lnTo>
                <a:lnTo>
                  <a:pt x="12494" y="43"/>
                </a:lnTo>
                <a:moveTo>
                  <a:pt x="12699" y="25"/>
                </a:moveTo>
                <a:lnTo>
                  <a:pt x="12699" y="23"/>
                </a:lnTo>
                <a:lnTo>
                  <a:pt x="12700" y="21"/>
                </a:lnTo>
                <a:lnTo>
                  <a:pt x="12701" y="19"/>
                </a:lnTo>
                <a:lnTo>
                  <a:pt x="12702" y="17"/>
                </a:lnTo>
                <a:lnTo>
                  <a:pt x="12703" y="15"/>
                </a:lnTo>
                <a:lnTo>
                  <a:pt x="12704" y="13"/>
                </a:lnTo>
                <a:lnTo>
                  <a:pt x="12706" y="11"/>
                </a:lnTo>
                <a:lnTo>
                  <a:pt x="12708" y="10"/>
                </a:lnTo>
                <a:lnTo>
                  <a:pt x="12710" y="9"/>
                </a:lnTo>
                <a:lnTo>
                  <a:pt x="12712" y="7"/>
                </a:lnTo>
                <a:lnTo>
                  <a:pt x="12715" y="6"/>
                </a:lnTo>
                <a:lnTo>
                  <a:pt x="12717" y="6"/>
                </a:lnTo>
                <a:lnTo>
                  <a:pt x="12720" y="5"/>
                </a:lnTo>
                <a:lnTo>
                  <a:pt x="12723" y="4"/>
                </a:lnTo>
                <a:lnTo>
                  <a:pt x="12725" y="4"/>
                </a:lnTo>
                <a:lnTo>
                  <a:pt x="12728" y="4"/>
                </a:lnTo>
                <a:lnTo>
                  <a:pt x="12959" y="14"/>
                </a:lnTo>
                <a:lnTo>
                  <a:pt x="12962" y="14"/>
                </a:lnTo>
                <a:lnTo>
                  <a:pt x="12965" y="14"/>
                </a:lnTo>
                <a:lnTo>
                  <a:pt x="12968" y="15"/>
                </a:lnTo>
                <a:lnTo>
                  <a:pt x="12970" y="16"/>
                </a:lnTo>
                <a:lnTo>
                  <a:pt x="12973" y="17"/>
                </a:lnTo>
                <a:lnTo>
                  <a:pt x="12975" y="18"/>
                </a:lnTo>
                <a:lnTo>
                  <a:pt x="12977" y="19"/>
                </a:lnTo>
                <a:lnTo>
                  <a:pt x="12979" y="21"/>
                </a:lnTo>
                <a:lnTo>
                  <a:pt x="12981" y="23"/>
                </a:lnTo>
                <a:lnTo>
                  <a:pt x="12982" y="24"/>
                </a:lnTo>
                <a:lnTo>
                  <a:pt x="12984" y="26"/>
                </a:lnTo>
                <a:lnTo>
                  <a:pt x="12985" y="28"/>
                </a:lnTo>
                <a:lnTo>
                  <a:pt x="12985" y="30"/>
                </a:lnTo>
                <a:lnTo>
                  <a:pt x="12986" y="33"/>
                </a:lnTo>
                <a:lnTo>
                  <a:pt x="12986" y="35"/>
                </a:lnTo>
                <a:lnTo>
                  <a:pt x="12986" y="37"/>
                </a:lnTo>
                <a:lnTo>
                  <a:pt x="12986" y="39"/>
                </a:lnTo>
                <a:lnTo>
                  <a:pt x="12985" y="41"/>
                </a:lnTo>
                <a:lnTo>
                  <a:pt x="12984" y="43"/>
                </a:lnTo>
                <a:lnTo>
                  <a:pt x="12983" y="45"/>
                </a:lnTo>
                <a:lnTo>
                  <a:pt x="12982" y="47"/>
                </a:lnTo>
                <a:lnTo>
                  <a:pt x="12980" y="49"/>
                </a:lnTo>
                <a:lnTo>
                  <a:pt x="12978" y="50"/>
                </a:lnTo>
                <a:lnTo>
                  <a:pt x="12976" y="52"/>
                </a:lnTo>
                <a:lnTo>
                  <a:pt x="12974" y="53"/>
                </a:lnTo>
                <a:lnTo>
                  <a:pt x="12972" y="54"/>
                </a:lnTo>
                <a:lnTo>
                  <a:pt x="12969" y="55"/>
                </a:lnTo>
                <a:lnTo>
                  <a:pt x="12967" y="56"/>
                </a:lnTo>
                <a:lnTo>
                  <a:pt x="12964" y="57"/>
                </a:lnTo>
                <a:lnTo>
                  <a:pt x="12961" y="57"/>
                </a:lnTo>
                <a:lnTo>
                  <a:pt x="12958" y="57"/>
                </a:lnTo>
                <a:lnTo>
                  <a:pt x="12955" y="57"/>
                </a:lnTo>
                <a:lnTo>
                  <a:pt x="12726" y="48"/>
                </a:lnTo>
                <a:lnTo>
                  <a:pt x="12723" y="48"/>
                </a:lnTo>
                <a:lnTo>
                  <a:pt x="12720" y="47"/>
                </a:lnTo>
                <a:lnTo>
                  <a:pt x="12718" y="47"/>
                </a:lnTo>
                <a:lnTo>
                  <a:pt x="12715" y="46"/>
                </a:lnTo>
                <a:lnTo>
                  <a:pt x="12713" y="45"/>
                </a:lnTo>
                <a:lnTo>
                  <a:pt x="12710" y="43"/>
                </a:lnTo>
                <a:lnTo>
                  <a:pt x="12708" y="42"/>
                </a:lnTo>
                <a:lnTo>
                  <a:pt x="12706" y="41"/>
                </a:lnTo>
                <a:lnTo>
                  <a:pt x="12705" y="39"/>
                </a:lnTo>
                <a:lnTo>
                  <a:pt x="12703" y="37"/>
                </a:lnTo>
                <a:lnTo>
                  <a:pt x="12702" y="35"/>
                </a:lnTo>
                <a:lnTo>
                  <a:pt x="12701" y="34"/>
                </a:lnTo>
                <a:lnTo>
                  <a:pt x="12700" y="31"/>
                </a:lnTo>
                <a:lnTo>
                  <a:pt x="12699" y="29"/>
                </a:lnTo>
                <a:lnTo>
                  <a:pt x="12699" y="27"/>
                </a:lnTo>
                <a:lnTo>
                  <a:pt x="12699" y="25"/>
                </a:lnTo>
                <a:moveTo>
                  <a:pt x="12060" y="29"/>
                </a:moveTo>
                <a:lnTo>
                  <a:pt x="12060" y="31"/>
                </a:lnTo>
                <a:lnTo>
                  <a:pt x="12060" y="33"/>
                </a:lnTo>
                <a:lnTo>
                  <a:pt x="12059" y="35"/>
                </a:lnTo>
                <a:lnTo>
                  <a:pt x="12059" y="38"/>
                </a:lnTo>
                <a:lnTo>
                  <a:pt x="12058" y="39"/>
                </a:lnTo>
                <a:lnTo>
                  <a:pt x="12056" y="41"/>
                </a:lnTo>
                <a:lnTo>
                  <a:pt x="12055" y="43"/>
                </a:lnTo>
                <a:lnTo>
                  <a:pt x="12053" y="45"/>
                </a:lnTo>
                <a:lnTo>
                  <a:pt x="12051" y="46"/>
                </a:lnTo>
                <a:lnTo>
                  <a:pt x="12049" y="47"/>
                </a:lnTo>
                <a:lnTo>
                  <a:pt x="12047" y="49"/>
                </a:lnTo>
                <a:lnTo>
                  <a:pt x="12044" y="50"/>
                </a:lnTo>
                <a:lnTo>
                  <a:pt x="12042" y="51"/>
                </a:lnTo>
                <a:lnTo>
                  <a:pt x="12039" y="51"/>
                </a:lnTo>
                <a:lnTo>
                  <a:pt x="12036" y="52"/>
                </a:lnTo>
                <a:lnTo>
                  <a:pt x="12033" y="52"/>
                </a:lnTo>
                <a:lnTo>
                  <a:pt x="11805" y="66"/>
                </a:lnTo>
                <a:lnTo>
                  <a:pt x="11802" y="66"/>
                </a:lnTo>
                <a:lnTo>
                  <a:pt x="11799" y="66"/>
                </a:lnTo>
                <a:lnTo>
                  <a:pt x="11797" y="66"/>
                </a:lnTo>
                <a:lnTo>
                  <a:pt x="11794" y="65"/>
                </a:lnTo>
                <a:lnTo>
                  <a:pt x="11791" y="64"/>
                </a:lnTo>
                <a:lnTo>
                  <a:pt x="11789" y="63"/>
                </a:lnTo>
                <a:lnTo>
                  <a:pt x="11786" y="62"/>
                </a:lnTo>
                <a:lnTo>
                  <a:pt x="11784" y="61"/>
                </a:lnTo>
                <a:lnTo>
                  <a:pt x="11782" y="59"/>
                </a:lnTo>
                <a:lnTo>
                  <a:pt x="11780" y="58"/>
                </a:lnTo>
                <a:lnTo>
                  <a:pt x="11779" y="56"/>
                </a:lnTo>
                <a:lnTo>
                  <a:pt x="11777" y="54"/>
                </a:lnTo>
                <a:lnTo>
                  <a:pt x="11776" y="52"/>
                </a:lnTo>
                <a:lnTo>
                  <a:pt x="11775" y="50"/>
                </a:lnTo>
                <a:lnTo>
                  <a:pt x="11775" y="48"/>
                </a:lnTo>
                <a:lnTo>
                  <a:pt x="11774" y="46"/>
                </a:lnTo>
                <a:lnTo>
                  <a:pt x="11774" y="44"/>
                </a:lnTo>
                <a:lnTo>
                  <a:pt x="11774" y="42"/>
                </a:lnTo>
                <a:lnTo>
                  <a:pt x="11775" y="39"/>
                </a:lnTo>
                <a:lnTo>
                  <a:pt x="11775" y="37"/>
                </a:lnTo>
                <a:lnTo>
                  <a:pt x="11776" y="36"/>
                </a:lnTo>
                <a:lnTo>
                  <a:pt x="11777" y="34"/>
                </a:lnTo>
                <a:lnTo>
                  <a:pt x="11779" y="32"/>
                </a:lnTo>
                <a:lnTo>
                  <a:pt x="11780" y="30"/>
                </a:lnTo>
                <a:lnTo>
                  <a:pt x="11782" y="29"/>
                </a:lnTo>
                <a:lnTo>
                  <a:pt x="11784" y="27"/>
                </a:lnTo>
                <a:lnTo>
                  <a:pt x="11786" y="26"/>
                </a:lnTo>
                <a:lnTo>
                  <a:pt x="11789" y="25"/>
                </a:lnTo>
                <a:lnTo>
                  <a:pt x="11791" y="24"/>
                </a:lnTo>
                <a:lnTo>
                  <a:pt x="11794" y="23"/>
                </a:lnTo>
                <a:lnTo>
                  <a:pt x="11796" y="22"/>
                </a:lnTo>
                <a:lnTo>
                  <a:pt x="11799" y="22"/>
                </a:lnTo>
                <a:lnTo>
                  <a:pt x="12030" y="9"/>
                </a:lnTo>
                <a:lnTo>
                  <a:pt x="12033" y="9"/>
                </a:lnTo>
                <a:lnTo>
                  <a:pt x="12036" y="9"/>
                </a:lnTo>
                <a:lnTo>
                  <a:pt x="12038" y="9"/>
                </a:lnTo>
                <a:lnTo>
                  <a:pt x="12041" y="10"/>
                </a:lnTo>
                <a:lnTo>
                  <a:pt x="12044" y="11"/>
                </a:lnTo>
                <a:lnTo>
                  <a:pt x="12046" y="12"/>
                </a:lnTo>
                <a:lnTo>
                  <a:pt x="12048" y="13"/>
                </a:lnTo>
                <a:lnTo>
                  <a:pt x="12050" y="14"/>
                </a:lnTo>
                <a:lnTo>
                  <a:pt x="12052" y="16"/>
                </a:lnTo>
                <a:lnTo>
                  <a:pt x="12054" y="17"/>
                </a:lnTo>
                <a:lnTo>
                  <a:pt x="12056" y="19"/>
                </a:lnTo>
                <a:lnTo>
                  <a:pt x="12057" y="21"/>
                </a:lnTo>
                <a:lnTo>
                  <a:pt x="12058" y="23"/>
                </a:lnTo>
                <a:lnTo>
                  <a:pt x="12059" y="25"/>
                </a:lnTo>
                <a:lnTo>
                  <a:pt x="12060" y="27"/>
                </a:lnTo>
                <a:lnTo>
                  <a:pt x="12060" y="29"/>
                </a:lnTo>
                <a:moveTo>
                  <a:pt x="13160" y="48"/>
                </a:moveTo>
                <a:lnTo>
                  <a:pt x="13160" y="46"/>
                </a:lnTo>
                <a:lnTo>
                  <a:pt x="13161" y="44"/>
                </a:lnTo>
                <a:lnTo>
                  <a:pt x="13162" y="42"/>
                </a:lnTo>
                <a:lnTo>
                  <a:pt x="13163" y="40"/>
                </a:lnTo>
                <a:lnTo>
                  <a:pt x="13165" y="38"/>
                </a:lnTo>
                <a:lnTo>
                  <a:pt x="13166" y="36"/>
                </a:lnTo>
                <a:lnTo>
                  <a:pt x="13168" y="35"/>
                </a:lnTo>
                <a:lnTo>
                  <a:pt x="13170" y="33"/>
                </a:lnTo>
                <a:lnTo>
                  <a:pt x="13172" y="32"/>
                </a:lnTo>
                <a:lnTo>
                  <a:pt x="13175" y="31"/>
                </a:lnTo>
                <a:lnTo>
                  <a:pt x="13177" y="30"/>
                </a:lnTo>
                <a:lnTo>
                  <a:pt x="13180" y="29"/>
                </a:lnTo>
                <a:lnTo>
                  <a:pt x="13182" y="28"/>
                </a:lnTo>
                <a:lnTo>
                  <a:pt x="13185" y="28"/>
                </a:lnTo>
                <a:lnTo>
                  <a:pt x="13188" y="28"/>
                </a:lnTo>
                <a:lnTo>
                  <a:pt x="13191" y="28"/>
                </a:lnTo>
                <a:lnTo>
                  <a:pt x="13423" y="47"/>
                </a:lnTo>
                <a:lnTo>
                  <a:pt x="13426" y="47"/>
                </a:lnTo>
                <a:lnTo>
                  <a:pt x="13429" y="48"/>
                </a:lnTo>
                <a:lnTo>
                  <a:pt x="13432" y="49"/>
                </a:lnTo>
                <a:lnTo>
                  <a:pt x="13434" y="49"/>
                </a:lnTo>
                <a:lnTo>
                  <a:pt x="13436" y="51"/>
                </a:lnTo>
                <a:lnTo>
                  <a:pt x="13439" y="52"/>
                </a:lnTo>
                <a:lnTo>
                  <a:pt x="13441" y="53"/>
                </a:lnTo>
                <a:lnTo>
                  <a:pt x="13442" y="55"/>
                </a:lnTo>
                <a:lnTo>
                  <a:pt x="13444" y="57"/>
                </a:lnTo>
                <a:lnTo>
                  <a:pt x="13445" y="58"/>
                </a:lnTo>
                <a:lnTo>
                  <a:pt x="13446" y="60"/>
                </a:lnTo>
                <a:lnTo>
                  <a:pt x="13447" y="62"/>
                </a:lnTo>
                <a:lnTo>
                  <a:pt x="13448" y="64"/>
                </a:lnTo>
                <a:lnTo>
                  <a:pt x="13448" y="67"/>
                </a:lnTo>
                <a:lnTo>
                  <a:pt x="13448" y="69"/>
                </a:lnTo>
                <a:lnTo>
                  <a:pt x="13448" y="71"/>
                </a:lnTo>
                <a:lnTo>
                  <a:pt x="13448" y="73"/>
                </a:lnTo>
                <a:lnTo>
                  <a:pt x="13447" y="75"/>
                </a:lnTo>
                <a:lnTo>
                  <a:pt x="13446" y="77"/>
                </a:lnTo>
                <a:lnTo>
                  <a:pt x="13445" y="79"/>
                </a:lnTo>
                <a:lnTo>
                  <a:pt x="13443" y="81"/>
                </a:lnTo>
                <a:lnTo>
                  <a:pt x="13441" y="83"/>
                </a:lnTo>
                <a:lnTo>
                  <a:pt x="13439" y="84"/>
                </a:lnTo>
                <a:lnTo>
                  <a:pt x="13437" y="86"/>
                </a:lnTo>
                <a:lnTo>
                  <a:pt x="13435" y="87"/>
                </a:lnTo>
                <a:lnTo>
                  <a:pt x="13433" y="88"/>
                </a:lnTo>
                <a:lnTo>
                  <a:pt x="13430" y="89"/>
                </a:lnTo>
                <a:lnTo>
                  <a:pt x="13428" y="90"/>
                </a:lnTo>
                <a:lnTo>
                  <a:pt x="13425" y="90"/>
                </a:lnTo>
                <a:lnTo>
                  <a:pt x="13422" y="90"/>
                </a:lnTo>
                <a:lnTo>
                  <a:pt x="13419" y="90"/>
                </a:lnTo>
                <a:lnTo>
                  <a:pt x="13416" y="90"/>
                </a:lnTo>
                <a:lnTo>
                  <a:pt x="13186" y="71"/>
                </a:lnTo>
                <a:lnTo>
                  <a:pt x="13183" y="71"/>
                </a:lnTo>
                <a:lnTo>
                  <a:pt x="13180" y="70"/>
                </a:lnTo>
                <a:lnTo>
                  <a:pt x="13178" y="69"/>
                </a:lnTo>
                <a:lnTo>
                  <a:pt x="13175" y="69"/>
                </a:lnTo>
                <a:lnTo>
                  <a:pt x="13173" y="67"/>
                </a:lnTo>
                <a:lnTo>
                  <a:pt x="13170" y="66"/>
                </a:lnTo>
                <a:lnTo>
                  <a:pt x="13168" y="65"/>
                </a:lnTo>
                <a:lnTo>
                  <a:pt x="13166" y="63"/>
                </a:lnTo>
                <a:lnTo>
                  <a:pt x="13165" y="62"/>
                </a:lnTo>
                <a:lnTo>
                  <a:pt x="13163" y="60"/>
                </a:lnTo>
                <a:lnTo>
                  <a:pt x="13162" y="58"/>
                </a:lnTo>
                <a:lnTo>
                  <a:pt x="13161" y="56"/>
                </a:lnTo>
                <a:lnTo>
                  <a:pt x="13160" y="54"/>
                </a:lnTo>
                <a:lnTo>
                  <a:pt x="13160" y="52"/>
                </a:lnTo>
                <a:lnTo>
                  <a:pt x="13160" y="50"/>
                </a:lnTo>
                <a:lnTo>
                  <a:pt x="13160" y="48"/>
                </a:lnTo>
                <a:moveTo>
                  <a:pt x="11599" y="62"/>
                </a:moveTo>
                <a:lnTo>
                  <a:pt x="11599" y="64"/>
                </a:lnTo>
                <a:lnTo>
                  <a:pt x="11599" y="66"/>
                </a:lnTo>
                <a:lnTo>
                  <a:pt x="11599" y="69"/>
                </a:lnTo>
                <a:lnTo>
                  <a:pt x="11598" y="71"/>
                </a:lnTo>
                <a:lnTo>
                  <a:pt x="11598" y="73"/>
                </a:lnTo>
                <a:lnTo>
                  <a:pt x="11596" y="75"/>
                </a:lnTo>
                <a:lnTo>
                  <a:pt x="11595" y="76"/>
                </a:lnTo>
                <a:lnTo>
                  <a:pt x="11594" y="78"/>
                </a:lnTo>
                <a:lnTo>
                  <a:pt x="11592" y="80"/>
                </a:lnTo>
                <a:lnTo>
                  <a:pt x="11590" y="81"/>
                </a:lnTo>
                <a:lnTo>
                  <a:pt x="11588" y="82"/>
                </a:lnTo>
                <a:lnTo>
                  <a:pt x="11586" y="83"/>
                </a:lnTo>
                <a:lnTo>
                  <a:pt x="11583" y="84"/>
                </a:lnTo>
                <a:lnTo>
                  <a:pt x="11581" y="85"/>
                </a:lnTo>
                <a:lnTo>
                  <a:pt x="11578" y="86"/>
                </a:lnTo>
                <a:lnTo>
                  <a:pt x="11575" y="86"/>
                </a:lnTo>
                <a:lnTo>
                  <a:pt x="11348" y="114"/>
                </a:lnTo>
                <a:lnTo>
                  <a:pt x="11345" y="114"/>
                </a:lnTo>
                <a:lnTo>
                  <a:pt x="11342" y="114"/>
                </a:lnTo>
                <a:lnTo>
                  <a:pt x="11340" y="114"/>
                </a:lnTo>
                <a:lnTo>
                  <a:pt x="11337" y="114"/>
                </a:lnTo>
                <a:lnTo>
                  <a:pt x="11334" y="113"/>
                </a:lnTo>
                <a:lnTo>
                  <a:pt x="11332" y="112"/>
                </a:lnTo>
                <a:lnTo>
                  <a:pt x="11329" y="111"/>
                </a:lnTo>
                <a:lnTo>
                  <a:pt x="11327" y="110"/>
                </a:lnTo>
                <a:lnTo>
                  <a:pt x="11325" y="109"/>
                </a:lnTo>
                <a:lnTo>
                  <a:pt x="11323" y="107"/>
                </a:lnTo>
                <a:lnTo>
                  <a:pt x="11321" y="106"/>
                </a:lnTo>
                <a:lnTo>
                  <a:pt x="11319" y="104"/>
                </a:lnTo>
                <a:lnTo>
                  <a:pt x="11318" y="102"/>
                </a:lnTo>
                <a:lnTo>
                  <a:pt x="11317" y="100"/>
                </a:lnTo>
                <a:lnTo>
                  <a:pt x="11316" y="98"/>
                </a:lnTo>
                <a:lnTo>
                  <a:pt x="11315" y="96"/>
                </a:lnTo>
                <a:lnTo>
                  <a:pt x="11315" y="94"/>
                </a:lnTo>
                <a:lnTo>
                  <a:pt x="11315" y="92"/>
                </a:lnTo>
                <a:lnTo>
                  <a:pt x="11315" y="89"/>
                </a:lnTo>
                <a:lnTo>
                  <a:pt x="11315" y="87"/>
                </a:lnTo>
                <a:lnTo>
                  <a:pt x="11316" y="85"/>
                </a:lnTo>
                <a:lnTo>
                  <a:pt x="11317" y="83"/>
                </a:lnTo>
                <a:lnTo>
                  <a:pt x="11318" y="81"/>
                </a:lnTo>
                <a:lnTo>
                  <a:pt x="11320" y="80"/>
                </a:lnTo>
                <a:lnTo>
                  <a:pt x="11321" y="78"/>
                </a:lnTo>
                <a:lnTo>
                  <a:pt x="11323" y="77"/>
                </a:lnTo>
                <a:lnTo>
                  <a:pt x="11325" y="75"/>
                </a:lnTo>
                <a:lnTo>
                  <a:pt x="11327" y="74"/>
                </a:lnTo>
                <a:lnTo>
                  <a:pt x="11330" y="73"/>
                </a:lnTo>
                <a:lnTo>
                  <a:pt x="11333" y="72"/>
                </a:lnTo>
                <a:lnTo>
                  <a:pt x="11335" y="71"/>
                </a:lnTo>
                <a:lnTo>
                  <a:pt x="11338" y="71"/>
                </a:lnTo>
                <a:lnTo>
                  <a:pt x="11567" y="43"/>
                </a:lnTo>
                <a:lnTo>
                  <a:pt x="11570" y="43"/>
                </a:lnTo>
                <a:lnTo>
                  <a:pt x="11573" y="43"/>
                </a:lnTo>
                <a:lnTo>
                  <a:pt x="11576" y="43"/>
                </a:lnTo>
                <a:lnTo>
                  <a:pt x="11579" y="44"/>
                </a:lnTo>
                <a:lnTo>
                  <a:pt x="11581" y="45"/>
                </a:lnTo>
                <a:lnTo>
                  <a:pt x="11584" y="45"/>
                </a:lnTo>
                <a:lnTo>
                  <a:pt x="11586" y="46"/>
                </a:lnTo>
                <a:lnTo>
                  <a:pt x="11588" y="48"/>
                </a:lnTo>
                <a:lnTo>
                  <a:pt x="11591" y="49"/>
                </a:lnTo>
                <a:lnTo>
                  <a:pt x="11592" y="50"/>
                </a:lnTo>
                <a:lnTo>
                  <a:pt x="11594" y="52"/>
                </a:lnTo>
                <a:lnTo>
                  <a:pt x="11596" y="54"/>
                </a:lnTo>
                <a:lnTo>
                  <a:pt x="11597" y="56"/>
                </a:lnTo>
                <a:lnTo>
                  <a:pt x="11598" y="58"/>
                </a:lnTo>
                <a:lnTo>
                  <a:pt x="11599" y="60"/>
                </a:lnTo>
                <a:lnTo>
                  <a:pt x="11599" y="62"/>
                </a:lnTo>
                <a:moveTo>
                  <a:pt x="13619" y="88"/>
                </a:moveTo>
                <a:lnTo>
                  <a:pt x="13620" y="86"/>
                </a:lnTo>
                <a:lnTo>
                  <a:pt x="13620" y="84"/>
                </a:lnTo>
                <a:lnTo>
                  <a:pt x="13622" y="82"/>
                </a:lnTo>
                <a:lnTo>
                  <a:pt x="13623" y="80"/>
                </a:lnTo>
                <a:lnTo>
                  <a:pt x="13624" y="78"/>
                </a:lnTo>
                <a:lnTo>
                  <a:pt x="13626" y="76"/>
                </a:lnTo>
                <a:lnTo>
                  <a:pt x="13628" y="75"/>
                </a:lnTo>
                <a:lnTo>
                  <a:pt x="13630" y="74"/>
                </a:lnTo>
                <a:lnTo>
                  <a:pt x="13633" y="73"/>
                </a:lnTo>
                <a:lnTo>
                  <a:pt x="13635" y="72"/>
                </a:lnTo>
                <a:lnTo>
                  <a:pt x="13637" y="71"/>
                </a:lnTo>
                <a:lnTo>
                  <a:pt x="13640" y="70"/>
                </a:lnTo>
                <a:lnTo>
                  <a:pt x="13643" y="70"/>
                </a:lnTo>
                <a:lnTo>
                  <a:pt x="13646" y="70"/>
                </a:lnTo>
                <a:lnTo>
                  <a:pt x="13648" y="70"/>
                </a:lnTo>
                <a:lnTo>
                  <a:pt x="13651" y="70"/>
                </a:lnTo>
                <a:lnTo>
                  <a:pt x="13885" y="97"/>
                </a:lnTo>
                <a:lnTo>
                  <a:pt x="13888" y="97"/>
                </a:lnTo>
                <a:lnTo>
                  <a:pt x="13891" y="98"/>
                </a:lnTo>
                <a:lnTo>
                  <a:pt x="13893" y="99"/>
                </a:lnTo>
                <a:lnTo>
                  <a:pt x="13896" y="100"/>
                </a:lnTo>
                <a:lnTo>
                  <a:pt x="13898" y="101"/>
                </a:lnTo>
                <a:lnTo>
                  <a:pt x="13900" y="103"/>
                </a:lnTo>
                <a:lnTo>
                  <a:pt x="13902" y="104"/>
                </a:lnTo>
                <a:lnTo>
                  <a:pt x="13904" y="106"/>
                </a:lnTo>
                <a:lnTo>
                  <a:pt x="13905" y="108"/>
                </a:lnTo>
                <a:lnTo>
                  <a:pt x="13907" y="110"/>
                </a:lnTo>
                <a:lnTo>
                  <a:pt x="13908" y="112"/>
                </a:lnTo>
                <a:lnTo>
                  <a:pt x="13908" y="114"/>
                </a:lnTo>
                <a:lnTo>
                  <a:pt x="13909" y="116"/>
                </a:lnTo>
                <a:lnTo>
                  <a:pt x="13909" y="118"/>
                </a:lnTo>
                <a:lnTo>
                  <a:pt x="13909" y="120"/>
                </a:lnTo>
                <a:lnTo>
                  <a:pt x="13909" y="122"/>
                </a:lnTo>
                <a:lnTo>
                  <a:pt x="13908" y="124"/>
                </a:lnTo>
                <a:lnTo>
                  <a:pt x="13907" y="126"/>
                </a:lnTo>
                <a:lnTo>
                  <a:pt x="13906" y="128"/>
                </a:lnTo>
                <a:lnTo>
                  <a:pt x="13905" y="130"/>
                </a:lnTo>
                <a:lnTo>
                  <a:pt x="13903" y="132"/>
                </a:lnTo>
                <a:lnTo>
                  <a:pt x="13901" y="133"/>
                </a:lnTo>
                <a:lnTo>
                  <a:pt x="13899" y="135"/>
                </a:lnTo>
                <a:lnTo>
                  <a:pt x="13897" y="136"/>
                </a:lnTo>
                <a:lnTo>
                  <a:pt x="13895" y="137"/>
                </a:lnTo>
                <a:lnTo>
                  <a:pt x="13892" y="138"/>
                </a:lnTo>
                <a:lnTo>
                  <a:pt x="13890" y="139"/>
                </a:lnTo>
                <a:lnTo>
                  <a:pt x="13887" y="140"/>
                </a:lnTo>
                <a:lnTo>
                  <a:pt x="13884" y="140"/>
                </a:lnTo>
                <a:lnTo>
                  <a:pt x="13882" y="140"/>
                </a:lnTo>
                <a:lnTo>
                  <a:pt x="13879" y="140"/>
                </a:lnTo>
                <a:lnTo>
                  <a:pt x="13876" y="140"/>
                </a:lnTo>
                <a:lnTo>
                  <a:pt x="13643" y="113"/>
                </a:lnTo>
                <a:lnTo>
                  <a:pt x="13640" y="112"/>
                </a:lnTo>
                <a:lnTo>
                  <a:pt x="13637" y="112"/>
                </a:lnTo>
                <a:lnTo>
                  <a:pt x="13635" y="111"/>
                </a:lnTo>
                <a:lnTo>
                  <a:pt x="13632" y="110"/>
                </a:lnTo>
                <a:lnTo>
                  <a:pt x="13630" y="109"/>
                </a:lnTo>
                <a:lnTo>
                  <a:pt x="13628" y="107"/>
                </a:lnTo>
                <a:lnTo>
                  <a:pt x="13626" y="106"/>
                </a:lnTo>
                <a:lnTo>
                  <a:pt x="13624" y="104"/>
                </a:lnTo>
                <a:lnTo>
                  <a:pt x="13623" y="102"/>
                </a:lnTo>
                <a:lnTo>
                  <a:pt x="13622" y="101"/>
                </a:lnTo>
                <a:lnTo>
                  <a:pt x="13621" y="99"/>
                </a:lnTo>
                <a:lnTo>
                  <a:pt x="13620" y="97"/>
                </a:lnTo>
                <a:lnTo>
                  <a:pt x="13619" y="95"/>
                </a:lnTo>
                <a:lnTo>
                  <a:pt x="13619" y="92"/>
                </a:lnTo>
                <a:lnTo>
                  <a:pt x="13619" y="90"/>
                </a:lnTo>
                <a:lnTo>
                  <a:pt x="13619" y="88"/>
                </a:lnTo>
                <a:moveTo>
                  <a:pt x="11144" y="123"/>
                </a:moveTo>
                <a:lnTo>
                  <a:pt x="11145" y="125"/>
                </a:lnTo>
                <a:lnTo>
                  <a:pt x="11145" y="127"/>
                </a:lnTo>
                <a:lnTo>
                  <a:pt x="11145" y="129"/>
                </a:lnTo>
                <a:lnTo>
                  <a:pt x="11144" y="131"/>
                </a:lnTo>
                <a:lnTo>
                  <a:pt x="11144" y="133"/>
                </a:lnTo>
                <a:lnTo>
                  <a:pt x="11143" y="135"/>
                </a:lnTo>
                <a:lnTo>
                  <a:pt x="11142" y="137"/>
                </a:lnTo>
                <a:lnTo>
                  <a:pt x="11140" y="139"/>
                </a:lnTo>
                <a:lnTo>
                  <a:pt x="11139" y="141"/>
                </a:lnTo>
                <a:lnTo>
                  <a:pt x="11137" y="142"/>
                </a:lnTo>
                <a:lnTo>
                  <a:pt x="11135" y="144"/>
                </a:lnTo>
                <a:lnTo>
                  <a:pt x="11133" y="145"/>
                </a:lnTo>
                <a:lnTo>
                  <a:pt x="11130" y="146"/>
                </a:lnTo>
                <a:lnTo>
                  <a:pt x="11128" y="147"/>
                </a:lnTo>
                <a:lnTo>
                  <a:pt x="11125" y="148"/>
                </a:lnTo>
                <a:lnTo>
                  <a:pt x="11122" y="149"/>
                </a:lnTo>
                <a:lnTo>
                  <a:pt x="10898" y="192"/>
                </a:lnTo>
                <a:lnTo>
                  <a:pt x="10895" y="192"/>
                </a:lnTo>
                <a:lnTo>
                  <a:pt x="10893" y="193"/>
                </a:lnTo>
                <a:lnTo>
                  <a:pt x="10890" y="193"/>
                </a:lnTo>
                <a:lnTo>
                  <a:pt x="10887" y="192"/>
                </a:lnTo>
                <a:lnTo>
                  <a:pt x="10885" y="192"/>
                </a:lnTo>
                <a:lnTo>
                  <a:pt x="10882" y="191"/>
                </a:lnTo>
                <a:lnTo>
                  <a:pt x="10879" y="191"/>
                </a:lnTo>
                <a:lnTo>
                  <a:pt x="10877" y="190"/>
                </a:lnTo>
                <a:lnTo>
                  <a:pt x="10875" y="189"/>
                </a:lnTo>
                <a:lnTo>
                  <a:pt x="10873" y="187"/>
                </a:lnTo>
                <a:lnTo>
                  <a:pt x="10871" y="186"/>
                </a:lnTo>
                <a:lnTo>
                  <a:pt x="10869" y="184"/>
                </a:lnTo>
                <a:lnTo>
                  <a:pt x="10867" y="183"/>
                </a:lnTo>
                <a:lnTo>
                  <a:pt x="10866" y="181"/>
                </a:lnTo>
                <a:lnTo>
                  <a:pt x="10864" y="179"/>
                </a:lnTo>
                <a:lnTo>
                  <a:pt x="10863" y="177"/>
                </a:lnTo>
                <a:lnTo>
                  <a:pt x="10863" y="175"/>
                </a:lnTo>
                <a:lnTo>
                  <a:pt x="10862" y="172"/>
                </a:lnTo>
                <a:lnTo>
                  <a:pt x="10862" y="170"/>
                </a:lnTo>
                <a:lnTo>
                  <a:pt x="10863" y="168"/>
                </a:lnTo>
                <a:lnTo>
                  <a:pt x="10863" y="166"/>
                </a:lnTo>
                <a:lnTo>
                  <a:pt x="10864" y="164"/>
                </a:lnTo>
                <a:lnTo>
                  <a:pt x="10865" y="162"/>
                </a:lnTo>
                <a:lnTo>
                  <a:pt x="10866" y="160"/>
                </a:lnTo>
                <a:lnTo>
                  <a:pt x="10868" y="158"/>
                </a:lnTo>
                <a:lnTo>
                  <a:pt x="10869" y="157"/>
                </a:lnTo>
                <a:lnTo>
                  <a:pt x="10871" y="155"/>
                </a:lnTo>
                <a:lnTo>
                  <a:pt x="10873" y="154"/>
                </a:lnTo>
                <a:lnTo>
                  <a:pt x="10876" y="153"/>
                </a:lnTo>
                <a:lnTo>
                  <a:pt x="10878" y="151"/>
                </a:lnTo>
                <a:lnTo>
                  <a:pt x="10881" y="151"/>
                </a:lnTo>
                <a:lnTo>
                  <a:pt x="10883" y="150"/>
                </a:lnTo>
                <a:lnTo>
                  <a:pt x="11110" y="106"/>
                </a:lnTo>
                <a:lnTo>
                  <a:pt x="11113" y="106"/>
                </a:lnTo>
                <a:lnTo>
                  <a:pt x="11116" y="106"/>
                </a:lnTo>
                <a:lnTo>
                  <a:pt x="11119" y="106"/>
                </a:lnTo>
                <a:lnTo>
                  <a:pt x="11121" y="106"/>
                </a:lnTo>
                <a:lnTo>
                  <a:pt x="11124" y="107"/>
                </a:lnTo>
                <a:lnTo>
                  <a:pt x="11127" y="107"/>
                </a:lnTo>
                <a:lnTo>
                  <a:pt x="11129" y="108"/>
                </a:lnTo>
                <a:lnTo>
                  <a:pt x="11131" y="109"/>
                </a:lnTo>
                <a:lnTo>
                  <a:pt x="11134" y="110"/>
                </a:lnTo>
                <a:lnTo>
                  <a:pt x="11136" y="112"/>
                </a:lnTo>
                <a:lnTo>
                  <a:pt x="11138" y="113"/>
                </a:lnTo>
                <a:lnTo>
                  <a:pt x="11139" y="115"/>
                </a:lnTo>
                <a:lnTo>
                  <a:pt x="11141" y="117"/>
                </a:lnTo>
                <a:lnTo>
                  <a:pt x="11142" y="119"/>
                </a:lnTo>
                <a:lnTo>
                  <a:pt x="11143" y="121"/>
                </a:lnTo>
                <a:lnTo>
                  <a:pt x="11144" y="123"/>
                </a:lnTo>
                <a:moveTo>
                  <a:pt x="14076" y="145"/>
                </a:moveTo>
                <a:lnTo>
                  <a:pt x="14077" y="143"/>
                </a:lnTo>
                <a:lnTo>
                  <a:pt x="14078" y="141"/>
                </a:lnTo>
                <a:lnTo>
                  <a:pt x="14079" y="139"/>
                </a:lnTo>
                <a:lnTo>
                  <a:pt x="14080" y="137"/>
                </a:lnTo>
                <a:lnTo>
                  <a:pt x="14082" y="135"/>
                </a:lnTo>
                <a:lnTo>
                  <a:pt x="14084" y="134"/>
                </a:lnTo>
                <a:lnTo>
                  <a:pt x="14086" y="132"/>
                </a:lnTo>
                <a:lnTo>
                  <a:pt x="14088" y="131"/>
                </a:lnTo>
                <a:lnTo>
                  <a:pt x="14090" y="130"/>
                </a:lnTo>
                <a:lnTo>
                  <a:pt x="14093" y="129"/>
                </a:lnTo>
                <a:lnTo>
                  <a:pt x="14095" y="128"/>
                </a:lnTo>
                <a:lnTo>
                  <a:pt x="14098" y="128"/>
                </a:lnTo>
                <a:lnTo>
                  <a:pt x="14101" y="127"/>
                </a:lnTo>
                <a:lnTo>
                  <a:pt x="14103" y="127"/>
                </a:lnTo>
                <a:lnTo>
                  <a:pt x="14106" y="128"/>
                </a:lnTo>
                <a:lnTo>
                  <a:pt x="14109" y="128"/>
                </a:lnTo>
                <a:lnTo>
                  <a:pt x="14338" y="162"/>
                </a:lnTo>
                <a:lnTo>
                  <a:pt x="14341" y="162"/>
                </a:lnTo>
                <a:lnTo>
                  <a:pt x="14343" y="163"/>
                </a:lnTo>
                <a:lnTo>
                  <a:pt x="14346" y="164"/>
                </a:lnTo>
                <a:lnTo>
                  <a:pt x="14348" y="165"/>
                </a:lnTo>
                <a:lnTo>
                  <a:pt x="14350" y="166"/>
                </a:lnTo>
                <a:lnTo>
                  <a:pt x="14352" y="168"/>
                </a:lnTo>
                <a:lnTo>
                  <a:pt x="14354" y="169"/>
                </a:lnTo>
                <a:lnTo>
                  <a:pt x="14356" y="171"/>
                </a:lnTo>
                <a:lnTo>
                  <a:pt x="14357" y="173"/>
                </a:lnTo>
                <a:lnTo>
                  <a:pt x="14358" y="175"/>
                </a:lnTo>
                <a:lnTo>
                  <a:pt x="14359" y="176"/>
                </a:lnTo>
                <a:lnTo>
                  <a:pt x="14360" y="178"/>
                </a:lnTo>
                <a:lnTo>
                  <a:pt x="14360" y="181"/>
                </a:lnTo>
                <a:lnTo>
                  <a:pt x="14361" y="183"/>
                </a:lnTo>
                <a:lnTo>
                  <a:pt x="14360" y="185"/>
                </a:lnTo>
                <a:lnTo>
                  <a:pt x="14360" y="187"/>
                </a:lnTo>
                <a:lnTo>
                  <a:pt x="14359" y="189"/>
                </a:lnTo>
                <a:lnTo>
                  <a:pt x="14358" y="191"/>
                </a:lnTo>
                <a:lnTo>
                  <a:pt x="14357" y="193"/>
                </a:lnTo>
                <a:lnTo>
                  <a:pt x="14356" y="195"/>
                </a:lnTo>
                <a:lnTo>
                  <a:pt x="14354" y="197"/>
                </a:lnTo>
                <a:lnTo>
                  <a:pt x="14352" y="198"/>
                </a:lnTo>
                <a:lnTo>
                  <a:pt x="14350" y="200"/>
                </a:lnTo>
                <a:lnTo>
                  <a:pt x="14348" y="201"/>
                </a:lnTo>
                <a:lnTo>
                  <a:pt x="14346" y="202"/>
                </a:lnTo>
                <a:lnTo>
                  <a:pt x="14343" y="203"/>
                </a:lnTo>
                <a:lnTo>
                  <a:pt x="14341" y="204"/>
                </a:lnTo>
                <a:lnTo>
                  <a:pt x="14338" y="204"/>
                </a:lnTo>
                <a:lnTo>
                  <a:pt x="14335" y="204"/>
                </a:lnTo>
                <a:lnTo>
                  <a:pt x="14333" y="205"/>
                </a:lnTo>
                <a:lnTo>
                  <a:pt x="14330" y="204"/>
                </a:lnTo>
                <a:lnTo>
                  <a:pt x="14327" y="204"/>
                </a:lnTo>
                <a:lnTo>
                  <a:pt x="14099" y="170"/>
                </a:lnTo>
                <a:lnTo>
                  <a:pt x="14096" y="169"/>
                </a:lnTo>
                <a:lnTo>
                  <a:pt x="14094" y="169"/>
                </a:lnTo>
                <a:lnTo>
                  <a:pt x="14091" y="168"/>
                </a:lnTo>
                <a:lnTo>
                  <a:pt x="14089" y="167"/>
                </a:lnTo>
                <a:lnTo>
                  <a:pt x="14086" y="166"/>
                </a:lnTo>
                <a:lnTo>
                  <a:pt x="14084" y="164"/>
                </a:lnTo>
                <a:lnTo>
                  <a:pt x="14083" y="163"/>
                </a:lnTo>
                <a:lnTo>
                  <a:pt x="14081" y="161"/>
                </a:lnTo>
                <a:lnTo>
                  <a:pt x="14079" y="159"/>
                </a:lnTo>
                <a:lnTo>
                  <a:pt x="14078" y="158"/>
                </a:lnTo>
                <a:lnTo>
                  <a:pt x="14077" y="156"/>
                </a:lnTo>
                <a:lnTo>
                  <a:pt x="14076" y="154"/>
                </a:lnTo>
                <a:lnTo>
                  <a:pt x="14076" y="152"/>
                </a:lnTo>
                <a:lnTo>
                  <a:pt x="14076" y="149"/>
                </a:lnTo>
                <a:lnTo>
                  <a:pt x="14076" y="147"/>
                </a:lnTo>
                <a:lnTo>
                  <a:pt x="14076" y="145"/>
                </a:lnTo>
                <a:moveTo>
                  <a:pt x="14533" y="216"/>
                </a:moveTo>
                <a:lnTo>
                  <a:pt x="14534" y="214"/>
                </a:lnTo>
                <a:lnTo>
                  <a:pt x="14535" y="212"/>
                </a:lnTo>
                <a:lnTo>
                  <a:pt x="14536" y="210"/>
                </a:lnTo>
                <a:lnTo>
                  <a:pt x="14538" y="208"/>
                </a:lnTo>
                <a:lnTo>
                  <a:pt x="14539" y="206"/>
                </a:lnTo>
                <a:lnTo>
                  <a:pt x="14541" y="205"/>
                </a:lnTo>
                <a:lnTo>
                  <a:pt x="14543" y="203"/>
                </a:lnTo>
                <a:lnTo>
                  <a:pt x="14546" y="202"/>
                </a:lnTo>
                <a:lnTo>
                  <a:pt x="14548" y="201"/>
                </a:lnTo>
                <a:lnTo>
                  <a:pt x="14550" y="200"/>
                </a:lnTo>
                <a:lnTo>
                  <a:pt x="14553" y="200"/>
                </a:lnTo>
                <a:lnTo>
                  <a:pt x="14556" y="199"/>
                </a:lnTo>
                <a:lnTo>
                  <a:pt x="14559" y="199"/>
                </a:lnTo>
                <a:lnTo>
                  <a:pt x="14561" y="199"/>
                </a:lnTo>
                <a:lnTo>
                  <a:pt x="14564" y="199"/>
                </a:lnTo>
                <a:lnTo>
                  <a:pt x="14567" y="199"/>
                </a:lnTo>
                <a:lnTo>
                  <a:pt x="14790" y="239"/>
                </a:lnTo>
                <a:lnTo>
                  <a:pt x="14793" y="240"/>
                </a:lnTo>
                <a:lnTo>
                  <a:pt x="14795" y="240"/>
                </a:lnTo>
                <a:lnTo>
                  <a:pt x="14798" y="242"/>
                </a:lnTo>
                <a:lnTo>
                  <a:pt x="14800" y="243"/>
                </a:lnTo>
                <a:lnTo>
                  <a:pt x="14802" y="244"/>
                </a:lnTo>
                <a:lnTo>
                  <a:pt x="14804" y="246"/>
                </a:lnTo>
                <a:lnTo>
                  <a:pt x="14806" y="247"/>
                </a:lnTo>
                <a:lnTo>
                  <a:pt x="14807" y="249"/>
                </a:lnTo>
                <a:lnTo>
                  <a:pt x="14808" y="251"/>
                </a:lnTo>
                <a:lnTo>
                  <a:pt x="14809" y="253"/>
                </a:lnTo>
                <a:lnTo>
                  <a:pt x="14810" y="255"/>
                </a:lnTo>
                <a:lnTo>
                  <a:pt x="14811" y="257"/>
                </a:lnTo>
                <a:lnTo>
                  <a:pt x="14811" y="259"/>
                </a:lnTo>
                <a:lnTo>
                  <a:pt x="14811" y="261"/>
                </a:lnTo>
                <a:lnTo>
                  <a:pt x="14811" y="263"/>
                </a:lnTo>
                <a:lnTo>
                  <a:pt x="14810" y="265"/>
                </a:lnTo>
                <a:lnTo>
                  <a:pt x="14809" y="267"/>
                </a:lnTo>
                <a:lnTo>
                  <a:pt x="14808" y="269"/>
                </a:lnTo>
                <a:lnTo>
                  <a:pt x="14807" y="271"/>
                </a:lnTo>
                <a:lnTo>
                  <a:pt x="14806" y="273"/>
                </a:lnTo>
                <a:lnTo>
                  <a:pt x="14804" y="275"/>
                </a:lnTo>
                <a:lnTo>
                  <a:pt x="14802" y="276"/>
                </a:lnTo>
                <a:lnTo>
                  <a:pt x="14800" y="277"/>
                </a:lnTo>
                <a:lnTo>
                  <a:pt x="14798" y="279"/>
                </a:lnTo>
                <a:lnTo>
                  <a:pt x="14795" y="280"/>
                </a:lnTo>
                <a:lnTo>
                  <a:pt x="14793" y="280"/>
                </a:lnTo>
                <a:lnTo>
                  <a:pt x="14790" y="281"/>
                </a:lnTo>
                <a:lnTo>
                  <a:pt x="14787" y="281"/>
                </a:lnTo>
                <a:lnTo>
                  <a:pt x="14784" y="282"/>
                </a:lnTo>
                <a:lnTo>
                  <a:pt x="14782" y="282"/>
                </a:lnTo>
                <a:lnTo>
                  <a:pt x="14779" y="281"/>
                </a:lnTo>
                <a:lnTo>
                  <a:pt x="14776" y="281"/>
                </a:lnTo>
                <a:lnTo>
                  <a:pt x="14555" y="242"/>
                </a:lnTo>
                <a:lnTo>
                  <a:pt x="14552" y="241"/>
                </a:lnTo>
                <a:lnTo>
                  <a:pt x="14549" y="240"/>
                </a:lnTo>
                <a:lnTo>
                  <a:pt x="14547" y="239"/>
                </a:lnTo>
                <a:lnTo>
                  <a:pt x="14544" y="238"/>
                </a:lnTo>
                <a:lnTo>
                  <a:pt x="14542" y="237"/>
                </a:lnTo>
                <a:lnTo>
                  <a:pt x="14540" y="236"/>
                </a:lnTo>
                <a:lnTo>
                  <a:pt x="14538" y="234"/>
                </a:lnTo>
                <a:lnTo>
                  <a:pt x="14537" y="232"/>
                </a:lnTo>
                <a:lnTo>
                  <a:pt x="14536" y="231"/>
                </a:lnTo>
                <a:lnTo>
                  <a:pt x="14534" y="229"/>
                </a:lnTo>
                <a:lnTo>
                  <a:pt x="14534" y="227"/>
                </a:lnTo>
                <a:lnTo>
                  <a:pt x="14533" y="225"/>
                </a:lnTo>
                <a:lnTo>
                  <a:pt x="14533" y="223"/>
                </a:lnTo>
                <a:lnTo>
                  <a:pt x="14532" y="220"/>
                </a:lnTo>
                <a:lnTo>
                  <a:pt x="14533" y="218"/>
                </a:lnTo>
                <a:lnTo>
                  <a:pt x="14533" y="216"/>
                </a:lnTo>
                <a:moveTo>
                  <a:pt x="10698" y="215"/>
                </a:moveTo>
                <a:lnTo>
                  <a:pt x="10699" y="217"/>
                </a:lnTo>
                <a:lnTo>
                  <a:pt x="10700" y="219"/>
                </a:lnTo>
                <a:lnTo>
                  <a:pt x="10700" y="221"/>
                </a:lnTo>
                <a:lnTo>
                  <a:pt x="10700" y="223"/>
                </a:lnTo>
                <a:lnTo>
                  <a:pt x="10699" y="225"/>
                </a:lnTo>
                <a:lnTo>
                  <a:pt x="10699" y="227"/>
                </a:lnTo>
                <a:lnTo>
                  <a:pt x="10698" y="229"/>
                </a:lnTo>
                <a:lnTo>
                  <a:pt x="10697" y="231"/>
                </a:lnTo>
                <a:lnTo>
                  <a:pt x="10695" y="233"/>
                </a:lnTo>
                <a:lnTo>
                  <a:pt x="10694" y="235"/>
                </a:lnTo>
                <a:lnTo>
                  <a:pt x="10692" y="236"/>
                </a:lnTo>
                <a:lnTo>
                  <a:pt x="10690" y="238"/>
                </a:lnTo>
                <a:lnTo>
                  <a:pt x="10688" y="239"/>
                </a:lnTo>
                <a:lnTo>
                  <a:pt x="10686" y="240"/>
                </a:lnTo>
                <a:lnTo>
                  <a:pt x="10683" y="241"/>
                </a:lnTo>
                <a:lnTo>
                  <a:pt x="10680" y="242"/>
                </a:lnTo>
                <a:lnTo>
                  <a:pt x="10461" y="302"/>
                </a:lnTo>
                <a:lnTo>
                  <a:pt x="10459" y="303"/>
                </a:lnTo>
                <a:lnTo>
                  <a:pt x="10456" y="303"/>
                </a:lnTo>
                <a:lnTo>
                  <a:pt x="10453" y="303"/>
                </a:lnTo>
                <a:lnTo>
                  <a:pt x="10450" y="303"/>
                </a:lnTo>
                <a:lnTo>
                  <a:pt x="10448" y="303"/>
                </a:lnTo>
                <a:lnTo>
                  <a:pt x="10445" y="302"/>
                </a:lnTo>
                <a:lnTo>
                  <a:pt x="10442" y="302"/>
                </a:lnTo>
                <a:lnTo>
                  <a:pt x="10440" y="301"/>
                </a:lnTo>
                <a:lnTo>
                  <a:pt x="10438" y="300"/>
                </a:lnTo>
                <a:lnTo>
                  <a:pt x="10435" y="299"/>
                </a:lnTo>
                <a:lnTo>
                  <a:pt x="10433" y="298"/>
                </a:lnTo>
                <a:lnTo>
                  <a:pt x="10431" y="296"/>
                </a:lnTo>
                <a:lnTo>
                  <a:pt x="10429" y="295"/>
                </a:lnTo>
                <a:lnTo>
                  <a:pt x="10428" y="293"/>
                </a:lnTo>
                <a:lnTo>
                  <a:pt x="10426" y="291"/>
                </a:lnTo>
                <a:lnTo>
                  <a:pt x="10425" y="289"/>
                </a:lnTo>
                <a:lnTo>
                  <a:pt x="10424" y="287"/>
                </a:lnTo>
                <a:lnTo>
                  <a:pt x="10424" y="285"/>
                </a:lnTo>
                <a:lnTo>
                  <a:pt x="10423" y="283"/>
                </a:lnTo>
                <a:lnTo>
                  <a:pt x="10423" y="280"/>
                </a:lnTo>
                <a:lnTo>
                  <a:pt x="10423" y="278"/>
                </a:lnTo>
                <a:lnTo>
                  <a:pt x="10424" y="276"/>
                </a:lnTo>
                <a:lnTo>
                  <a:pt x="10424" y="274"/>
                </a:lnTo>
                <a:lnTo>
                  <a:pt x="10425" y="272"/>
                </a:lnTo>
                <a:lnTo>
                  <a:pt x="10427" y="270"/>
                </a:lnTo>
                <a:lnTo>
                  <a:pt x="10428" y="269"/>
                </a:lnTo>
                <a:lnTo>
                  <a:pt x="10430" y="267"/>
                </a:lnTo>
                <a:lnTo>
                  <a:pt x="10432" y="265"/>
                </a:lnTo>
                <a:lnTo>
                  <a:pt x="10434" y="264"/>
                </a:lnTo>
                <a:lnTo>
                  <a:pt x="10436" y="263"/>
                </a:lnTo>
                <a:lnTo>
                  <a:pt x="10439" y="262"/>
                </a:lnTo>
                <a:lnTo>
                  <a:pt x="10441" y="261"/>
                </a:lnTo>
                <a:lnTo>
                  <a:pt x="10662" y="201"/>
                </a:lnTo>
                <a:lnTo>
                  <a:pt x="10665" y="200"/>
                </a:lnTo>
                <a:lnTo>
                  <a:pt x="10668" y="200"/>
                </a:lnTo>
                <a:lnTo>
                  <a:pt x="10671" y="200"/>
                </a:lnTo>
                <a:lnTo>
                  <a:pt x="10674" y="200"/>
                </a:lnTo>
                <a:lnTo>
                  <a:pt x="10676" y="200"/>
                </a:lnTo>
                <a:lnTo>
                  <a:pt x="10679" y="200"/>
                </a:lnTo>
                <a:lnTo>
                  <a:pt x="10682" y="201"/>
                </a:lnTo>
                <a:lnTo>
                  <a:pt x="10684" y="202"/>
                </a:lnTo>
                <a:lnTo>
                  <a:pt x="10686" y="203"/>
                </a:lnTo>
                <a:lnTo>
                  <a:pt x="10689" y="204"/>
                </a:lnTo>
                <a:lnTo>
                  <a:pt x="10691" y="206"/>
                </a:lnTo>
                <a:lnTo>
                  <a:pt x="10693" y="207"/>
                </a:lnTo>
                <a:lnTo>
                  <a:pt x="10694" y="209"/>
                </a:lnTo>
                <a:lnTo>
                  <a:pt x="10696" y="211"/>
                </a:lnTo>
                <a:lnTo>
                  <a:pt x="10697" y="213"/>
                </a:lnTo>
                <a:lnTo>
                  <a:pt x="10698" y="215"/>
                </a:lnTo>
                <a:moveTo>
                  <a:pt x="14983" y="298"/>
                </a:moveTo>
                <a:lnTo>
                  <a:pt x="14984" y="296"/>
                </a:lnTo>
                <a:lnTo>
                  <a:pt x="14985" y="294"/>
                </a:lnTo>
                <a:lnTo>
                  <a:pt x="14986" y="292"/>
                </a:lnTo>
                <a:lnTo>
                  <a:pt x="14987" y="291"/>
                </a:lnTo>
                <a:lnTo>
                  <a:pt x="14989" y="289"/>
                </a:lnTo>
                <a:lnTo>
                  <a:pt x="14991" y="288"/>
                </a:lnTo>
                <a:lnTo>
                  <a:pt x="14993" y="286"/>
                </a:lnTo>
                <a:lnTo>
                  <a:pt x="14996" y="285"/>
                </a:lnTo>
                <a:lnTo>
                  <a:pt x="14998" y="284"/>
                </a:lnTo>
                <a:lnTo>
                  <a:pt x="15000" y="283"/>
                </a:lnTo>
                <a:lnTo>
                  <a:pt x="15003" y="283"/>
                </a:lnTo>
                <a:lnTo>
                  <a:pt x="15006" y="282"/>
                </a:lnTo>
                <a:lnTo>
                  <a:pt x="15009" y="282"/>
                </a:lnTo>
                <a:lnTo>
                  <a:pt x="15011" y="282"/>
                </a:lnTo>
                <a:lnTo>
                  <a:pt x="15014" y="282"/>
                </a:lnTo>
                <a:lnTo>
                  <a:pt x="15017" y="283"/>
                </a:lnTo>
                <a:lnTo>
                  <a:pt x="15133" y="306"/>
                </a:lnTo>
                <a:lnTo>
                  <a:pt x="15136" y="307"/>
                </a:lnTo>
                <a:lnTo>
                  <a:pt x="15138" y="307"/>
                </a:lnTo>
                <a:lnTo>
                  <a:pt x="15141" y="308"/>
                </a:lnTo>
                <a:lnTo>
                  <a:pt x="15143" y="310"/>
                </a:lnTo>
                <a:lnTo>
                  <a:pt x="15145" y="311"/>
                </a:lnTo>
                <a:lnTo>
                  <a:pt x="15147" y="313"/>
                </a:lnTo>
                <a:lnTo>
                  <a:pt x="15149" y="314"/>
                </a:lnTo>
                <a:lnTo>
                  <a:pt x="15150" y="316"/>
                </a:lnTo>
                <a:lnTo>
                  <a:pt x="15151" y="318"/>
                </a:lnTo>
                <a:lnTo>
                  <a:pt x="15152" y="320"/>
                </a:lnTo>
                <a:lnTo>
                  <a:pt x="15153" y="322"/>
                </a:lnTo>
                <a:lnTo>
                  <a:pt x="15154" y="324"/>
                </a:lnTo>
                <a:lnTo>
                  <a:pt x="15154" y="326"/>
                </a:lnTo>
                <a:lnTo>
                  <a:pt x="15154" y="328"/>
                </a:lnTo>
                <a:lnTo>
                  <a:pt x="15154" y="330"/>
                </a:lnTo>
                <a:lnTo>
                  <a:pt x="15153" y="332"/>
                </a:lnTo>
                <a:lnTo>
                  <a:pt x="15152" y="334"/>
                </a:lnTo>
                <a:lnTo>
                  <a:pt x="15151" y="336"/>
                </a:lnTo>
                <a:lnTo>
                  <a:pt x="15150" y="338"/>
                </a:lnTo>
                <a:lnTo>
                  <a:pt x="15148" y="340"/>
                </a:lnTo>
                <a:lnTo>
                  <a:pt x="15146" y="342"/>
                </a:lnTo>
                <a:lnTo>
                  <a:pt x="15144" y="343"/>
                </a:lnTo>
                <a:lnTo>
                  <a:pt x="15142" y="344"/>
                </a:lnTo>
                <a:lnTo>
                  <a:pt x="15140" y="346"/>
                </a:lnTo>
                <a:lnTo>
                  <a:pt x="15137" y="347"/>
                </a:lnTo>
                <a:lnTo>
                  <a:pt x="15135" y="347"/>
                </a:lnTo>
                <a:lnTo>
                  <a:pt x="15132" y="348"/>
                </a:lnTo>
                <a:lnTo>
                  <a:pt x="15129" y="348"/>
                </a:lnTo>
                <a:lnTo>
                  <a:pt x="15126" y="349"/>
                </a:lnTo>
                <a:lnTo>
                  <a:pt x="15124" y="349"/>
                </a:lnTo>
                <a:lnTo>
                  <a:pt x="15121" y="348"/>
                </a:lnTo>
                <a:lnTo>
                  <a:pt x="15118" y="348"/>
                </a:lnTo>
                <a:lnTo>
                  <a:pt x="15003" y="325"/>
                </a:lnTo>
                <a:lnTo>
                  <a:pt x="15000" y="324"/>
                </a:lnTo>
                <a:lnTo>
                  <a:pt x="14998" y="323"/>
                </a:lnTo>
                <a:lnTo>
                  <a:pt x="14995" y="322"/>
                </a:lnTo>
                <a:lnTo>
                  <a:pt x="14993" y="321"/>
                </a:lnTo>
                <a:lnTo>
                  <a:pt x="14991" y="320"/>
                </a:lnTo>
                <a:lnTo>
                  <a:pt x="14989" y="318"/>
                </a:lnTo>
                <a:lnTo>
                  <a:pt x="14987" y="317"/>
                </a:lnTo>
                <a:lnTo>
                  <a:pt x="14986" y="315"/>
                </a:lnTo>
                <a:lnTo>
                  <a:pt x="14985" y="313"/>
                </a:lnTo>
                <a:lnTo>
                  <a:pt x="14984" y="311"/>
                </a:lnTo>
                <a:lnTo>
                  <a:pt x="14983" y="309"/>
                </a:lnTo>
                <a:lnTo>
                  <a:pt x="14982" y="307"/>
                </a:lnTo>
                <a:lnTo>
                  <a:pt x="14982" y="305"/>
                </a:lnTo>
                <a:lnTo>
                  <a:pt x="14982" y="302"/>
                </a:lnTo>
                <a:lnTo>
                  <a:pt x="14982" y="300"/>
                </a:lnTo>
                <a:lnTo>
                  <a:pt x="14983" y="298"/>
                </a:lnTo>
                <a:moveTo>
                  <a:pt x="10264" y="340"/>
                </a:moveTo>
                <a:lnTo>
                  <a:pt x="10265" y="342"/>
                </a:lnTo>
                <a:lnTo>
                  <a:pt x="10266" y="344"/>
                </a:lnTo>
                <a:lnTo>
                  <a:pt x="10266" y="346"/>
                </a:lnTo>
                <a:lnTo>
                  <a:pt x="10267" y="348"/>
                </a:lnTo>
                <a:lnTo>
                  <a:pt x="10267" y="351"/>
                </a:lnTo>
                <a:lnTo>
                  <a:pt x="10266" y="353"/>
                </a:lnTo>
                <a:lnTo>
                  <a:pt x="10266" y="355"/>
                </a:lnTo>
                <a:lnTo>
                  <a:pt x="10265" y="357"/>
                </a:lnTo>
                <a:lnTo>
                  <a:pt x="10264" y="359"/>
                </a:lnTo>
                <a:lnTo>
                  <a:pt x="10262" y="360"/>
                </a:lnTo>
                <a:lnTo>
                  <a:pt x="10261" y="362"/>
                </a:lnTo>
                <a:lnTo>
                  <a:pt x="10259" y="364"/>
                </a:lnTo>
                <a:lnTo>
                  <a:pt x="10257" y="365"/>
                </a:lnTo>
                <a:lnTo>
                  <a:pt x="10255" y="367"/>
                </a:lnTo>
                <a:lnTo>
                  <a:pt x="10252" y="368"/>
                </a:lnTo>
                <a:lnTo>
                  <a:pt x="10249" y="369"/>
                </a:lnTo>
                <a:lnTo>
                  <a:pt x="10042" y="444"/>
                </a:lnTo>
                <a:lnTo>
                  <a:pt x="10040" y="445"/>
                </a:lnTo>
                <a:lnTo>
                  <a:pt x="10037" y="446"/>
                </a:lnTo>
                <a:lnTo>
                  <a:pt x="10034" y="446"/>
                </a:lnTo>
                <a:lnTo>
                  <a:pt x="10031" y="446"/>
                </a:lnTo>
                <a:lnTo>
                  <a:pt x="10029" y="446"/>
                </a:lnTo>
                <a:lnTo>
                  <a:pt x="10026" y="446"/>
                </a:lnTo>
                <a:lnTo>
                  <a:pt x="10023" y="446"/>
                </a:lnTo>
                <a:lnTo>
                  <a:pt x="10021" y="445"/>
                </a:lnTo>
                <a:lnTo>
                  <a:pt x="10018" y="445"/>
                </a:lnTo>
                <a:lnTo>
                  <a:pt x="10016" y="444"/>
                </a:lnTo>
                <a:lnTo>
                  <a:pt x="10013" y="443"/>
                </a:lnTo>
                <a:lnTo>
                  <a:pt x="10011" y="441"/>
                </a:lnTo>
                <a:lnTo>
                  <a:pt x="10009" y="440"/>
                </a:lnTo>
                <a:lnTo>
                  <a:pt x="10007" y="438"/>
                </a:lnTo>
                <a:lnTo>
                  <a:pt x="10006" y="437"/>
                </a:lnTo>
                <a:lnTo>
                  <a:pt x="10004" y="435"/>
                </a:lnTo>
                <a:lnTo>
                  <a:pt x="10003" y="433"/>
                </a:lnTo>
                <a:lnTo>
                  <a:pt x="10002" y="431"/>
                </a:lnTo>
                <a:lnTo>
                  <a:pt x="10002" y="429"/>
                </a:lnTo>
                <a:lnTo>
                  <a:pt x="10001" y="426"/>
                </a:lnTo>
                <a:lnTo>
                  <a:pt x="10001" y="424"/>
                </a:lnTo>
                <a:lnTo>
                  <a:pt x="10001" y="422"/>
                </a:lnTo>
                <a:lnTo>
                  <a:pt x="10002" y="420"/>
                </a:lnTo>
                <a:lnTo>
                  <a:pt x="10002" y="418"/>
                </a:lnTo>
                <a:lnTo>
                  <a:pt x="10003" y="416"/>
                </a:lnTo>
                <a:lnTo>
                  <a:pt x="10005" y="414"/>
                </a:lnTo>
                <a:lnTo>
                  <a:pt x="10006" y="412"/>
                </a:lnTo>
                <a:lnTo>
                  <a:pt x="10008" y="411"/>
                </a:lnTo>
                <a:lnTo>
                  <a:pt x="10009" y="409"/>
                </a:lnTo>
                <a:lnTo>
                  <a:pt x="10012" y="407"/>
                </a:lnTo>
                <a:lnTo>
                  <a:pt x="10014" y="406"/>
                </a:lnTo>
                <a:lnTo>
                  <a:pt x="10016" y="405"/>
                </a:lnTo>
                <a:lnTo>
                  <a:pt x="10226" y="329"/>
                </a:lnTo>
                <a:lnTo>
                  <a:pt x="10229" y="328"/>
                </a:lnTo>
                <a:lnTo>
                  <a:pt x="10232" y="328"/>
                </a:lnTo>
                <a:lnTo>
                  <a:pt x="10234" y="327"/>
                </a:lnTo>
                <a:lnTo>
                  <a:pt x="10237" y="327"/>
                </a:lnTo>
                <a:lnTo>
                  <a:pt x="10240" y="327"/>
                </a:lnTo>
                <a:lnTo>
                  <a:pt x="10243" y="327"/>
                </a:lnTo>
                <a:lnTo>
                  <a:pt x="10245" y="328"/>
                </a:lnTo>
                <a:lnTo>
                  <a:pt x="10248" y="328"/>
                </a:lnTo>
                <a:lnTo>
                  <a:pt x="10250" y="329"/>
                </a:lnTo>
                <a:lnTo>
                  <a:pt x="10253" y="330"/>
                </a:lnTo>
                <a:lnTo>
                  <a:pt x="10255" y="331"/>
                </a:lnTo>
                <a:lnTo>
                  <a:pt x="10257" y="333"/>
                </a:lnTo>
                <a:lnTo>
                  <a:pt x="10259" y="334"/>
                </a:lnTo>
                <a:lnTo>
                  <a:pt x="10261" y="336"/>
                </a:lnTo>
                <a:lnTo>
                  <a:pt x="10263" y="338"/>
                </a:lnTo>
                <a:lnTo>
                  <a:pt x="10264" y="340"/>
                </a:lnTo>
                <a:moveTo>
                  <a:pt x="9849" y="498"/>
                </a:moveTo>
                <a:lnTo>
                  <a:pt x="9851" y="500"/>
                </a:lnTo>
                <a:lnTo>
                  <a:pt x="9852" y="502"/>
                </a:lnTo>
                <a:lnTo>
                  <a:pt x="9853" y="504"/>
                </a:lnTo>
                <a:lnTo>
                  <a:pt x="9853" y="506"/>
                </a:lnTo>
                <a:lnTo>
                  <a:pt x="9853" y="509"/>
                </a:lnTo>
                <a:lnTo>
                  <a:pt x="9853" y="511"/>
                </a:lnTo>
                <a:lnTo>
                  <a:pt x="9853" y="513"/>
                </a:lnTo>
                <a:lnTo>
                  <a:pt x="9852" y="515"/>
                </a:lnTo>
                <a:lnTo>
                  <a:pt x="9851" y="517"/>
                </a:lnTo>
                <a:lnTo>
                  <a:pt x="9850" y="519"/>
                </a:lnTo>
                <a:lnTo>
                  <a:pt x="9849" y="520"/>
                </a:lnTo>
                <a:lnTo>
                  <a:pt x="9848" y="522"/>
                </a:lnTo>
                <a:lnTo>
                  <a:pt x="9846" y="524"/>
                </a:lnTo>
                <a:lnTo>
                  <a:pt x="9844" y="525"/>
                </a:lnTo>
                <a:lnTo>
                  <a:pt x="9842" y="527"/>
                </a:lnTo>
                <a:lnTo>
                  <a:pt x="9839" y="528"/>
                </a:lnTo>
                <a:lnTo>
                  <a:pt x="9642" y="619"/>
                </a:lnTo>
                <a:lnTo>
                  <a:pt x="9640" y="620"/>
                </a:lnTo>
                <a:lnTo>
                  <a:pt x="9637" y="621"/>
                </a:lnTo>
                <a:lnTo>
                  <a:pt x="9635" y="621"/>
                </a:lnTo>
                <a:lnTo>
                  <a:pt x="9632" y="622"/>
                </a:lnTo>
                <a:lnTo>
                  <a:pt x="9629" y="622"/>
                </a:lnTo>
                <a:lnTo>
                  <a:pt x="9626" y="622"/>
                </a:lnTo>
                <a:lnTo>
                  <a:pt x="9624" y="622"/>
                </a:lnTo>
                <a:lnTo>
                  <a:pt x="9621" y="621"/>
                </a:lnTo>
                <a:lnTo>
                  <a:pt x="9618" y="621"/>
                </a:lnTo>
                <a:lnTo>
                  <a:pt x="9616" y="620"/>
                </a:lnTo>
                <a:lnTo>
                  <a:pt x="9613" y="619"/>
                </a:lnTo>
                <a:lnTo>
                  <a:pt x="9611" y="618"/>
                </a:lnTo>
                <a:lnTo>
                  <a:pt x="9609" y="617"/>
                </a:lnTo>
                <a:lnTo>
                  <a:pt x="9607" y="615"/>
                </a:lnTo>
                <a:lnTo>
                  <a:pt x="9605" y="614"/>
                </a:lnTo>
                <a:lnTo>
                  <a:pt x="9603" y="612"/>
                </a:lnTo>
                <a:lnTo>
                  <a:pt x="9602" y="610"/>
                </a:lnTo>
                <a:lnTo>
                  <a:pt x="9601" y="608"/>
                </a:lnTo>
                <a:lnTo>
                  <a:pt x="9600" y="606"/>
                </a:lnTo>
                <a:lnTo>
                  <a:pt x="9599" y="604"/>
                </a:lnTo>
                <a:lnTo>
                  <a:pt x="9599" y="602"/>
                </a:lnTo>
                <a:lnTo>
                  <a:pt x="9599" y="600"/>
                </a:lnTo>
                <a:lnTo>
                  <a:pt x="9599" y="598"/>
                </a:lnTo>
                <a:lnTo>
                  <a:pt x="9599" y="596"/>
                </a:lnTo>
                <a:lnTo>
                  <a:pt x="9600" y="594"/>
                </a:lnTo>
                <a:lnTo>
                  <a:pt x="9601" y="592"/>
                </a:lnTo>
                <a:lnTo>
                  <a:pt x="9602" y="590"/>
                </a:lnTo>
                <a:lnTo>
                  <a:pt x="9603" y="588"/>
                </a:lnTo>
                <a:lnTo>
                  <a:pt x="9605" y="586"/>
                </a:lnTo>
                <a:lnTo>
                  <a:pt x="9607" y="585"/>
                </a:lnTo>
                <a:lnTo>
                  <a:pt x="9609" y="583"/>
                </a:lnTo>
                <a:lnTo>
                  <a:pt x="9611" y="582"/>
                </a:lnTo>
                <a:lnTo>
                  <a:pt x="9810" y="490"/>
                </a:lnTo>
                <a:lnTo>
                  <a:pt x="9813" y="489"/>
                </a:lnTo>
                <a:lnTo>
                  <a:pt x="9816" y="488"/>
                </a:lnTo>
                <a:lnTo>
                  <a:pt x="9818" y="488"/>
                </a:lnTo>
                <a:lnTo>
                  <a:pt x="9821" y="487"/>
                </a:lnTo>
                <a:lnTo>
                  <a:pt x="9824" y="487"/>
                </a:lnTo>
                <a:lnTo>
                  <a:pt x="9827" y="487"/>
                </a:lnTo>
                <a:lnTo>
                  <a:pt x="9829" y="487"/>
                </a:lnTo>
                <a:lnTo>
                  <a:pt x="9832" y="488"/>
                </a:lnTo>
                <a:lnTo>
                  <a:pt x="9835" y="489"/>
                </a:lnTo>
                <a:lnTo>
                  <a:pt x="9837" y="489"/>
                </a:lnTo>
                <a:lnTo>
                  <a:pt x="9840" y="490"/>
                </a:lnTo>
                <a:lnTo>
                  <a:pt x="9842" y="492"/>
                </a:lnTo>
                <a:lnTo>
                  <a:pt x="9844" y="493"/>
                </a:lnTo>
                <a:lnTo>
                  <a:pt x="9846" y="494"/>
                </a:lnTo>
                <a:lnTo>
                  <a:pt x="9848" y="496"/>
                </a:lnTo>
                <a:lnTo>
                  <a:pt x="9849" y="498"/>
                </a:lnTo>
                <a:moveTo>
                  <a:pt x="9458" y="687"/>
                </a:moveTo>
                <a:lnTo>
                  <a:pt x="9460" y="689"/>
                </a:lnTo>
                <a:lnTo>
                  <a:pt x="9461" y="691"/>
                </a:lnTo>
                <a:lnTo>
                  <a:pt x="9462" y="693"/>
                </a:lnTo>
                <a:lnTo>
                  <a:pt x="9463" y="695"/>
                </a:lnTo>
                <a:lnTo>
                  <a:pt x="9463" y="697"/>
                </a:lnTo>
                <a:lnTo>
                  <a:pt x="9464" y="699"/>
                </a:lnTo>
                <a:lnTo>
                  <a:pt x="9463" y="701"/>
                </a:lnTo>
                <a:lnTo>
                  <a:pt x="9463" y="703"/>
                </a:lnTo>
                <a:lnTo>
                  <a:pt x="9463" y="705"/>
                </a:lnTo>
                <a:lnTo>
                  <a:pt x="9462" y="707"/>
                </a:lnTo>
                <a:lnTo>
                  <a:pt x="9461" y="709"/>
                </a:lnTo>
                <a:lnTo>
                  <a:pt x="9459" y="711"/>
                </a:lnTo>
                <a:lnTo>
                  <a:pt x="9458" y="712"/>
                </a:lnTo>
                <a:lnTo>
                  <a:pt x="9456" y="714"/>
                </a:lnTo>
                <a:lnTo>
                  <a:pt x="9454" y="715"/>
                </a:lnTo>
                <a:lnTo>
                  <a:pt x="9451" y="717"/>
                </a:lnTo>
                <a:lnTo>
                  <a:pt x="9266" y="823"/>
                </a:lnTo>
                <a:lnTo>
                  <a:pt x="9264" y="824"/>
                </a:lnTo>
                <a:lnTo>
                  <a:pt x="9262" y="825"/>
                </a:lnTo>
                <a:lnTo>
                  <a:pt x="9259" y="826"/>
                </a:lnTo>
                <a:lnTo>
                  <a:pt x="9256" y="826"/>
                </a:lnTo>
                <a:lnTo>
                  <a:pt x="9254" y="827"/>
                </a:lnTo>
                <a:lnTo>
                  <a:pt x="9251" y="827"/>
                </a:lnTo>
                <a:lnTo>
                  <a:pt x="9248" y="827"/>
                </a:lnTo>
                <a:lnTo>
                  <a:pt x="9246" y="827"/>
                </a:lnTo>
                <a:lnTo>
                  <a:pt x="9243" y="826"/>
                </a:lnTo>
                <a:lnTo>
                  <a:pt x="9241" y="826"/>
                </a:lnTo>
                <a:lnTo>
                  <a:pt x="9238" y="825"/>
                </a:lnTo>
                <a:lnTo>
                  <a:pt x="9236" y="824"/>
                </a:lnTo>
                <a:lnTo>
                  <a:pt x="9233" y="823"/>
                </a:lnTo>
                <a:lnTo>
                  <a:pt x="9231" y="822"/>
                </a:lnTo>
                <a:lnTo>
                  <a:pt x="9229" y="820"/>
                </a:lnTo>
                <a:lnTo>
                  <a:pt x="9227" y="819"/>
                </a:lnTo>
                <a:lnTo>
                  <a:pt x="9226" y="817"/>
                </a:lnTo>
                <a:lnTo>
                  <a:pt x="9224" y="815"/>
                </a:lnTo>
                <a:lnTo>
                  <a:pt x="9223" y="813"/>
                </a:lnTo>
                <a:lnTo>
                  <a:pt x="9222" y="811"/>
                </a:lnTo>
                <a:lnTo>
                  <a:pt x="9221" y="809"/>
                </a:lnTo>
                <a:lnTo>
                  <a:pt x="9221" y="807"/>
                </a:lnTo>
                <a:lnTo>
                  <a:pt x="9221" y="805"/>
                </a:lnTo>
                <a:lnTo>
                  <a:pt x="9221" y="803"/>
                </a:lnTo>
                <a:lnTo>
                  <a:pt x="9222" y="801"/>
                </a:lnTo>
                <a:lnTo>
                  <a:pt x="9222" y="799"/>
                </a:lnTo>
                <a:lnTo>
                  <a:pt x="9223" y="797"/>
                </a:lnTo>
                <a:lnTo>
                  <a:pt x="9224" y="795"/>
                </a:lnTo>
                <a:lnTo>
                  <a:pt x="9226" y="793"/>
                </a:lnTo>
                <a:lnTo>
                  <a:pt x="9227" y="791"/>
                </a:lnTo>
                <a:lnTo>
                  <a:pt x="9229" y="789"/>
                </a:lnTo>
                <a:lnTo>
                  <a:pt x="9231" y="788"/>
                </a:lnTo>
                <a:lnTo>
                  <a:pt x="9418" y="682"/>
                </a:lnTo>
                <a:lnTo>
                  <a:pt x="9421" y="681"/>
                </a:lnTo>
                <a:lnTo>
                  <a:pt x="9423" y="680"/>
                </a:lnTo>
                <a:lnTo>
                  <a:pt x="9426" y="679"/>
                </a:lnTo>
                <a:lnTo>
                  <a:pt x="9429" y="678"/>
                </a:lnTo>
                <a:lnTo>
                  <a:pt x="9432" y="678"/>
                </a:lnTo>
                <a:lnTo>
                  <a:pt x="9434" y="678"/>
                </a:lnTo>
                <a:lnTo>
                  <a:pt x="9437" y="678"/>
                </a:lnTo>
                <a:lnTo>
                  <a:pt x="9440" y="678"/>
                </a:lnTo>
                <a:lnTo>
                  <a:pt x="9443" y="678"/>
                </a:lnTo>
                <a:lnTo>
                  <a:pt x="9445" y="679"/>
                </a:lnTo>
                <a:lnTo>
                  <a:pt x="9448" y="680"/>
                </a:lnTo>
                <a:lnTo>
                  <a:pt x="9450" y="681"/>
                </a:lnTo>
                <a:lnTo>
                  <a:pt x="9452" y="682"/>
                </a:lnTo>
                <a:lnTo>
                  <a:pt x="9455" y="683"/>
                </a:lnTo>
                <a:lnTo>
                  <a:pt x="9457" y="685"/>
                </a:lnTo>
                <a:lnTo>
                  <a:pt x="9458" y="687"/>
                </a:lnTo>
                <a:moveTo>
                  <a:pt x="9091" y="903"/>
                </a:moveTo>
                <a:lnTo>
                  <a:pt x="9093" y="905"/>
                </a:lnTo>
                <a:lnTo>
                  <a:pt x="9095" y="906"/>
                </a:lnTo>
                <a:lnTo>
                  <a:pt x="9096" y="908"/>
                </a:lnTo>
                <a:lnTo>
                  <a:pt x="9097" y="910"/>
                </a:lnTo>
                <a:lnTo>
                  <a:pt x="9098" y="912"/>
                </a:lnTo>
                <a:lnTo>
                  <a:pt x="9098" y="914"/>
                </a:lnTo>
                <a:lnTo>
                  <a:pt x="9098" y="917"/>
                </a:lnTo>
                <a:lnTo>
                  <a:pt x="9098" y="919"/>
                </a:lnTo>
                <a:lnTo>
                  <a:pt x="9098" y="921"/>
                </a:lnTo>
                <a:lnTo>
                  <a:pt x="9097" y="923"/>
                </a:lnTo>
                <a:lnTo>
                  <a:pt x="9096" y="925"/>
                </a:lnTo>
                <a:lnTo>
                  <a:pt x="9095" y="927"/>
                </a:lnTo>
                <a:lnTo>
                  <a:pt x="9094" y="929"/>
                </a:lnTo>
                <a:lnTo>
                  <a:pt x="9092" y="931"/>
                </a:lnTo>
                <a:lnTo>
                  <a:pt x="9091" y="932"/>
                </a:lnTo>
                <a:lnTo>
                  <a:pt x="9088" y="934"/>
                </a:lnTo>
                <a:lnTo>
                  <a:pt x="8916" y="1051"/>
                </a:lnTo>
                <a:lnTo>
                  <a:pt x="8914" y="1052"/>
                </a:lnTo>
                <a:lnTo>
                  <a:pt x="8912" y="1053"/>
                </a:lnTo>
                <a:lnTo>
                  <a:pt x="8910" y="1054"/>
                </a:lnTo>
                <a:lnTo>
                  <a:pt x="8907" y="1055"/>
                </a:lnTo>
                <a:lnTo>
                  <a:pt x="8904" y="1056"/>
                </a:lnTo>
                <a:lnTo>
                  <a:pt x="8902" y="1056"/>
                </a:lnTo>
                <a:lnTo>
                  <a:pt x="8899" y="1057"/>
                </a:lnTo>
                <a:lnTo>
                  <a:pt x="8896" y="1057"/>
                </a:lnTo>
                <a:lnTo>
                  <a:pt x="8894" y="1056"/>
                </a:lnTo>
                <a:lnTo>
                  <a:pt x="8891" y="1056"/>
                </a:lnTo>
                <a:lnTo>
                  <a:pt x="8888" y="1056"/>
                </a:lnTo>
                <a:lnTo>
                  <a:pt x="8886" y="1055"/>
                </a:lnTo>
                <a:lnTo>
                  <a:pt x="8883" y="1054"/>
                </a:lnTo>
                <a:lnTo>
                  <a:pt x="8881" y="1053"/>
                </a:lnTo>
                <a:lnTo>
                  <a:pt x="8879" y="1051"/>
                </a:lnTo>
                <a:lnTo>
                  <a:pt x="8876" y="1050"/>
                </a:lnTo>
                <a:lnTo>
                  <a:pt x="8874" y="1048"/>
                </a:lnTo>
                <a:lnTo>
                  <a:pt x="8873" y="1046"/>
                </a:lnTo>
                <a:lnTo>
                  <a:pt x="8871" y="1044"/>
                </a:lnTo>
                <a:lnTo>
                  <a:pt x="8870" y="1042"/>
                </a:lnTo>
                <a:lnTo>
                  <a:pt x="8870" y="1040"/>
                </a:lnTo>
                <a:lnTo>
                  <a:pt x="8869" y="1038"/>
                </a:lnTo>
                <a:lnTo>
                  <a:pt x="8869" y="1036"/>
                </a:lnTo>
                <a:lnTo>
                  <a:pt x="8869" y="1034"/>
                </a:lnTo>
                <a:lnTo>
                  <a:pt x="8869" y="1032"/>
                </a:lnTo>
                <a:lnTo>
                  <a:pt x="8869" y="1030"/>
                </a:lnTo>
                <a:lnTo>
                  <a:pt x="8870" y="1028"/>
                </a:lnTo>
                <a:lnTo>
                  <a:pt x="8871" y="1026"/>
                </a:lnTo>
                <a:lnTo>
                  <a:pt x="8872" y="1024"/>
                </a:lnTo>
                <a:lnTo>
                  <a:pt x="8874" y="1022"/>
                </a:lnTo>
                <a:lnTo>
                  <a:pt x="8875" y="1020"/>
                </a:lnTo>
                <a:lnTo>
                  <a:pt x="8877" y="1019"/>
                </a:lnTo>
                <a:lnTo>
                  <a:pt x="9051" y="901"/>
                </a:lnTo>
                <a:lnTo>
                  <a:pt x="9054" y="899"/>
                </a:lnTo>
                <a:lnTo>
                  <a:pt x="9056" y="898"/>
                </a:lnTo>
                <a:lnTo>
                  <a:pt x="9059" y="897"/>
                </a:lnTo>
                <a:lnTo>
                  <a:pt x="9061" y="896"/>
                </a:lnTo>
                <a:lnTo>
                  <a:pt x="9064" y="896"/>
                </a:lnTo>
                <a:lnTo>
                  <a:pt x="9067" y="896"/>
                </a:lnTo>
                <a:lnTo>
                  <a:pt x="9069" y="895"/>
                </a:lnTo>
                <a:lnTo>
                  <a:pt x="9072" y="895"/>
                </a:lnTo>
                <a:lnTo>
                  <a:pt x="9075" y="896"/>
                </a:lnTo>
                <a:lnTo>
                  <a:pt x="9078" y="896"/>
                </a:lnTo>
                <a:lnTo>
                  <a:pt x="9080" y="897"/>
                </a:lnTo>
                <a:lnTo>
                  <a:pt x="9083" y="898"/>
                </a:lnTo>
                <a:lnTo>
                  <a:pt x="9085" y="899"/>
                </a:lnTo>
                <a:lnTo>
                  <a:pt x="9087" y="900"/>
                </a:lnTo>
                <a:lnTo>
                  <a:pt x="9089" y="901"/>
                </a:lnTo>
                <a:lnTo>
                  <a:pt x="9091" y="903"/>
                </a:lnTo>
                <a:moveTo>
                  <a:pt x="8750" y="1143"/>
                </a:moveTo>
                <a:lnTo>
                  <a:pt x="8752" y="1144"/>
                </a:lnTo>
                <a:lnTo>
                  <a:pt x="8754" y="1146"/>
                </a:lnTo>
                <a:lnTo>
                  <a:pt x="8755" y="1148"/>
                </a:lnTo>
                <a:lnTo>
                  <a:pt x="8757" y="1150"/>
                </a:lnTo>
                <a:lnTo>
                  <a:pt x="8758" y="1152"/>
                </a:lnTo>
                <a:lnTo>
                  <a:pt x="8758" y="1154"/>
                </a:lnTo>
                <a:lnTo>
                  <a:pt x="8759" y="1156"/>
                </a:lnTo>
                <a:lnTo>
                  <a:pt x="8759" y="1158"/>
                </a:lnTo>
                <a:lnTo>
                  <a:pt x="8759" y="1160"/>
                </a:lnTo>
                <a:lnTo>
                  <a:pt x="8758" y="1162"/>
                </a:lnTo>
                <a:lnTo>
                  <a:pt x="8758" y="1164"/>
                </a:lnTo>
                <a:lnTo>
                  <a:pt x="8757" y="1166"/>
                </a:lnTo>
                <a:lnTo>
                  <a:pt x="8755" y="1168"/>
                </a:lnTo>
                <a:lnTo>
                  <a:pt x="8754" y="1169"/>
                </a:lnTo>
                <a:lnTo>
                  <a:pt x="8752" y="1171"/>
                </a:lnTo>
                <a:lnTo>
                  <a:pt x="8750" y="1173"/>
                </a:lnTo>
                <a:lnTo>
                  <a:pt x="8589" y="1300"/>
                </a:lnTo>
                <a:lnTo>
                  <a:pt x="8587" y="1301"/>
                </a:lnTo>
                <a:lnTo>
                  <a:pt x="8585" y="1303"/>
                </a:lnTo>
                <a:lnTo>
                  <a:pt x="8583" y="1304"/>
                </a:lnTo>
                <a:lnTo>
                  <a:pt x="8580" y="1305"/>
                </a:lnTo>
                <a:lnTo>
                  <a:pt x="8577" y="1306"/>
                </a:lnTo>
                <a:lnTo>
                  <a:pt x="8575" y="1306"/>
                </a:lnTo>
                <a:lnTo>
                  <a:pt x="8572" y="1306"/>
                </a:lnTo>
                <a:lnTo>
                  <a:pt x="8569" y="1307"/>
                </a:lnTo>
                <a:lnTo>
                  <a:pt x="8567" y="1307"/>
                </a:lnTo>
                <a:lnTo>
                  <a:pt x="8564" y="1306"/>
                </a:lnTo>
                <a:lnTo>
                  <a:pt x="8561" y="1306"/>
                </a:lnTo>
                <a:lnTo>
                  <a:pt x="8559" y="1305"/>
                </a:lnTo>
                <a:lnTo>
                  <a:pt x="8556" y="1304"/>
                </a:lnTo>
                <a:lnTo>
                  <a:pt x="8554" y="1303"/>
                </a:lnTo>
                <a:lnTo>
                  <a:pt x="8552" y="1302"/>
                </a:lnTo>
                <a:lnTo>
                  <a:pt x="8549" y="1301"/>
                </a:lnTo>
                <a:lnTo>
                  <a:pt x="8547" y="1299"/>
                </a:lnTo>
                <a:lnTo>
                  <a:pt x="8545" y="1297"/>
                </a:lnTo>
                <a:lnTo>
                  <a:pt x="8544" y="1296"/>
                </a:lnTo>
                <a:lnTo>
                  <a:pt x="8543" y="1294"/>
                </a:lnTo>
                <a:lnTo>
                  <a:pt x="8542" y="1292"/>
                </a:lnTo>
                <a:lnTo>
                  <a:pt x="8541" y="1290"/>
                </a:lnTo>
                <a:lnTo>
                  <a:pt x="8540" y="1288"/>
                </a:lnTo>
                <a:lnTo>
                  <a:pt x="8540" y="1286"/>
                </a:lnTo>
                <a:lnTo>
                  <a:pt x="8540" y="1283"/>
                </a:lnTo>
                <a:lnTo>
                  <a:pt x="8541" y="1281"/>
                </a:lnTo>
                <a:lnTo>
                  <a:pt x="8541" y="1279"/>
                </a:lnTo>
                <a:lnTo>
                  <a:pt x="8542" y="1277"/>
                </a:lnTo>
                <a:lnTo>
                  <a:pt x="8543" y="1275"/>
                </a:lnTo>
                <a:lnTo>
                  <a:pt x="8545" y="1273"/>
                </a:lnTo>
                <a:lnTo>
                  <a:pt x="8547" y="1271"/>
                </a:lnTo>
                <a:lnTo>
                  <a:pt x="8548" y="1270"/>
                </a:lnTo>
                <a:lnTo>
                  <a:pt x="8710" y="1142"/>
                </a:lnTo>
                <a:lnTo>
                  <a:pt x="8713" y="1140"/>
                </a:lnTo>
                <a:lnTo>
                  <a:pt x="8715" y="1139"/>
                </a:lnTo>
                <a:lnTo>
                  <a:pt x="8717" y="1138"/>
                </a:lnTo>
                <a:lnTo>
                  <a:pt x="8720" y="1137"/>
                </a:lnTo>
                <a:lnTo>
                  <a:pt x="8722" y="1137"/>
                </a:lnTo>
                <a:lnTo>
                  <a:pt x="8725" y="1136"/>
                </a:lnTo>
                <a:lnTo>
                  <a:pt x="8728" y="1136"/>
                </a:lnTo>
                <a:lnTo>
                  <a:pt x="8730" y="1136"/>
                </a:lnTo>
                <a:lnTo>
                  <a:pt x="8733" y="1136"/>
                </a:lnTo>
                <a:lnTo>
                  <a:pt x="8736" y="1136"/>
                </a:lnTo>
                <a:lnTo>
                  <a:pt x="8738" y="1137"/>
                </a:lnTo>
                <a:lnTo>
                  <a:pt x="8741" y="1138"/>
                </a:lnTo>
                <a:lnTo>
                  <a:pt x="8744" y="1139"/>
                </a:lnTo>
                <a:lnTo>
                  <a:pt x="8746" y="1140"/>
                </a:lnTo>
                <a:lnTo>
                  <a:pt x="8748" y="1141"/>
                </a:lnTo>
                <a:lnTo>
                  <a:pt x="8750" y="1143"/>
                </a:lnTo>
                <a:moveTo>
                  <a:pt x="8431" y="1400"/>
                </a:moveTo>
                <a:lnTo>
                  <a:pt x="8434" y="1401"/>
                </a:lnTo>
                <a:lnTo>
                  <a:pt x="8435" y="1403"/>
                </a:lnTo>
                <a:lnTo>
                  <a:pt x="8437" y="1405"/>
                </a:lnTo>
                <a:lnTo>
                  <a:pt x="8438" y="1406"/>
                </a:lnTo>
                <a:lnTo>
                  <a:pt x="8439" y="1408"/>
                </a:lnTo>
                <a:lnTo>
                  <a:pt x="8440" y="1410"/>
                </a:lnTo>
                <a:lnTo>
                  <a:pt x="8441" y="1412"/>
                </a:lnTo>
                <a:lnTo>
                  <a:pt x="8441" y="1414"/>
                </a:lnTo>
                <a:lnTo>
                  <a:pt x="8441" y="1416"/>
                </a:lnTo>
                <a:lnTo>
                  <a:pt x="8441" y="1418"/>
                </a:lnTo>
                <a:lnTo>
                  <a:pt x="8440" y="1420"/>
                </a:lnTo>
                <a:lnTo>
                  <a:pt x="8439" y="1422"/>
                </a:lnTo>
                <a:lnTo>
                  <a:pt x="8438" y="1424"/>
                </a:lnTo>
                <a:lnTo>
                  <a:pt x="8437" y="1426"/>
                </a:lnTo>
                <a:lnTo>
                  <a:pt x="8435" y="1428"/>
                </a:lnTo>
                <a:lnTo>
                  <a:pt x="8433" y="1430"/>
                </a:lnTo>
                <a:lnTo>
                  <a:pt x="8283" y="1564"/>
                </a:lnTo>
                <a:lnTo>
                  <a:pt x="8281" y="1565"/>
                </a:lnTo>
                <a:lnTo>
                  <a:pt x="8279" y="1567"/>
                </a:lnTo>
                <a:lnTo>
                  <a:pt x="8277" y="1568"/>
                </a:lnTo>
                <a:lnTo>
                  <a:pt x="8275" y="1569"/>
                </a:lnTo>
                <a:lnTo>
                  <a:pt x="8272" y="1570"/>
                </a:lnTo>
                <a:lnTo>
                  <a:pt x="8270" y="1570"/>
                </a:lnTo>
                <a:lnTo>
                  <a:pt x="8267" y="1571"/>
                </a:lnTo>
                <a:lnTo>
                  <a:pt x="8264" y="1571"/>
                </a:lnTo>
                <a:lnTo>
                  <a:pt x="8261" y="1571"/>
                </a:lnTo>
                <a:lnTo>
                  <a:pt x="8259" y="1571"/>
                </a:lnTo>
                <a:lnTo>
                  <a:pt x="8256" y="1571"/>
                </a:lnTo>
                <a:lnTo>
                  <a:pt x="8253" y="1570"/>
                </a:lnTo>
                <a:lnTo>
                  <a:pt x="8251" y="1570"/>
                </a:lnTo>
                <a:lnTo>
                  <a:pt x="8248" y="1569"/>
                </a:lnTo>
                <a:lnTo>
                  <a:pt x="8246" y="1568"/>
                </a:lnTo>
                <a:lnTo>
                  <a:pt x="8243" y="1567"/>
                </a:lnTo>
                <a:lnTo>
                  <a:pt x="8241" y="1565"/>
                </a:lnTo>
                <a:lnTo>
                  <a:pt x="8239" y="1563"/>
                </a:lnTo>
                <a:lnTo>
                  <a:pt x="8238" y="1562"/>
                </a:lnTo>
                <a:lnTo>
                  <a:pt x="8236" y="1560"/>
                </a:lnTo>
                <a:lnTo>
                  <a:pt x="8235" y="1558"/>
                </a:lnTo>
                <a:lnTo>
                  <a:pt x="8234" y="1556"/>
                </a:lnTo>
                <a:lnTo>
                  <a:pt x="8234" y="1554"/>
                </a:lnTo>
                <a:lnTo>
                  <a:pt x="8233" y="1552"/>
                </a:lnTo>
                <a:lnTo>
                  <a:pt x="8233" y="1549"/>
                </a:lnTo>
                <a:lnTo>
                  <a:pt x="8233" y="1547"/>
                </a:lnTo>
                <a:lnTo>
                  <a:pt x="8234" y="1545"/>
                </a:lnTo>
                <a:lnTo>
                  <a:pt x="8234" y="1543"/>
                </a:lnTo>
                <a:lnTo>
                  <a:pt x="8235" y="1541"/>
                </a:lnTo>
                <a:lnTo>
                  <a:pt x="8236" y="1539"/>
                </a:lnTo>
                <a:lnTo>
                  <a:pt x="8238" y="1537"/>
                </a:lnTo>
                <a:lnTo>
                  <a:pt x="8239" y="1536"/>
                </a:lnTo>
                <a:lnTo>
                  <a:pt x="8391" y="1401"/>
                </a:lnTo>
                <a:lnTo>
                  <a:pt x="8393" y="1399"/>
                </a:lnTo>
                <a:lnTo>
                  <a:pt x="8396" y="1398"/>
                </a:lnTo>
                <a:lnTo>
                  <a:pt x="8398" y="1397"/>
                </a:lnTo>
                <a:lnTo>
                  <a:pt x="8400" y="1396"/>
                </a:lnTo>
                <a:lnTo>
                  <a:pt x="8403" y="1395"/>
                </a:lnTo>
                <a:lnTo>
                  <a:pt x="8405" y="1394"/>
                </a:lnTo>
                <a:lnTo>
                  <a:pt x="8408" y="1394"/>
                </a:lnTo>
                <a:lnTo>
                  <a:pt x="8411" y="1394"/>
                </a:lnTo>
                <a:lnTo>
                  <a:pt x="8413" y="1394"/>
                </a:lnTo>
                <a:lnTo>
                  <a:pt x="8416" y="1394"/>
                </a:lnTo>
                <a:lnTo>
                  <a:pt x="8419" y="1395"/>
                </a:lnTo>
                <a:lnTo>
                  <a:pt x="8422" y="1395"/>
                </a:lnTo>
                <a:lnTo>
                  <a:pt x="8424" y="1396"/>
                </a:lnTo>
                <a:lnTo>
                  <a:pt x="8427" y="1397"/>
                </a:lnTo>
                <a:lnTo>
                  <a:pt x="8429" y="1398"/>
                </a:lnTo>
                <a:lnTo>
                  <a:pt x="8431" y="1400"/>
                </a:lnTo>
                <a:moveTo>
                  <a:pt x="8132" y="1670"/>
                </a:moveTo>
                <a:lnTo>
                  <a:pt x="8135" y="1671"/>
                </a:lnTo>
                <a:lnTo>
                  <a:pt x="8136" y="1673"/>
                </a:lnTo>
                <a:lnTo>
                  <a:pt x="8138" y="1674"/>
                </a:lnTo>
                <a:lnTo>
                  <a:pt x="8140" y="1676"/>
                </a:lnTo>
                <a:lnTo>
                  <a:pt x="8141" y="1678"/>
                </a:lnTo>
                <a:lnTo>
                  <a:pt x="8142" y="1680"/>
                </a:lnTo>
                <a:lnTo>
                  <a:pt x="8142" y="1682"/>
                </a:lnTo>
                <a:lnTo>
                  <a:pt x="8143" y="1684"/>
                </a:lnTo>
                <a:lnTo>
                  <a:pt x="8143" y="1686"/>
                </a:lnTo>
                <a:lnTo>
                  <a:pt x="8143" y="1688"/>
                </a:lnTo>
                <a:lnTo>
                  <a:pt x="8142" y="1690"/>
                </a:lnTo>
                <a:lnTo>
                  <a:pt x="8142" y="1692"/>
                </a:lnTo>
                <a:lnTo>
                  <a:pt x="8141" y="1694"/>
                </a:lnTo>
                <a:lnTo>
                  <a:pt x="8140" y="1696"/>
                </a:lnTo>
                <a:lnTo>
                  <a:pt x="8138" y="1698"/>
                </a:lnTo>
                <a:lnTo>
                  <a:pt x="8136" y="1700"/>
                </a:lnTo>
                <a:lnTo>
                  <a:pt x="7993" y="1839"/>
                </a:lnTo>
                <a:lnTo>
                  <a:pt x="7992" y="1840"/>
                </a:lnTo>
                <a:lnTo>
                  <a:pt x="7989" y="1842"/>
                </a:lnTo>
                <a:lnTo>
                  <a:pt x="7987" y="1843"/>
                </a:lnTo>
                <a:lnTo>
                  <a:pt x="7985" y="1844"/>
                </a:lnTo>
                <a:lnTo>
                  <a:pt x="7982" y="1845"/>
                </a:lnTo>
                <a:lnTo>
                  <a:pt x="7980" y="1846"/>
                </a:lnTo>
                <a:lnTo>
                  <a:pt x="7977" y="1847"/>
                </a:lnTo>
                <a:lnTo>
                  <a:pt x="7974" y="1847"/>
                </a:lnTo>
                <a:lnTo>
                  <a:pt x="7971" y="1847"/>
                </a:lnTo>
                <a:lnTo>
                  <a:pt x="7969" y="1847"/>
                </a:lnTo>
                <a:lnTo>
                  <a:pt x="7966" y="1847"/>
                </a:lnTo>
                <a:lnTo>
                  <a:pt x="7963" y="1846"/>
                </a:lnTo>
                <a:lnTo>
                  <a:pt x="7961" y="1846"/>
                </a:lnTo>
                <a:lnTo>
                  <a:pt x="7958" y="1845"/>
                </a:lnTo>
                <a:lnTo>
                  <a:pt x="7956" y="1844"/>
                </a:lnTo>
                <a:lnTo>
                  <a:pt x="7953" y="1843"/>
                </a:lnTo>
                <a:lnTo>
                  <a:pt x="7951" y="1841"/>
                </a:lnTo>
                <a:lnTo>
                  <a:pt x="7949" y="1840"/>
                </a:lnTo>
                <a:lnTo>
                  <a:pt x="7947" y="1838"/>
                </a:lnTo>
                <a:lnTo>
                  <a:pt x="7946" y="1836"/>
                </a:lnTo>
                <a:lnTo>
                  <a:pt x="7945" y="1834"/>
                </a:lnTo>
                <a:lnTo>
                  <a:pt x="7944" y="1832"/>
                </a:lnTo>
                <a:lnTo>
                  <a:pt x="7943" y="1830"/>
                </a:lnTo>
                <a:lnTo>
                  <a:pt x="7942" y="1828"/>
                </a:lnTo>
                <a:lnTo>
                  <a:pt x="7942" y="1826"/>
                </a:lnTo>
                <a:lnTo>
                  <a:pt x="7942" y="1824"/>
                </a:lnTo>
                <a:lnTo>
                  <a:pt x="7943" y="1822"/>
                </a:lnTo>
                <a:lnTo>
                  <a:pt x="7943" y="1820"/>
                </a:lnTo>
                <a:lnTo>
                  <a:pt x="7944" y="1818"/>
                </a:lnTo>
                <a:lnTo>
                  <a:pt x="7945" y="1816"/>
                </a:lnTo>
                <a:lnTo>
                  <a:pt x="7947" y="1814"/>
                </a:lnTo>
                <a:lnTo>
                  <a:pt x="7948" y="1812"/>
                </a:lnTo>
                <a:lnTo>
                  <a:pt x="8092" y="1673"/>
                </a:lnTo>
                <a:lnTo>
                  <a:pt x="8094" y="1671"/>
                </a:lnTo>
                <a:lnTo>
                  <a:pt x="8096" y="1670"/>
                </a:lnTo>
                <a:lnTo>
                  <a:pt x="8098" y="1668"/>
                </a:lnTo>
                <a:lnTo>
                  <a:pt x="8101" y="1667"/>
                </a:lnTo>
                <a:lnTo>
                  <a:pt x="8103" y="1666"/>
                </a:lnTo>
                <a:lnTo>
                  <a:pt x="8106" y="1666"/>
                </a:lnTo>
                <a:lnTo>
                  <a:pt x="8108" y="1665"/>
                </a:lnTo>
                <a:lnTo>
                  <a:pt x="8111" y="1665"/>
                </a:lnTo>
                <a:lnTo>
                  <a:pt x="8114" y="1665"/>
                </a:lnTo>
                <a:lnTo>
                  <a:pt x="8116" y="1665"/>
                </a:lnTo>
                <a:lnTo>
                  <a:pt x="8119" y="1665"/>
                </a:lnTo>
                <a:lnTo>
                  <a:pt x="8122" y="1665"/>
                </a:lnTo>
                <a:lnTo>
                  <a:pt x="8125" y="1666"/>
                </a:lnTo>
                <a:lnTo>
                  <a:pt x="8127" y="1667"/>
                </a:lnTo>
                <a:lnTo>
                  <a:pt x="8130" y="1668"/>
                </a:lnTo>
                <a:lnTo>
                  <a:pt x="8132" y="1670"/>
                </a:lnTo>
                <a:moveTo>
                  <a:pt x="7847" y="1949"/>
                </a:moveTo>
                <a:lnTo>
                  <a:pt x="7850" y="1950"/>
                </a:lnTo>
                <a:lnTo>
                  <a:pt x="7852" y="1951"/>
                </a:lnTo>
                <a:lnTo>
                  <a:pt x="7853" y="1953"/>
                </a:lnTo>
                <a:lnTo>
                  <a:pt x="7855" y="1955"/>
                </a:lnTo>
                <a:lnTo>
                  <a:pt x="7856" y="1957"/>
                </a:lnTo>
                <a:lnTo>
                  <a:pt x="7857" y="1959"/>
                </a:lnTo>
                <a:lnTo>
                  <a:pt x="7858" y="1961"/>
                </a:lnTo>
                <a:lnTo>
                  <a:pt x="7858" y="1963"/>
                </a:lnTo>
                <a:lnTo>
                  <a:pt x="7858" y="1965"/>
                </a:lnTo>
                <a:lnTo>
                  <a:pt x="7858" y="1967"/>
                </a:lnTo>
                <a:lnTo>
                  <a:pt x="7858" y="1969"/>
                </a:lnTo>
                <a:lnTo>
                  <a:pt x="7858" y="1971"/>
                </a:lnTo>
                <a:lnTo>
                  <a:pt x="7857" y="1974"/>
                </a:lnTo>
                <a:lnTo>
                  <a:pt x="7856" y="1976"/>
                </a:lnTo>
                <a:lnTo>
                  <a:pt x="7854" y="1978"/>
                </a:lnTo>
                <a:lnTo>
                  <a:pt x="7852" y="1980"/>
                </a:lnTo>
                <a:lnTo>
                  <a:pt x="7714" y="2121"/>
                </a:lnTo>
                <a:lnTo>
                  <a:pt x="7713" y="2122"/>
                </a:lnTo>
                <a:lnTo>
                  <a:pt x="7710" y="2124"/>
                </a:lnTo>
                <a:lnTo>
                  <a:pt x="7708" y="2125"/>
                </a:lnTo>
                <a:lnTo>
                  <a:pt x="7706" y="2127"/>
                </a:lnTo>
                <a:lnTo>
                  <a:pt x="7703" y="2128"/>
                </a:lnTo>
                <a:lnTo>
                  <a:pt x="7701" y="2128"/>
                </a:lnTo>
                <a:lnTo>
                  <a:pt x="7698" y="2129"/>
                </a:lnTo>
                <a:lnTo>
                  <a:pt x="7696" y="2129"/>
                </a:lnTo>
                <a:lnTo>
                  <a:pt x="7693" y="2130"/>
                </a:lnTo>
                <a:lnTo>
                  <a:pt x="7690" y="2130"/>
                </a:lnTo>
                <a:lnTo>
                  <a:pt x="7688" y="2129"/>
                </a:lnTo>
                <a:lnTo>
                  <a:pt x="7685" y="2129"/>
                </a:lnTo>
                <a:lnTo>
                  <a:pt x="7682" y="2129"/>
                </a:lnTo>
                <a:lnTo>
                  <a:pt x="7680" y="2128"/>
                </a:lnTo>
                <a:lnTo>
                  <a:pt x="7677" y="2127"/>
                </a:lnTo>
                <a:lnTo>
                  <a:pt x="7674" y="2126"/>
                </a:lnTo>
                <a:lnTo>
                  <a:pt x="7672" y="2124"/>
                </a:lnTo>
                <a:lnTo>
                  <a:pt x="7670" y="2123"/>
                </a:lnTo>
                <a:lnTo>
                  <a:pt x="7668" y="2121"/>
                </a:lnTo>
                <a:lnTo>
                  <a:pt x="7667" y="2119"/>
                </a:lnTo>
                <a:lnTo>
                  <a:pt x="7666" y="2117"/>
                </a:lnTo>
                <a:lnTo>
                  <a:pt x="7665" y="2115"/>
                </a:lnTo>
                <a:lnTo>
                  <a:pt x="7664" y="2113"/>
                </a:lnTo>
                <a:lnTo>
                  <a:pt x="7663" y="2111"/>
                </a:lnTo>
                <a:lnTo>
                  <a:pt x="7663" y="2109"/>
                </a:lnTo>
                <a:lnTo>
                  <a:pt x="7663" y="2107"/>
                </a:lnTo>
                <a:lnTo>
                  <a:pt x="7663" y="2105"/>
                </a:lnTo>
                <a:lnTo>
                  <a:pt x="7664" y="2103"/>
                </a:lnTo>
                <a:lnTo>
                  <a:pt x="7665" y="2101"/>
                </a:lnTo>
                <a:lnTo>
                  <a:pt x="7666" y="2099"/>
                </a:lnTo>
                <a:lnTo>
                  <a:pt x="7667" y="2097"/>
                </a:lnTo>
                <a:lnTo>
                  <a:pt x="7668" y="2096"/>
                </a:lnTo>
                <a:lnTo>
                  <a:pt x="7807" y="1953"/>
                </a:lnTo>
                <a:lnTo>
                  <a:pt x="7809" y="1951"/>
                </a:lnTo>
                <a:lnTo>
                  <a:pt x="7811" y="1950"/>
                </a:lnTo>
                <a:lnTo>
                  <a:pt x="7813" y="1948"/>
                </a:lnTo>
                <a:lnTo>
                  <a:pt x="7816" y="1947"/>
                </a:lnTo>
                <a:lnTo>
                  <a:pt x="7818" y="1946"/>
                </a:lnTo>
                <a:lnTo>
                  <a:pt x="7821" y="1945"/>
                </a:lnTo>
                <a:lnTo>
                  <a:pt x="7823" y="1945"/>
                </a:lnTo>
                <a:lnTo>
                  <a:pt x="7826" y="1945"/>
                </a:lnTo>
                <a:lnTo>
                  <a:pt x="7829" y="1944"/>
                </a:lnTo>
                <a:lnTo>
                  <a:pt x="7831" y="1944"/>
                </a:lnTo>
                <a:lnTo>
                  <a:pt x="7834" y="1945"/>
                </a:lnTo>
                <a:lnTo>
                  <a:pt x="7837" y="1945"/>
                </a:lnTo>
                <a:lnTo>
                  <a:pt x="7840" y="1946"/>
                </a:lnTo>
                <a:lnTo>
                  <a:pt x="7842" y="1946"/>
                </a:lnTo>
                <a:lnTo>
                  <a:pt x="7845" y="1947"/>
                </a:lnTo>
                <a:lnTo>
                  <a:pt x="7847" y="1949"/>
                </a:lnTo>
                <a:moveTo>
                  <a:pt x="7572" y="2234"/>
                </a:moveTo>
                <a:lnTo>
                  <a:pt x="7574" y="2235"/>
                </a:lnTo>
                <a:lnTo>
                  <a:pt x="7576" y="2236"/>
                </a:lnTo>
                <a:lnTo>
                  <a:pt x="7577" y="2238"/>
                </a:lnTo>
                <a:lnTo>
                  <a:pt x="7579" y="2240"/>
                </a:lnTo>
                <a:lnTo>
                  <a:pt x="7580" y="2242"/>
                </a:lnTo>
                <a:lnTo>
                  <a:pt x="7581" y="2244"/>
                </a:lnTo>
                <a:lnTo>
                  <a:pt x="7582" y="2246"/>
                </a:lnTo>
                <a:lnTo>
                  <a:pt x="7582" y="2248"/>
                </a:lnTo>
                <a:lnTo>
                  <a:pt x="7583" y="2250"/>
                </a:lnTo>
                <a:lnTo>
                  <a:pt x="7583" y="2252"/>
                </a:lnTo>
                <a:lnTo>
                  <a:pt x="7583" y="2254"/>
                </a:lnTo>
                <a:lnTo>
                  <a:pt x="7582" y="2256"/>
                </a:lnTo>
                <a:lnTo>
                  <a:pt x="7581" y="2258"/>
                </a:lnTo>
                <a:lnTo>
                  <a:pt x="7580" y="2260"/>
                </a:lnTo>
                <a:lnTo>
                  <a:pt x="7579" y="2262"/>
                </a:lnTo>
                <a:lnTo>
                  <a:pt x="7577" y="2263"/>
                </a:lnTo>
                <a:lnTo>
                  <a:pt x="7442" y="2406"/>
                </a:lnTo>
                <a:lnTo>
                  <a:pt x="7440" y="2408"/>
                </a:lnTo>
                <a:lnTo>
                  <a:pt x="7438" y="2410"/>
                </a:lnTo>
                <a:lnTo>
                  <a:pt x="7436" y="2411"/>
                </a:lnTo>
                <a:lnTo>
                  <a:pt x="7433" y="2412"/>
                </a:lnTo>
                <a:lnTo>
                  <a:pt x="7431" y="2413"/>
                </a:lnTo>
                <a:lnTo>
                  <a:pt x="7428" y="2414"/>
                </a:lnTo>
                <a:lnTo>
                  <a:pt x="7426" y="2415"/>
                </a:lnTo>
                <a:lnTo>
                  <a:pt x="7423" y="2415"/>
                </a:lnTo>
                <a:lnTo>
                  <a:pt x="7420" y="2416"/>
                </a:lnTo>
                <a:lnTo>
                  <a:pt x="7418" y="2416"/>
                </a:lnTo>
                <a:lnTo>
                  <a:pt x="7415" y="2415"/>
                </a:lnTo>
                <a:lnTo>
                  <a:pt x="7412" y="2415"/>
                </a:lnTo>
                <a:lnTo>
                  <a:pt x="7409" y="2414"/>
                </a:lnTo>
                <a:lnTo>
                  <a:pt x="7407" y="2414"/>
                </a:lnTo>
                <a:lnTo>
                  <a:pt x="7404" y="2413"/>
                </a:lnTo>
                <a:lnTo>
                  <a:pt x="7402" y="2411"/>
                </a:lnTo>
                <a:lnTo>
                  <a:pt x="7399" y="2410"/>
                </a:lnTo>
                <a:lnTo>
                  <a:pt x="7397" y="2409"/>
                </a:lnTo>
                <a:lnTo>
                  <a:pt x="7395" y="2407"/>
                </a:lnTo>
                <a:lnTo>
                  <a:pt x="7394" y="2405"/>
                </a:lnTo>
                <a:lnTo>
                  <a:pt x="7393" y="2403"/>
                </a:lnTo>
                <a:lnTo>
                  <a:pt x="7392" y="2402"/>
                </a:lnTo>
                <a:lnTo>
                  <a:pt x="7391" y="2400"/>
                </a:lnTo>
                <a:lnTo>
                  <a:pt x="7390" y="2398"/>
                </a:lnTo>
                <a:lnTo>
                  <a:pt x="7390" y="2396"/>
                </a:lnTo>
                <a:lnTo>
                  <a:pt x="7390" y="2394"/>
                </a:lnTo>
                <a:lnTo>
                  <a:pt x="7390" y="2391"/>
                </a:lnTo>
                <a:lnTo>
                  <a:pt x="7391" y="2389"/>
                </a:lnTo>
                <a:lnTo>
                  <a:pt x="7392" y="2387"/>
                </a:lnTo>
                <a:lnTo>
                  <a:pt x="7393" y="2385"/>
                </a:lnTo>
                <a:lnTo>
                  <a:pt x="7394" y="2383"/>
                </a:lnTo>
                <a:lnTo>
                  <a:pt x="7396" y="2381"/>
                </a:lnTo>
                <a:lnTo>
                  <a:pt x="7532" y="2239"/>
                </a:lnTo>
                <a:lnTo>
                  <a:pt x="7533" y="2237"/>
                </a:lnTo>
                <a:lnTo>
                  <a:pt x="7535" y="2235"/>
                </a:lnTo>
                <a:lnTo>
                  <a:pt x="7537" y="2234"/>
                </a:lnTo>
                <a:lnTo>
                  <a:pt x="7540" y="2233"/>
                </a:lnTo>
                <a:lnTo>
                  <a:pt x="7542" y="2232"/>
                </a:lnTo>
                <a:lnTo>
                  <a:pt x="7545" y="2231"/>
                </a:lnTo>
                <a:lnTo>
                  <a:pt x="7547" y="2230"/>
                </a:lnTo>
                <a:lnTo>
                  <a:pt x="7550" y="2230"/>
                </a:lnTo>
                <a:lnTo>
                  <a:pt x="7553" y="2229"/>
                </a:lnTo>
                <a:lnTo>
                  <a:pt x="7556" y="2229"/>
                </a:lnTo>
                <a:lnTo>
                  <a:pt x="7558" y="2230"/>
                </a:lnTo>
                <a:lnTo>
                  <a:pt x="7561" y="2230"/>
                </a:lnTo>
                <a:lnTo>
                  <a:pt x="7564" y="2231"/>
                </a:lnTo>
                <a:lnTo>
                  <a:pt x="7566" y="2231"/>
                </a:lnTo>
                <a:lnTo>
                  <a:pt x="7569" y="2232"/>
                </a:lnTo>
                <a:lnTo>
                  <a:pt x="7572" y="2234"/>
                </a:lnTo>
                <a:moveTo>
                  <a:pt x="7299" y="2520"/>
                </a:moveTo>
                <a:lnTo>
                  <a:pt x="7301" y="2522"/>
                </a:lnTo>
                <a:lnTo>
                  <a:pt x="7303" y="2523"/>
                </a:lnTo>
                <a:lnTo>
                  <a:pt x="7305" y="2525"/>
                </a:lnTo>
                <a:lnTo>
                  <a:pt x="7306" y="2527"/>
                </a:lnTo>
                <a:lnTo>
                  <a:pt x="7308" y="2528"/>
                </a:lnTo>
                <a:lnTo>
                  <a:pt x="7309" y="2530"/>
                </a:lnTo>
                <a:lnTo>
                  <a:pt x="7310" y="2532"/>
                </a:lnTo>
                <a:lnTo>
                  <a:pt x="7310" y="2534"/>
                </a:lnTo>
                <a:lnTo>
                  <a:pt x="7311" y="2536"/>
                </a:lnTo>
                <a:lnTo>
                  <a:pt x="7311" y="2538"/>
                </a:lnTo>
                <a:lnTo>
                  <a:pt x="7311" y="2540"/>
                </a:lnTo>
                <a:lnTo>
                  <a:pt x="7310" y="2543"/>
                </a:lnTo>
                <a:lnTo>
                  <a:pt x="7309" y="2545"/>
                </a:lnTo>
                <a:lnTo>
                  <a:pt x="7308" y="2547"/>
                </a:lnTo>
                <a:lnTo>
                  <a:pt x="7307" y="2549"/>
                </a:lnTo>
                <a:lnTo>
                  <a:pt x="7306" y="2550"/>
                </a:lnTo>
                <a:lnTo>
                  <a:pt x="7169" y="2693"/>
                </a:lnTo>
                <a:lnTo>
                  <a:pt x="7167" y="2695"/>
                </a:lnTo>
                <a:lnTo>
                  <a:pt x="7164" y="2697"/>
                </a:lnTo>
                <a:lnTo>
                  <a:pt x="7162" y="2698"/>
                </a:lnTo>
                <a:lnTo>
                  <a:pt x="7160" y="2699"/>
                </a:lnTo>
                <a:lnTo>
                  <a:pt x="7157" y="2700"/>
                </a:lnTo>
                <a:lnTo>
                  <a:pt x="7155" y="2701"/>
                </a:lnTo>
                <a:lnTo>
                  <a:pt x="7152" y="2702"/>
                </a:lnTo>
                <a:lnTo>
                  <a:pt x="7149" y="2702"/>
                </a:lnTo>
                <a:lnTo>
                  <a:pt x="7147" y="2703"/>
                </a:lnTo>
                <a:lnTo>
                  <a:pt x="7144" y="2703"/>
                </a:lnTo>
                <a:lnTo>
                  <a:pt x="7141" y="2702"/>
                </a:lnTo>
                <a:lnTo>
                  <a:pt x="7138" y="2702"/>
                </a:lnTo>
                <a:lnTo>
                  <a:pt x="7136" y="2701"/>
                </a:lnTo>
                <a:lnTo>
                  <a:pt x="7133" y="2701"/>
                </a:lnTo>
                <a:lnTo>
                  <a:pt x="7131" y="2700"/>
                </a:lnTo>
                <a:lnTo>
                  <a:pt x="7129" y="2698"/>
                </a:lnTo>
                <a:lnTo>
                  <a:pt x="7126" y="2697"/>
                </a:lnTo>
                <a:lnTo>
                  <a:pt x="7124" y="2695"/>
                </a:lnTo>
                <a:lnTo>
                  <a:pt x="7122" y="2693"/>
                </a:lnTo>
                <a:lnTo>
                  <a:pt x="7121" y="2692"/>
                </a:lnTo>
                <a:lnTo>
                  <a:pt x="7119" y="2690"/>
                </a:lnTo>
                <a:lnTo>
                  <a:pt x="7118" y="2688"/>
                </a:lnTo>
                <a:lnTo>
                  <a:pt x="7117" y="2686"/>
                </a:lnTo>
                <a:lnTo>
                  <a:pt x="7117" y="2684"/>
                </a:lnTo>
                <a:lnTo>
                  <a:pt x="7117" y="2682"/>
                </a:lnTo>
                <a:lnTo>
                  <a:pt x="7117" y="2679"/>
                </a:lnTo>
                <a:lnTo>
                  <a:pt x="7117" y="2677"/>
                </a:lnTo>
                <a:lnTo>
                  <a:pt x="7117" y="2675"/>
                </a:lnTo>
                <a:lnTo>
                  <a:pt x="7118" y="2673"/>
                </a:lnTo>
                <a:lnTo>
                  <a:pt x="7119" y="2671"/>
                </a:lnTo>
                <a:lnTo>
                  <a:pt x="7121" y="2669"/>
                </a:lnTo>
                <a:lnTo>
                  <a:pt x="7123" y="2667"/>
                </a:lnTo>
                <a:lnTo>
                  <a:pt x="7260" y="2524"/>
                </a:lnTo>
                <a:lnTo>
                  <a:pt x="7261" y="2523"/>
                </a:lnTo>
                <a:lnTo>
                  <a:pt x="7263" y="2521"/>
                </a:lnTo>
                <a:lnTo>
                  <a:pt x="7265" y="2520"/>
                </a:lnTo>
                <a:lnTo>
                  <a:pt x="7268" y="2519"/>
                </a:lnTo>
                <a:lnTo>
                  <a:pt x="7270" y="2518"/>
                </a:lnTo>
                <a:lnTo>
                  <a:pt x="7273" y="2517"/>
                </a:lnTo>
                <a:lnTo>
                  <a:pt x="7275" y="2516"/>
                </a:lnTo>
                <a:lnTo>
                  <a:pt x="7278" y="2516"/>
                </a:lnTo>
                <a:lnTo>
                  <a:pt x="7281" y="2516"/>
                </a:lnTo>
                <a:lnTo>
                  <a:pt x="7283" y="2516"/>
                </a:lnTo>
                <a:lnTo>
                  <a:pt x="7286" y="2516"/>
                </a:lnTo>
                <a:lnTo>
                  <a:pt x="7289" y="2516"/>
                </a:lnTo>
                <a:lnTo>
                  <a:pt x="7291" y="2517"/>
                </a:lnTo>
                <a:lnTo>
                  <a:pt x="7294" y="2518"/>
                </a:lnTo>
                <a:lnTo>
                  <a:pt x="7296" y="2519"/>
                </a:lnTo>
                <a:lnTo>
                  <a:pt x="7299" y="2520"/>
                </a:lnTo>
                <a:moveTo>
                  <a:pt x="7024" y="2805"/>
                </a:moveTo>
                <a:lnTo>
                  <a:pt x="7026" y="2807"/>
                </a:lnTo>
                <a:lnTo>
                  <a:pt x="7028" y="2808"/>
                </a:lnTo>
                <a:lnTo>
                  <a:pt x="7030" y="2810"/>
                </a:lnTo>
                <a:lnTo>
                  <a:pt x="7031" y="2812"/>
                </a:lnTo>
                <a:lnTo>
                  <a:pt x="7033" y="2814"/>
                </a:lnTo>
                <a:lnTo>
                  <a:pt x="7034" y="2816"/>
                </a:lnTo>
                <a:lnTo>
                  <a:pt x="7034" y="2818"/>
                </a:lnTo>
                <a:lnTo>
                  <a:pt x="7035" y="2820"/>
                </a:lnTo>
                <a:lnTo>
                  <a:pt x="7035" y="2822"/>
                </a:lnTo>
                <a:lnTo>
                  <a:pt x="7035" y="2824"/>
                </a:lnTo>
                <a:lnTo>
                  <a:pt x="7035" y="2826"/>
                </a:lnTo>
                <a:lnTo>
                  <a:pt x="7034" y="2828"/>
                </a:lnTo>
                <a:lnTo>
                  <a:pt x="7033" y="2830"/>
                </a:lnTo>
                <a:lnTo>
                  <a:pt x="7032" y="2832"/>
                </a:lnTo>
                <a:lnTo>
                  <a:pt x="7031" y="2834"/>
                </a:lnTo>
                <a:lnTo>
                  <a:pt x="7030" y="2835"/>
                </a:lnTo>
                <a:lnTo>
                  <a:pt x="6889" y="2976"/>
                </a:lnTo>
                <a:lnTo>
                  <a:pt x="6887" y="2978"/>
                </a:lnTo>
                <a:lnTo>
                  <a:pt x="6884" y="2980"/>
                </a:lnTo>
                <a:lnTo>
                  <a:pt x="6882" y="2981"/>
                </a:lnTo>
                <a:lnTo>
                  <a:pt x="6880" y="2982"/>
                </a:lnTo>
                <a:lnTo>
                  <a:pt x="6877" y="2983"/>
                </a:lnTo>
                <a:lnTo>
                  <a:pt x="6875" y="2984"/>
                </a:lnTo>
                <a:lnTo>
                  <a:pt x="6872" y="2984"/>
                </a:lnTo>
                <a:lnTo>
                  <a:pt x="6870" y="2985"/>
                </a:lnTo>
                <a:lnTo>
                  <a:pt x="6867" y="2985"/>
                </a:lnTo>
                <a:lnTo>
                  <a:pt x="6864" y="2985"/>
                </a:lnTo>
                <a:lnTo>
                  <a:pt x="6862" y="2985"/>
                </a:lnTo>
                <a:lnTo>
                  <a:pt x="6859" y="2984"/>
                </a:lnTo>
                <a:lnTo>
                  <a:pt x="6856" y="2983"/>
                </a:lnTo>
                <a:lnTo>
                  <a:pt x="6854" y="2983"/>
                </a:lnTo>
                <a:lnTo>
                  <a:pt x="6851" y="2982"/>
                </a:lnTo>
                <a:lnTo>
                  <a:pt x="6849" y="2980"/>
                </a:lnTo>
                <a:lnTo>
                  <a:pt x="6846" y="2979"/>
                </a:lnTo>
                <a:lnTo>
                  <a:pt x="6845" y="2977"/>
                </a:lnTo>
                <a:lnTo>
                  <a:pt x="6843" y="2976"/>
                </a:lnTo>
                <a:lnTo>
                  <a:pt x="6841" y="2974"/>
                </a:lnTo>
                <a:lnTo>
                  <a:pt x="6840" y="2972"/>
                </a:lnTo>
                <a:lnTo>
                  <a:pt x="6839" y="2970"/>
                </a:lnTo>
                <a:lnTo>
                  <a:pt x="6839" y="2968"/>
                </a:lnTo>
                <a:lnTo>
                  <a:pt x="6838" y="2966"/>
                </a:lnTo>
                <a:lnTo>
                  <a:pt x="6838" y="2964"/>
                </a:lnTo>
                <a:lnTo>
                  <a:pt x="6838" y="2962"/>
                </a:lnTo>
                <a:lnTo>
                  <a:pt x="6838" y="2960"/>
                </a:lnTo>
                <a:lnTo>
                  <a:pt x="6839" y="2957"/>
                </a:lnTo>
                <a:lnTo>
                  <a:pt x="6840" y="2955"/>
                </a:lnTo>
                <a:lnTo>
                  <a:pt x="6841" y="2953"/>
                </a:lnTo>
                <a:lnTo>
                  <a:pt x="6842" y="2951"/>
                </a:lnTo>
                <a:lnTo>
                  <a:pt x="6844" y="2949"/>
                </a:lnTo>
                <a:lnTo>
                  <a:pt x="6985" y="2809"/>
                </a:lnTo>
                <a:lnTo>
                  <a:pt x="6986" y="2808"/>
                </a:lnTo>
                <a:lnTo>
                  <a:pt x="6988" y="2806"/>
                </a:lnTo>
                <a:lnTo>
                  <a:pt x="6990" y="2805"/>
                </a:lnTo>
                <a:lnTo>
                  <a:pt x="6993" y="2804"/>
                </a:lnTo>
                <a:lnTo>
                  <a:pt x="6995" y="2803"/>
                </a:lnTo>
                <a:lnTo>
                  <a:pt x="6998" y="2802"/>
                </a:lnTo>
                <a:lnTo>
                  <a:pt x="7000" y="2801"/>
                </a:lnTo>
                <a:lnTo>
                  <a:pt x="7003" y="2801"/>
                </a:lnTo>
                <a:lnTo>
                  <a:pt x="7006" y="2801"/>
                </a:lnTo>
                <a:lnTo>
                  <a:pt x="7008" y="2801"/>
                </a:lnTo>
                <a:lnTo>
                  <a:pt x="7011" y="2801"/>
                </a:lnTo>
                <a:lnTo>
                  <a:pt x="7014" y="2802"/>
                </a:lnTo>
                <a:lnTo>
                  <a:pt x="7016" y="2802"/>
                </a:lnTo>
                <a:lnTo>
                  <a:pt x="7019" y="2803"/>
                </a:lnTo>
                <a:lnTo>
                  <a:pt x="7021" y="2804"/>
                </a:lnTo>
                <a:lnTo>
                  <a:pt x="7024" y="2805"/>
                </a:lnTo>
                <a:moveTo>
                  <a:pt x="12" y="2829"/>
                </a:moveTo>
                <a:lnTo>
                  <a:pt x="14" y="2828"/>
                </a:lnTo>
                <a:lnTo>
                  <a:pt x="17" y="2827"/>
                </a:lnTo>
                <a:lnTo>
                  <a:pt x="20" y="2826"/>
                </a:lnTo>
                <a:lnTo>
                  <a:pt x="22" y="2826"/>
                </a:lnTo>
                <a:lnTo>
                  <a:pt x="25" y="2825"/>
                </a:lnTo>
                <a:lnTo>
                  <a:pt x="28" y="2825"/>
                </a:lnTo>
                <a:lnTo>
                  <a:pt x="31" y="2825"/>
                </a:lnTo>
                <a:lnTo>
                  <a:pt x="33" y="2825"/>
                </a:lnTo>
                <a:lnTo>
                  <a:pt x="36" y="2826"/>
                </a:lnTo>
                <a:lnTo>
                  <a:pt x="39" y="2827"/>
                </a:lnTo>
                <a:lnTo>
                  <a:pt x="41" y="2827"/>
                </a:lnTo>
                <a:lnTo>
                  <a:pt x="44" y="2828"/>
                </a:lnTo>
                <a:lnTo>
                  <a:pt x="46" y="2830"/>
                </a:lnTo>
                <a:lnTo>
                  <a:pt x="48" y="2831"/>
                </a:lnTo>
                <a:lnTo>
                  <a:pt x="50" y="2833"/>
                </a:lnTo>
                <a:lnTo>
                  <a:pt x="52" y="2834"/>
                </a:lnTo>
                <a:lnTo>
                  <a:pt x="120" y="2904"/>
                </a:lnTo>
                <a:lnTo>
                  <a:pt x="122" y="2906"/>
                </a:lnTo>
                <a:lnTo>
                  <a:pt x="123" y="2908"/>
                </a:lnTo>
                <a:lnTo>
                  <a:pt x="124" y="2910"/>
                </a:lnTo>
                <a:lnTo>
                  <a:pt x="125" y="2912"/>
                </a:lnTo>
                <a:lnTo>
                  <a:pt x="126" y="2915"/>
                </a:lnTo>
                <a:lnTo>
                  <a:pt x="126" y="2917"/>
                </a:lnTo>
                <a:lnTo>
                  <a:pt x="126" y="2919"/>
                </a:lnTo>
                <a:lnTo>
                  <a:pt x="126" y="2921"/>
                </a:lnTo>
                <a:lnTo>
                  <a:pt x="125" y="2923"/>
                </a:lnTo>
                <a:lnTo>
                  <a:pt x="124" y="2925"/>
                </a:lnTo>
                <a:lnTo>
                  <a:pt x="123" y="2927"/>
                </a:lnTo>
                <a:lnTo>
                  <a:pt x="122" y="2929"/>
                </a:lnTo>
                <a:lnTo>
                  <a:pt x="121" y="2931"/>
                </a:lnTo>
                <a:lnTo>
                  <a:pt x="119" y="2932"/>
                </a:lnTo>
                <a:lnTo>
                  <a:pt x="117" y="2934"/>
                </a:lnTo>
                <a:lnTo>
                  <a:pt x="115" y="2935"/>
                </a:lnTo>
                <a:lnTo>
                  <a:pt x="112" y="2937"/>
                </a:lnTo>
                <a:lnTo>
                  <a:pt x="110" y="2938"/>
                </a:lnTo>
                <a:lnTo>
                  <a:pt x="107" y="2938"/>
                </a:lnTo>
                <a:lnTo>
                  <a:pt x="105" y="2939"/>
                </a:lnTo>
                <a:lnTo>
                  <a:pt x="102" y="2939"/>
                </a:lnTo>
                <a:lnTo>
                  <a:pt x="99" y="2940"/>
                </a:lnTo>
                <a:lnTo>
                  <a:pt x="96" y="2940"/>
                </a:lnTo>
                <a:lnTo>
                  <a:pt x="93" y="2939"/>
                </a:lnTo>
                <a:lnTo>
                  <a:pt x="91" y="2939"/>
                </a:lnTo>
                <a:lnTo>
                  <a:pt x="88" y="2938"/>
                </a:lnTo>
                <a:lnTo>
                  <a:pt x="86" y="2938"/>
                </a:lnTo>
                <a:lnTo>
                  <a:pt x="83" y="2937"/>
                </a:lnTo>
                <a:lnTo>
                  <a:pt x="81" y="2936"/>
                </a:lnTo>
                <a:lnTo>
                  <a:pt x="79" y="2934"/>
                </a:lnTo>
                <a:lnTo>
                  <a:pt x="77" y="2933"/>
                </a:lnTo>
                <a:lnTo>
                  <a:pt x="75" y="2931"/>
                </a:lnTo>
                <a:lnTo>
                  <a:pt x="6" y="2859"/>
                </a:lnTo>
                <a:lnTo>
                  <a:pt x="4" y="2857"/>
                </a:lnTo>
                <a:lnTo>
                  <a:pt x="3" y="2855"/>
                </a:lnTo>
                <a:lnTo>
                  <a:pt x="2" y="2853"/>
                </a:lnTo>
                <a:lnTo>
                  <a:pt x="1" y="2851"/>
                </a:lnTo>
                <a:lnTo>
                  <a:pt x="0" y="2849"/>
                </a:lnTo>
                <a:lnTo>
                  <a:pt x="0" y="2847"/>
                </a:lnTo>
                <a:lnTo>
                  <a:pt x="0" y="2845"/>
                </a:lnTo>
                <a:lnTo>
                  <a:pt x="0" y="2843"/>
                </a:lnTo>
                <a:lnTo>
                  <a:pt x="1" y="2841"/>
                </a:lnTo>
                <a:lnTo>
                  <a:pt x="2" y="2839"/>
                </a:lnTo>
                <a:lnTo>
                  <a:pt x="3" y="2837"/>
                </a:lnTo>
                <a:lnTo>
                  <a:pt x="4" y="2836"/>
                </a:lnTo>
                <a:lnTo>
                  <a:pt x="6" y="2834"/>
                </a:lnTo>
                <a:lnTo>
                  <a:pt x="8" y="2832"/>
                </a:lnTo>
                <a:lnTo>
                  <a:pt x="10" y="2831"/>
                </a:lnTo>
                <a:lnTo>
                  <a:pt x="12" y="2829"/>
                </a:lnTo>
                <a:moveTo>
                  <a:pt x="224" y="3040"/>
                </a:moveTo>
                <a:lnTo>
                  <a:pt x="226" y="3039"/>
                </a:lnTo>
                <a:lnTo>
                  <a:pt x="229" y="3038"/>
                </a:lnTo>
                <a:lnTo>
                  <a:pt x="231" y="3037"/>
                </a:lnTo>
                <a:lnTo>
                  <a:pt x="234" y="3036"/>
                </a:lnTo>
                <a:lnTo>
                  <a:pt x="237" y="3035"/>
                </a:lnTo>
                <a:lnTo>
                  <a:pt x="239" y="3035"/>
                </a:lnTo>
                <a:lnTo>
                  <a:pt x="242" y="3035"/>
                </a:lnTo>
                <a:lnTo>
                  <a:pt x="245" y="3035"/>
                </a:lnTo>
                <a:lnTo>
                  <a:pt x="247" y="3035"/>
                </a:lnTo>
                <a:lnTo>
                  <a:pt x="250" y="3036"/>
                </a:lnTo>
                <a:lnTo>
                  <a:pt x="253" y="3036"/>
                </a:lnTo>
                <a:lnTo>
                  <a:pt x="255" y="3037"/>
                </a:lnTo>
                <a:lnTo>
                  <a:pt x="258" y="3038"/>
                </a:lnTo>
                <a:lnTo>
                  <a:pt x="260" y="3039"/>
                </a:lnTo>
                <a:lnTo>
                  <a:pt x="262" y="3041"/>
                </a:lnTo>
                <a:lnTo>
                  <a:pt x="264" y="3042"/>
                </a:lnTo>
                <a:lnTo>
                  <a:pt x="416" y="3176"/>
                </a:lnTo>
                <a:lnTo>
                  <a:pt x="418" y="3178"/>
                </a:lnTo>
                <a:lnTo>
                  <a:pt x="419" y="3180"/>
                </a:lnTo>
                <a:lnTo>
                  <a:pt x="420" y="3182"/>
                </a:lnTo>
                <a:lnTo>
                  <a:pt x="421" y="3184"/>
                </a:lnTo>
                <a:lnTo>
                  <a:pt x="422" y="3186"/>
                </a:lnTo>
                <a:lnTo>
                  <a:pt x="423" y="3188"/>
                </a:lnTo>
                <a:lnTo>
                  <a:pt x="423" y="3190"/>
                </a:lnTo>
                <a:lnTo>
                  <a:pt x="423" y="3192"/>
                </a:lnTo>
                <a:lnTo>
                  <a:pt x="423" y="3194"/>
                </a:lnTo>
                <a:lnTo>
                  <a:pt x="422" y="3196"/>
                </a:lnTo>
                <a:lnTo>
                  <a:pt x="421" y="3198"/>
                </a:lnTo>
                <a:lnTo>
                  <a:pt x="420" y="3200"/>
                </a:lnTo>
                <a:lnTo>
                  <a:pt x="419" y="3202"/>
                </a:lnTo>
                <a:lnTo>
                  <a:pt x="418" y="3204"/>
                </a:lnTo>
                <a:lnTo>
                  <a:pt x="416" y="3206"/>
                </a:lnTo>
                <a:lnTo>
                  <a:pt x="414" y="3207"/>
                </a:lnTo>
                <a:lnTo>
                  <a:pt x="412" y="3209"/>
                </a:lnTo>
                <a:lnTo>
                  <a:pt x="409" y="3210"/>
                </a:lnTo>
                <a:lnTo>
                  <a:pt x="407" y="3211"/>
                </a:lnTo>
                <a:lnTo>
                  <a:pt x="404" y="3212"/>
                </a:lnTo>
                <a:lnTo>
                  <a:pt x="401" y="3212"/>
                </a:lnTo>
                <a:lnTo>
                  <a:pt x="399" y="3213"/>
                </a:lnTo>
                <a:lnTo>
                  <a:pt x="396" y="3213"/>
                </a:lnTo>
                <a:lnTo>
                  <a:pt x="393" y="3213"/>
                </a:lnTo>
                <a:lnTo>
                  <a:pt x="391" y="3212"/>
                </a:lnTo>
                <a:lnTo>
                  <a:pt x="388" y="3212"/>
                </a:lnTo>
                <a:lnTo>
                  <a:pt x="385" y="3211"/>
                </a:lnTo>
                <a:lnTo>
                  <a:pt x="383" y="3211"/>
                </a:lnTo>
                <a:lnTo>
                  <a:pt x="380" y="3209"/>
                </a:lnTo>
                <a:lnTo>
                  <a:pt x="378" y="3208"/>
                </a:lnTo>
                <a:lnTo>
                  <a:pt x="376" y="3207"/>
                </a:lnTo>
                <a:lnTo>
                  <a:pt x="374" y="3205"/>
                </a:lnTo>
                <a:lnTo>
                  <a:pt x="220" y="3070"/>
                </a:lnTo>
                <a:lnTo>
                  <a:pt x="218" y="3069"/>
                </a:lnTo>
                <a:lnTo>
                  <a:pt x="217" y="3067"/>
                </a:lnTo>
                <a:lnTo>
                  <a:pt x="216" y="3065"/>
                </a:lnTo>
                <a:lnTo>
                  <a:pt x="215" y="3063"/>
                </a:lnTo>
                <a:lnTo>
                  <a:pt x="214" y="3061"/>
                </a:lnTo>
                <a:lnTo>
                  <a:pt x="214" y="3059"/>
                </a:lnTo>
                <a:lnTo>
                  <a:pt x="214" y="3057"/>
                </a:lnTo>
                <a:lnTo>
                  <a:pt x="214" y="3055"/>
                </a:lnTo>
                <a:lnTo>
                  <a:pt x="214" y="3053"/>
                </a:lnTo>
                <a:lnTo>
                  <a:pt x="215" y="3051"/>
                </a:lnTo>
                <a:lnTo>
                  <a:pt x="216" y="3049"/>
                </a:lnTo>
                <a:lnTo>
                  <a:pt x="217" y="3047"/>
                </a:lnTo>
                <a:lnTo>
                  <a:pt x="218" y="3045"/>
                </a:lnTo>
                <a:lnTo>
                  <a:pt x="220" y="3043"/>
                </a:lnTo>
                <a:lnTo>
                  <a:pt x="222" y="3042"/>
                </a:lnTo>
                <a:lnTo>
                  <a:pt x="224" y="3040"/>
                </a:lnTo>
                <a:moveTo>
                  <a:pt x="6741" y="3085"/>
                </a:moveTo>
                <a:lnTo>
                  <a:pt x="6743" y="3087"/>
                </a:lnTo>
                <a:lnTo>
                  <a:pt x="6745" y="3088"/>
                </a:lnTo>
                <a:lnTo>
                  <a:pt x="6746" y="3090"/>
                </a:lnTo>
                <a:lnTo>
                  <a:pt x="6748" y="3092"/>
                </a:lnTo>
                <a:lnTo>
                  <a:pt x="6749" y="3094"/>
                </a:lnTo>
                <a:lnTo>
                  <a:pt x="6750" y="3096"/>
                </a:lnTo>
                <a:lnTo>
                  <a:pt x="6750" y="3098"/>
                </a:lnTo>
                <a:lnTo>
                  <a:pt x="6751" y="3100"/>
                </a:lnTo>
                <a:lnTo>
                  <a:pt x="6751" y="3102"/>
                </a:lnTo>
                <a:lnTo>
                  <a:pt x="6751" y="3104"/>
                </a:lnTo>
                <a:lnTo>
                  <a:pt x="6750" y="3106"/>
                </a:lnTo>
                <a:lnTo>
                  <a:pt x="6750" y="3108"/>
                </a:lnTo>
                <a:lnTo>
                  <a:pt x="6749" y="3110"/>
                </a:lnTo>
                <a:lnTo>
                  <a:pt x="6748" y="3112"/>
                </a:lnTo>
                <a:lnTo>
                  <a:pt x="6746" y="3114"/>
                </a:lnTo>
                <a:lnTo>
                  <a:pt x="6745" y="3115"/>
                </a:lnTo>
                <a:lnTo>
                  <a:pt x="6597" y="3252"/>
                </a:lnTo>
                <a:lnTo>
                  <a:pt x="6594" y="3254"/>
                </a:lnTo>
                <a:lnTo>
                  <a:pt x="6592" y="3255"/>
                </a:lnTo>
                <a:lnTo>
                  <a:pt x="6590" y="3257"/>
                </a:lnTo>
                <a:lnTo>
                  <a:pt x="6587" y="3258"/>
                </a:lnTo>
                <a:lnTo>
                  <a:pt x="6585" y="3259"/>
                </a:lnTo>
                <a:lnTo>
                  <a:pt x="6582" y="3259"/>
                </a:lnTo>
                <a:lnTo>
                  <a:pt x="6580" y="3260"/>
                </a:lnTo>
                <a:lnTo>
                  <a:pt x="6577" y="3260"/>
                </a:lnTo>
                <a:lnTo>
                  <a:pt x="6574" y="3260"/>
                </a:lnTo>
                <a:lnTo>
                  <a:pt x="6572" y="3260"/>
                </a:lnTo>
                <a:lnTo>
                  <a:pt x="6569" y="3260"/>
                </a:lnTo>
                <a:lnTo>
                  <a:pt x="6566" y="3259"/>
                </a:lnTo>
                <a:lnTo>
                  <a:pt x="6564" y="3259"/>
                </a:lnTo>
                <a:lnTo>
                  <a:pt x="6561" y="3258"/>
                </a:lnTo>
                <a:lnTo>
                  <a:pt x="6559" y="3257"/>
                </a:lnTo>
                <a:lnTo>
                  <a:pt x="6557" y="3255"/>
                </a:lnTo>
                <a:lnTo>
                  <a:pt x="6554" y="3254"/>
                </a:lnTo>
                <a:lnTo>
                  <a:pt x="6553" y="3252"/>
                </a:lnTo>
                <a:lnTo>
                  <a:pt x="6551" y="3250"/>
                </a:lnTo>
                <a:lnTo>
                  <a:pt x="6549" y="3248"/>
                </a:lnTo>
                <a:lnTo>
                  <a:pt x="6548" y="3246"/>
                </a:lnTo>
                <a:lnTo>
                  <a:pt x="6547" y="3244"/>
                </a:lnTo>
                <a:lnTo>
                  <a:pt x="6547" y="3242"/>
                </a:lnTo>
                <a:lnTo>
                  <a:pt x="6546" y="3240"/>
                </a:lnTo>
                <a:lnTo>
                  <a:pt x="6546" y="3238"/>
                </a:lnTo>
                <a:lnTo>
                  <a:pt x="6546" y="3236"/>
                </a:lnTo>
                <a:lnTo>
                  <a:pt x="6547" y="3234"/>
                </a:lnTo>
                <a:lnTo>
                  <a:pt x="6547" y="3232"/>
                </a:lnTo>
                <a:lnTo>
                  <a:pt x="6548" y="3230"/>
                </a:lnTo>
                <a:lnTo>
                  <a:pt x="6549" y="3228"/>
                </a:lnTo>
                <a:lnTo>
                  <a:pt x="6551" y="3226"/>
                </a:lnTo>
                <a:lnTo>
                  <a:pt x="6553" y="3224"/>
                </a:lnTo>
                <a:lnTo>
                  <a:pt x="6701" y="3088"/>
                </a:lnTo>
                <a:lnTo>
                  <a:pt x="6702" y="3087"/>
                </a:lnTo>
                <a:lnTo>
                  <a:pt x="6704" y="3085"/>
                </a:lnTo>
                <a:lnTo>
                  <a:pt x="6706" y="3084"/>
                </a:lnTo>
                <a:lnTo>
                  <a:pt x="6709" y="3083"/>
                </a:lnTo>
                <a:lnTo>
                  <a:pt x="6711" y="3082"/>
                </a:lnTo>
                <a:lnTo>
                  <a:pt x="6714" y="3081"/>
                </a:lnTo>
                <a:lnTo>
                  <a:pt x="6716" y="3081"/>
                </a:lnTo>
                <a:lnTo>
                  <a:pt x="6719" y="3080"/>
                </a:lnTo>
                <a:lnTo>
                  <a:pt x="6722" y="3080"/>
                </a:lnTo>
                <a:lnTo>
                  <a:pt x="6725" y="3080"/>
                </a:lnTo>
                <a:lnTo>
                  <a:pt x="6727" y="3081"/>
                </a:lnTo>
                <a:lnTo>
                  <a:pt x="6730" y="3081"/>
                </a:lnTo>
                <a:lnTo>
                  <a:pt x="6733" y="3082"/>
                </a:lnTo>
                <a:lnTo>
                  <a:pt x="6735" y="3083"/>
                </a:lnTo>
                <a:lnTo>
                  <a:pt x="6738" y="3084"/>
                </a:lnTo>
                <a:lnTo>
                  <a:pt x="6741" y="3085"/>
                </a:lnTo>
                <a:moveTo>
                  <a:pt x="534" y="3304"/>
                </a:moveTo>
                <a:lnTo>
                  <a:pt x="536" y="3303"/>
                </a:lnTo>
                <a:lnTo>
                  <a:pt x="538" y="3302"/>
                </a:lnTo>
                <a:lnTo>
                  <a:pt x="541" y="3301"/>
                </a:lnTo>
                <a:lnTo>
                  <a:pt x="543" y="3300"/>
                </a:lnTo>
                <a:lnTo>
                  <a:pt x="546" y="3299"/>
                </a:lnTo>
                <a:lnTo>
                  <a:pt x="549" y="3299"/>
                </a:lnTo>
                <a:lnTo>
                  <a:pt x="551" y="3298"/>
                </a:lnTo>
                <a:lnTo>
                  <a:pt x="554" y="3298"/>
                </a:lnTo>
                <a:lnTo>
                  <a:pt x="557" y="3298"/>
                </a:lnTo>
                <a:lnTo>
                  <a:pt x="559" y="3299"/>
                </a:lnTo>
                <a:lnTo>
                  <a:pt x="562" y="3299"/>
                </a:lnTo>
                <a:lnTo>
                  <a:pt x="565" y="3300"/>
                </a:lnTo>
                <a:lnTo>
                  <a:pt x="567" y="3301"/>
                </a:lnTo>
                <a:lnTo>
                  <a:pt x="570" y="3302"/>
                </a:lnTo>
                <a:lnTo>
                  <a:pt x="572" y="3303"/>
                </a:lnTo>
                <a:lnTo>
                  <a:pt x="574" y="3304"/>
                </a:lnTo>
                <a:lnTo>
                  <a:pt x="740" y="3428"/>
                </a:lnTo>
                <a:lnTo>
                  <a:pt x="742" y="3430"/>
                </a:lnTo>
                <a:lnTo>
                  <a:pt x="744" y="3431"/>
                </a:lnTo>
                <a:lnTo>
                  <a:pt x="745" y="3433"/>
                </a:lnTo>
                <a:lnTo>
                  <a:pt x="746" y="3435"/>
                </a:lnTo>
                <a:lnTo>
                  <a:pt x="747" y="3437"/>
                </a:lnTo>
                <a:lnTo>
                  <a:pt x="748" y="3439"/>
                </a:lnTo>
                <a:lnTo>
                  <a:pt x="748" y="3441"/>
                </a:lnTo>
                <a:lnTo>
                  <a:pt x="749" y="3443"/>
                </a:lnTo>
                <a:lnTo>
                  <a:pt x="749" y="3445"/>
                </a:lnTo>
                <a:lnTo>
                  <a:pt x="748" y="3448"/>
                </a:lnTo>
                <a:lnTo>
                  <a:pt x="748" y="3450"/>
                </a:lnTo>
                <a:lnTo>
                  <a:pt x="747" y="3452"/>
                </a:lnTo>
                <a:lnTo>
                  <a:pt x="746" y="3454"/>
                </a:lnTo>
                <a:lnTo>
                  <a:pt x="745" y="3456"/>
                </a:lnTo>
                <a:lnTo>
                  <a:pt x="743" y="3457"/>
                </a:lnTo>
                <a:lnTo>
                  <a:pt x="741" y="3459"/>
                </a:lnTo>
                <a:lnTo>
                  <a:pt x="739" y="3461"/>
                </a:lnTo>
                <a:lnTo>
                  <a:pt x="737" y="3462"/>
                </a:lnTo>
                <a:lnTo>
                  <a:pt x="734" y="3463"/>
                </a:lnTo>
                <a:lnTo>
                  <a:pt x="732" y="3464"/>
                </a:lnTo>
                <a:lnTo>
                  <a:pt x="729" y="3465"/>
                </a:lnTo>
                <a:lnTo>
                  <a:pt x="726" y="3466"/>
                </a:lnTo>
                <a:lnTo>
                  <a:pt x="724" y="3466"/>
                </a:lnTo>
                <a:lnTo>
                  <a:pt x="721" y="3466"/>
                </a:lnTo>
                <a:lnTo>
                  <a:pt x="718" y="3466"/>
                </a:lnTo>
                <a:lnTo>
                  <a:pt x="716" y="3466"/>
                </a:lnTo>
                <a:lnTo>
                  <a:pt x="713" y="3465"/>
                </a:lnTo>
                <a:lnTo>
                  <a:pt x="710" y="3465"/>
                </a:lnTo>
                <a:lnTo>
                  <a:pt x="708" y="3464"/>
                </a:lnTo>
                <a:lnTo>
                  <a:pt x="705" y="3463"/>
                </a:lnTo>
                <a:lnTo>
                  <a:pt x="703" y="3462"/>
                </a:lnTo>
                <a:lnTo>
                  <a:pt x="701" y="3460"/>
                </a:lnTo>
                <a:lnTo>
                  <a:pt x="534" y="3335"/>
                </a:lnTo>
                <a:lnTo>
                  <a:pt x="532" y="3334"/>
                </a:lnTo>
                <a:lnTo>
                  <a:pt x="530" y="3332"/>
                </a:lnTo>
                <a:lnTo>
                  <a:pt x="529" y="3330"/>
                </a:lnTo>
                <a:lnTo>
                  <a:pt x="528" y="3328"/>
                </a:lnTo>
                <a:lnTo>
                  <a:pt x="527" y="3326"/>
                </a:lnTo>
                <a:lnTo>
                  <a:pt x="526" y="3324"/>
                </a:lnTo>
                <a:lnTo>
                  <a:pt x="526" y="3321"/>
                </a:lnTo>
                <a:lnTo>
                  <a:pt x="526" y="3319"/>
                </a:lnTo>
                <a:lnTo>
                  <a:pt x="526" y="3317"/>
                </a:lnTo>
                <a:lnTo>
                  <a:pt x="526" y="3315"/>
                </a:lnTo>
                <a:lnTo>
                  <a:pt x="527" y="3313"/>
                </a:lnTo>
                <a:lnTo>
                  <a:pt x="528" y="3311"/>
                </a:lnTo>
                <a:lnTo>
                  <a:pt x="529" y="3309"/>
                </a:lnTo>
                <a:lnTo>
                  <a:pt x="530" y="3308"/>
                </a:lnTo>
                <a:lnTo>
                  <a:pt x="532" y="3306"/>
                </a:lnTo>
                <a:lnTo>
                  <a:pt x="534" y="3304"/>
                </a:lnTo>
                <a:moveTo>
                  <a:pt x="6442" y="3355"/>
                </a:moveTo>
                <a:lnTo>
                  <a:pt x="6444" y="3357"/>
                </a:lnTo>
                <a:lnTo>
                  <a:pt x="6445" y="3359"/>
                </a:lnTo>
                <a:lnTo>
                  <a:pt x="6447" y="3360"/>
                </a:lnTo>
                <a:lnTo>
                  <a:pt x="6448" y="3362"/>
                </a:lnTo>
                <a:lnTo>
                  <a:pt x="6449" y="3364"/>
                </a:lnTo>
                <a:lnTo>
                  <a:pt x="6450" y="3366"/>
                </a:lnTo>
                <a:lnTo>
                  <a:pt x="6450" y="3368"/>
                </a:lnTo>
                <a:lnTo>
                  <a:pt x="6450" y="3370"/>
                </a:lnTo>
                <a:lnTo>
                  <a:pt x="6450" y="3372"/>
                </a:lnTo>
                <a:lnTo>
                  <a:pt x="6450" y="3375"/>
                </a:lnTo>
                <a:lnTo>
                  <a:pt x="6450" y="3377"/>
                </a:lnTo>
                <a:lnTo>
                  <a:pt x="6449" y="3379"/>
                </a:lnTo>
                <a:lnTo>
                  <a:pt x="6448" y="3381"/>
                </a:lnTo>
                <a:lnTo>
                  <a:pt x="6447" y="3383"/>
                </a:lnTo>
                <a:lnTo>
                  <a:pt x="6445" y="3385"/>
                </a:lnTo>
                <a:lnTo>
                  <a:pt x="6444" y="3386"/>
                </a:lnTo>
                <a:lnTo>
                  <a:pt x="6285" y="3516"/>
                </a:lnTo>
                <a:lnTo>
                  <a:pt x="6282" y="3518"/>
                </a:lnTo>
                <a:lnTo>
                  <a:pt x="6280" y="3519"/>
                </a:lnTo>
                <a:lnTo>
                  <a:pt x="6278" y="3520"/>
                </a:lnTo>
                <a:lnTo>
                  <a:pt x="6275" y="3521"/>
                </a:lnTo>
                <a:lnTo>
                  <a:pt x="6273" y="3522"/>
                </a:lnTo>
                <a:lnTo>
                  <a:pt x="6270" y="3523"/>
                </a:lnTo>
                <a:lnTo>
                  <a:pt x="6267" y="3523"/>
                </a:lnTo>
                <a:lnTo>
                  <a:pt x="6265" y="3523"/>
                </a:lnTo>
                <a:lnTo>
                  <a:pt x="6262" y="3523"/>
                </a:lnTo>
                <a:lnTo>
                  <a:pt x="6259" y="3523"/>
                </a:lnTo>
                <a:lnTo>
                  <a:pt x="6257" y="3522"/>
                </a:lnTo>
                <a:lnTo>
                  <a:pt x="6254" y="3522"/>
                </a:lnTo>
                <a:lnTo>
                  <a:pt x="6251" y="3521"/>
                </a:lnTo>
                <a:lnTo>
                  <a:pt x="6249" y="3520"/>
                </a:lnTo>
                <a:lnTo>
                  <a:pt x="6247" y="3519"/>
                </a:lnTo>
                <a:lnTo>
                  <a:pt x="6245" y="3517"/>
                </a:lnTo>
                <a:lnTo>
                  <a:pt x="6243" y="3515"/>
                </a:lnTo>
                <a:lnTo>
                  <a:pt x="6241" y="3514"/>
                </a:lnTo>
                <a:lnTo>
                  <a:pt x="6239" y="3512"/>
                </a:lnTo>
                <a:lnTo>
                  <a:pt x="6238" y="3510"/>
                </a:lnTo>
                <a:lnTo>
                  <a:pt x="6237" y="3508"/>
                </a:lnTo>
                <a:lnTo>
                  <a:pt x="6237" y="3506"/>
                </a:lnTo>
                <a:lnTo>
                  <a:pt x="6236" y="3504"/>
                </a:lnTo>
                <a:lnTo>
                  <a:pt x="6236" y="3502"/>
                </a:lnTo>
                <a:lnTo>
                  <a:pt x="6236" y="3500"/>
                </a:lnTo>
                <a:lnTo>
                  <a:pt x="6236" y="3498"/>
                </a:lnTo>
                <a:lnTo>
                  <a:pt x="6237" y="3496"/>
                </a:lnTo>
                <a:lnTo>
                  <a:pt x="6238" y="3494"/>
                </a:lnTo>
                <a:lnTo>
                  <a:pt x="6239" y="3492"/>
                </a:lnTo>
                <a:lnTo>
                  <a:pt x="6240" y="3490"/>
                </a:lnTo>
                <a:lnTo>
                  <a:pt x="6242" y="3488"/>
                </a:lnTo>
                <a:lnTo>
                  <a:pt x="6244" y="3486"/>
                </a:lnTo>
                <a:lnTo>
                  <a:pt x="6402" y="3357"/>
                </a:lnTo>
                <a:lnTo>
                  <a:pt x="6404" y="3356"/>
                </a:lnTo>
                <a:lnTo>
                  <a:pt x="6406" y="3354"/>
                </a:lnTo>
                <a:lnTo>
                  <a:pt x="6408" y="3353"/>
                </a:lnTo>
                <a:lnTo>
                  <a:pt x="6410" y="3352"/>
                </a:lnTo>
                <a:lnTo>
                  <a:pt x="6413" y="3351"/>
                </a:lnTo>
                <a:lnTo>
                  <a:pt x="6415" y="3351"/>
                </a:lnTo>
                <a:lnTo>
                  <a:pt x="6418" y="3350"/>
                </a:lnTo>
                <a:lnTo>
                  <a:pt x="6421" y="3350"/>
                </a:lnTo>
                <a:lnTo>
                  <a:pt x="6424" y="3350"/>
                </a:lnTo>
                <a:lnTo>
                  <a:pt x="6426" y="3350"/>
                </a:lnTo>
                <a:lnTo>
                  <a:pt x="6429" y="3350"/>
                </a:lnTo>
                <a:lnTo>
                  <a:pt x="6432" y="3351"/>
                </a:lnTo>
                <a:lnTo>
                  <a:pt x="6434" y="3352"/>
                </a:lnTo>
                <a:lnTo>
                  <a:pt x="6437" y="3353"/>
                </a:lnTo>
                <a:lnTo>
                  <a:pt x="6439" y="3354"/>
                </a:lnTo>
                <a:lnTo>
                  <a:pt x="6442" y="3355"/>
                </a:lnTo>
                <a:moveTo>
                  <a:pt x="871" y="3549"/>
                </a:moveTo>
                <a:lnTo>
                  <a:pt x="873" y="3548"/>
                </a:lnTo>
                <a:lnTo>
                  <a:pt x="875" y="3546"/>
                </a:lnTo>
                <a:lnTo>
                  <a:pt x="877" y="3545"/>
                </a:lnTo>
                <a:lnTo>
                  <a:pt x="880" y="3544"/>
                </a:lnTo>
                <a:lnTo>
                  <a:pt x="882" y="3543"/>
                </a:lnTo>
                <a:lnTo>
                  <a:pt x="885" y="3543"/>
                </a:lnTo>
                <a:lnTo>
                  <a:pt x="887" y="3542"/>
                </a:lnTo>
                <a:lnTo>
                  <a:pt x="890" y="3542"/>
                </a:lnTo>
                <a:lnTo>
                  <a:pt x="893" y="3542"/>
                </a:lnTo>
                <a:lnTo>
                  <a:pt x="896" y="3542"/>
                </a:lnTo>
                <a:lnTo>
                  <a:pt x="898" y="3542"/>
                </a:lnTo>
                <a:lnTo>
                  <a:pt x="901" y="3543"/>
                </a:lnTo>
                <a:lnTo>
                  <a:pt x="904" y="3544"/>
                </a:lnTo>
                <a:lnTo>
                  <a:pt x="906" y="3545"/>
                </a:lnTo>
                <a:lnTo>
                  <a:pt x="909" y="3546"/>
                </a:lnTo>
                <a:lnTo>
                  <a:pt x="911" y="3547"/>
                </a:lnTo>
                <a:lnTo>
                  <a:pt x="1088" y="3660"/>
                </a:lnTo>
                <a:lnTo>
                  <a:pt x="1090" y="3662"/>
                </a:lnTo>
                <a:lnTo>
                  <a:pt x="1092" y="3663"/>
                </a:lnTo>
                <a:lnTo>
                  <a:pt x="1094" y="3665"/>
                </a:lnTo>
                <a:lnTo>
                  <a:pt x="1095" y="3667"/>
                </a:lnTo>
                <a:lnTo>
                  <a:pt x="1096" y="3669"/>
                </a:lnTo>
                <a:lnTo>
                  <a:pt x="1097" y="3671"/>
                </a:lnTo>
                <a:lnTo>
                  <a:pt x="1098" y="3673"/>
                </a:lnTo>
                <a:lnTo>
                  <a:pt x="1098" y="3675"/>
                </a:lnTo>
                <a:lnTo>
                  <a:pt x="1098" y="3677"/>
                </a:lnTo>
                <a:lnTo>
                  <a:pt x="1098" y="3680"/>
                </a:lnTo>
                <a:lnTo>
                  <a:pt x="1098" y="3682"/>
                </a:lnTo>
                <a:lnTo>
                  <a:pt x="1097" y="3684"/>
                </a:lnTo>
                <a:lnTo>
                  <a:pt x="1096" y="3686"/>
                </a:lnTo>
                <a:lnTo>
                  <a:pt x="1095" y="3688"/>
                </a:lnTo>
                <a:lnTo>
                  <a:pt x="1094" y="3689"/>
                </a:lnTo>
                <a:lnTo>
                  <a:pt x="1092" y="3691"/>
                </a:lnTo>
                <a:lnTo>
                  <a:pt x="1090" y="3693"/>
                </a:lnTo>
                <a:lnTo>
                  <a:pt x="1088" y="3694"/>
                </a:lnTo>
                <a:lnTo>
                  <a:pt x="1086" y="3695"/>
                </a:lnTo>
                <a:lnTo>
                  <a:pt x="1083" y="3697"/>
                </a:lnTo>
                <a:lnTo>
                  <a:pt x="1081" y="3697"/>
                </a:lnTo>
                <a:lnTo>
                  <a:pt x="1078" y="3698"/>
                </a:lnTo>
                <a:lnTo>
                  <a:pt x="1075" y="3699"/>
                </a:lnTo>
                <a:lnTo>
                  <a:pt x="1073" y="3699"/>
                </a:lnTo>
                <a:lnTo>
                  <a:pt x="1070" y="3699"/>
                </a:lnTo>
                <a:lnTo>
                  <a:pt x="1067" y="3699"/>
                </a:lnTo>
                <a:lnTo>
                  <a:pt x="1065" y="3699"/>
                </a:lnTo>
                <a:lnTo>
                  <a:pt x="1062" y="3698"/>
                </a:lnTo>
                <a:lnTo>
                  <a:pt x="1059" y="3698"/>
                </a:lnTo>
                <a:lnTo>
                  <a:pt x="1057" y="3697"/>
                </a:lnTo>
                <a:lnTo>
                  <a:pt x="1054" y="3696"/>
                </a:lnTo>
                <a:lnTo>
                  <a:pt x="1052" y="3694"/>
                </a:lnTo>
                <a:lnTo>
                  <a:pt x="873" y="3580"/>
                </a:lnTo>
                <a:lnTo>
                  <a:pt x="871" y="3579"/>
                </a:lnTo>
                <a:lnTo>
                  <a:pt x="869" y="3577"/>
                </a:lnTo>
                <a:lnTo>
                  <a:pt x="868" y="3575"/>
                </a:lnTo>
                <a:lnTo>
                  <a:pt x="866" y="3573"/>
                </a:lnTo>
                <a:lnTo>
                  <a:pt x="865" y="3571"/>
                </a:lnTo>
                <a:lnTo>
                  <a:pt x="865" y="3569"/>
                </a:lnTo>
                <a:lnTo>
                  <a:pt x="864" y="3567"/>
                </a:lnTo>
                <a:lnTo>
                  <a:pt x="864" y="3565"/>
                </a:lnTo>
                <a:lnTo>
                  <a:pt x="864" y="3563"/>
                </a:lnTo>
                <a:lnTo>
                  <a:pt x="864" y="3561"/>
                </a:lnTo>
                <a:lnTo>
                  <a:pt x="864" y="3559"/>
                </a:lnTo>
                <a:lnTo>
                  <a:pt x="865" y="3557"/>
                </a:lnTo>
                <a:lnTo>
                  <a:pt x="866" y="3555"/>
                </a:lnTo>
                <a:lnTo>
                  <a:pt x="867" y="3553"/>
                </a:lnTo>
                <a:lnTo>
                  <a:pt x="869" y="3551"/>
                </a:lnTo>
                <a:lnTo>
                  <a:pt x="871" y="3549"/>
                </a:lnTo>
                <a:moveTo>
                  <a:pt x="6121" y="3611"/>
                </a:moveTo>
                <a:lnTo>
                  <a:pt x="6123" y="3613"/>
                </a:lnTo>
                <a:lnTo>
                  <a:pt x="6124" y="3615"/>
                </a:lnTo>
                <a:lnTo>
                  <a:pt x="6126" y="3617"/>
                </a:lnTo>
                <a:lnTo>
                  <a:pt x="6127" y="3619"/>
                </a:lnTo>
                <a:lnTo>
                  <a:pt x="6127" y="3621"/>
                </a:lnTo>
                <a:lnTo>
                  <a:pt x="6128" y="3623"/>
                </a:lnTo>
                <a:lnTo>
                  <a:pt x="6128" y="3625"/>
                </a:lnTo>
                <a:lnTo>
                  <a:pt x="6128" y="3627"/>
                </a:lnTo>
                <a:lnTo>
                  <a:pt x="6128" y="3629"/>
                </a:lnTo>
                <a:lnTo>
                  <a:pt x="6128" y="3631"/>
                </a:lnTo>
                <a:lnTo>
                  <a:pt x="6127" y="3633"/>
                </a:lnTo>
                <a:lnTo>
                  <a:pt x="6126" y="3635"/>
                </a:lnTo>
                <a:lnTo>
                  <a:pt x="6125" y="3637"/>
                </a:lnTo>
                <a:lnTo>
                  <a:pt x="6123" y="3639"/>
                </a:lnTo>
                <a:lnTo>
                  <a:pt x="6122" y="3640"/>
                </a:lnTo>
                <a:lnTo>
                  <a:pt x="6120" y="3642"/>
                </a:lnTo>
                <a:lnTo>
                  <a:pt x="5948" y="3762"/>
                </a:lnTo>
                <a:lnTo>
                  <a:pt x="5945" y="3764"/>
                </a:lnTo>
                <a:lnTo>
                  <a:pt x="5943" y="3765"/>
                </a:lnTo>
                <a:lnTo>
                  <a:pt x="5940" y="3766"/>
                </a:lnTo>
                <a:lnTo>
                  <a:pt x="5938" y="3766"/>
                </a:lnTo>
                <a:lnTo>
                  <a:pt x="5935" y="3767"/>
                </a:lnTo>
                <a:lnTo>
                  <a:pt x="5932" y="3767"/>
                </a:lnTo>
                <a:lnTo>
                  <a:pt x="5930" y="3768"/>
                </a:lnTo>
                <a:lnTo>
                  <a:pt x="5927" y="3768"/>
                </a:lnTo>
                <a:lnTo>
                  <a:pt x="5924" y="3767"/>
                </a:lnTo>
                <a:lnTo>
                  <a:pt x="5921" y="3767"/>
                </a:lnTo>
                <a:lnTo>
                  <a:pt x="5919" y="3766"/>
                </a:lnTo>
                <a:lnTo>
                  <a:pt x="5916" y="3765"/>
                </a:lnTo>
                <a:lnTo>
                  <a:pt x="5914" y="3764"/>
                </a:lnTo>
                <a:lnTo>
                  <a:pt x="5912" y="3763"/>
                </a:lnTo>
                <a:lnTo>
                  <a:pt x="5910" y="3762"/>
                </a:lnTo>
                <a:lnTo>
                  <a:pt x="5908" y="3760"/>
                </a:lnTo>
                <a:lnTo>
                  <a:pt x="5906" y="3758"/>
                </a:lnTo>
                <a:lnTo>
                  <a:pt x="5904" y="3757"/>
                </a:lnTo>
                <a:lnTo>
                  <a:pt x="5903" y="3755"/>
                </a:lnTo>
                <a:lnTo>
                  <a:pt x="5902" y="3753"/>
                </a:lnTo>
                <a:lnTo>
                  <a:pt x="5901" y="3751"/>
                </a:lnTo>
                <a:lnTo>
                  <a:pt x="5901" y="3749"/>
                </a:lnTo>
                <a:lnTo>
                  <a:pt x="5901" y="3746"/>
                </a:lnTo>
                <a:lnTo>
                  <a:pt x="5901" y="3744"/>
                </a:lnTo>
                <a:lnTo>
                  <a:pt x="5901" y="3742"/>
                </a:lnTo>
                <a:lnTo>
                  <a:pt x="5902" y="3740"/>
                </a:lnTo>
                <a:lnTo>
                  <a:pt x="5903" y="3738"/>
                </a:lnTo>
                <a:lnTo>
                  <a:pt x="5904" y="3736"/>
                </a:lnTo>
                <a:lnTo>
                  <a:pt x="5905" y="3734"/>
                </a:lnTo>
                <a:lnTo>
                  <a:pt x="5907" y="3732"/>
                </a:lnTo>
                <a:lnTo>
                  <a:pt x="5908" y="3731"/>
                </a:lnTo>
                <a:lnTo>
                  <a:pt x="5911" y="3729"/>
                </a:lnTo>
                <a:lnTo>
                  <a:pt x="6081" y="3610"/>
                </a:lnTo>
                <a:lnTo>
                  <a:pt x="6083" y="3609"/>
                </a:lnTo>
                <a:lnTo>
                  <a:pt x="6085" y="3608"/>
                </a:lnTo>
                <a:lnTo>
                  <a:pt x="6087" y="3607"/>
                </a:lnTo>
                <a:lnTo>
                  <a:pt x="6090" y="3606"/>
                </a:lnTo>
                <a:lnTo>
                  <a:pt x="6093" y="3605"/>
                </a:lnTo>
                <a:lnTo>
                  <a:pt x="6095" y="3605"/>
                </a:lnTo>
                <a:lnTo>
                  <a:pt x="6098" y="3604"/>
                </a:lnTo>
                <a:lnTo>
                  <a:pt x="6101" y="3604"/>
                </a:lnTo>
                <a:lnTo>
                  <a:pt x="6103" y="3604"/>
                </a:lnTo>
                <a:lnTo>
                  <a:pt x="6106" y="3605"/>
                </a:lnTo>
                <a:lnTo>
                  <a:pt x="6109" y="3605"/>
                </a:lnTo>
                <a:lnTo>
                  <a:pt x="6111" y="3606"/>
                </a:lnTo>
                <a:lnTo>
                  <a:pt x="6114" y="3607"/>
                </a:lnTo>
                <a:lnTo>
                  <a:pt x="6116" y="3608"/>
                </a:lnTo>
                <a:lnTo>
                  <a:pt x="6118" y="3610"/>
                </a:lnTo>
                <a:lnTo>
                  <a:pt x="6121" y="3611"/>
                </a:lnTo>
                <a:moveTo>
                  <a:pt x="1231" y="3773"/>
                </a:moveTo>
                <a:lnTo>
                  <a:pt x="1233" y="3771"/>
                </a:lnTo>
                <a:lnTo>
                  <a:pt x="1235" y="3770"/>
                </a:lnTo>
                <a:lnTo>
                  <a:pt x="1237" y="3768"/>
                </a:lnTo>
                <a:lnTo>
                  <a:pt x="1240" y="3767"/>
                </a:lnTo>
                <a:lnTo>
                  <a:pt x="1242" y="3766"/>
                </a:lnTo>
                <a:lnTo>
                  <a:pt x="1245" y="3765"/>
                </a:lnTo>
                <a:lnTo>
                  <a:pt x="1247" y="3765"/>
                </a:lnTo>
                <a:lnTo>
                  <a:pt x="1250" y="3764"/>
                </a:lnTo>
                <a:lnTo>
                  <a:pt x="1252" y="3764"/>
                </a:lnTo>
                <a:lnTo>
                  <a:pt x="1255" y="3764"/>
                </a:lnTo>
                <a:lnTo>
                  <a:pt x="1258" y="3765"/>
                </a:lnTo>
                <a:lnTo>
                  <a:pt x="1261" y="3765"/>
                </a:lnTo>
                <a:lnTo>
                  <a:pt x="1263" y="3766"/>
                </a:lnTo>
                <a:lnTo>
                  <a:pt x="1266" y="3767"/>
                </a:lnTo>
                <a:lnTo>
                  <a:pt x="1268" y="3768"/>
                </a:lnTo>
                <a:lnTo>
                  <a:pt x="1271" y="3769"/>
                </a:lnTo>
                <a:lnTo>
                  <a:pt x="1460" y="3871"/>
                </a:lnTo>
                <a:lnTo>
                  <a:pt x="1462" y="3872"/>
                </a:lnTo>
                <a:lnTo>
                  <a:pt x="1464" y="3874"/>
                </a:lnTo>
                <a:lnTo>
                  <a:pt x="1466" y="3875"/>
                </a:lnTo>
                <a:lnTo>
                  <a:pt x="1468" y="3877"/>
                </a:lnTo>
                <a:lnTo>
                  <a:pt x="1469" y="3879"/>
                </a:lnTo>
                <a:lnTo>
                  <a:pt x="1470" y="3881"/>
                </a:lnTo>
                <a:lnTo>
                  <a:pt x="1471" y="3883"/>
                </a:lnTo>
                <a:lnTo>
                  <a:pt x="1472" y="3885"/>
                </a:lnTo>
                <a:lnTo>
                  <a:pt x="1472" y="3887"/>
                </a:lnTo>
                <a:lnTo>
                  <a:pt x="1472" y="3889"/>
                </a:lnTo>
                <a:lnTo>
                  <a:pt x="1472" y="3891"/>
                </a:lnTo>
                <a:lnTo>
                  <a:pt x="1471" y="3893"/>
                </a:lnTo>
                <a:lnTo>
                  <a:pt x="1471" y="3895"/>
                </a:lnTo>
                <a:lnTo>
                  <a:pt x="1470" y="3897"/>
                </a:lnTo>
                <a:lnTo>
                  <a:pt x="1468" y="3899"/>
                </a:lnTo>
                <a:lnTo>
                  <a:pt x="1467" y="3901"/>
                </a:lnTo>
                <a:lnTo>
                  <a:pt x="1465" y="3903"/>
                </a:lnTo>
                <a:lnTo>
                  <a:pt x="1463" y="3905"/>
                </a:lnTo>
                <a:lnTo>
                  <a:pt x="1461" y="3906"/>
                </a:lnTo>
                <a:lnTo>
                  <a:pt x="1459" y="3907"/>
                </a:lnTo>
                <a:lnTo>
                  <a:pt x="1456" y="3908"/>
                </a:lnTo>
                <a:lnTo>
                  <a:pt x="1454" y="3909"/>
                </a:lnTo>
                <a:lnTo>
                  <a:pt x="1452" y="3910"/>
                </a:lnTo>
                <a:lnTo>
                  <a:pt x="1449" y="3910"/>
                </a:lnTo>
                <a:lnTo>
                  <a:pt x="1446" y="3910"/>
                </a:lnTo>
                <a:lnTo>
                  <a:pt x="1444" y="3911"/>
                </a:lnTo>
                <a:lnTo>
                  <a:pt x="1441" y="3910"/>
                </a:lnTo>
                <a:lnTo>
                  <a:pt x="1438" y="3910"/>
                </a:lnTo>
                <a:lnTo>
                  <a:pt x="1436" y="3910"/>
                </a:lnTo>
                <a:lnTo>
                  <a:pt x="1433" y="3909"/>
                </a:lnTo>
                <a:lnTo>
                  <a:pt x="1430" y="3908"/>
                </a:lnTo>
                <a:lnTo>
                  <a:pt x="1428" y="3907"/>
                </a:lnTo>
                <a:lnTo>
                  <a:pt x="1237" y="3804"/>
                </a:lnTo>
                <a:lnTo>
                  <a:pt x="1235" y="3803"/>
                </a:lnTo>
                <a:lnTo>
                  <a:pt x="1233" y="3801"/>
                </a:lnTo>
                <a:lnTo>
                  <a:pt x="1231" y="3799"/>
                </a:lnTo>
                <a:lnTo>
                  <a:pt x="1229" y="3797"/>
                </a:lnTo>
                <a:lnTo>
                  <a:pt x="1228" y="3795"/>
                </a:lnTo>
                <a:lnTo>
                  <a:pt x="1227" y="3793"/>
                </a:lnTo>
                <a:lnTo>
                  <a:pt x="1226" y="3791"/>
                </a:lnTo>
                <a:lnTo>
                  <a:pt x="1226" y="3789"/>
                </a:lnTo>
                <a:lnTo>
                  <a:pt x="1225" y="3787"/>
                </a:lnTo>
                <a:lnTo>
                  <a:pt x="1225" y="3785"/>
                </a:lnTo>
                <a:lnTo>
                  <a:pt x="1226" y="3783"/>
                </a:lnTo>
                <a:lnTo>
                  <a:pt x="1226" y="3781"/>
                </a:lnTo>
                <a:lnTo>
                  <a:pt x="1227" y="3779"/>
                </a:lnTo>
                <a:lnTo>
                  <a:pt x="1228" y="3777"/>
                </a:lnTo>
                <a:lnTo>
                  <a:pt x="1229" y="3775"/>
                </a:lnTo>
                <a:lnTo>
                  <a:pt x="1231" y="3773"/>
                </a:lnTo>
                <a:moveTo>
                  <a:pt x="5774" y="3845"/>
                </a:moveTo>
                <a:lnTo>
                  <a:pt x="5775" y="3847"/>
                </a:lnTo>
                <a:lnTo>
                  <a:pt x="5776" y="3849"/>
                </a:lnTo>
                <a:lnTo>
                  <a:pt x="5778" y="3851"/>
                </a:lnTo>
                <a:lnTo>
                  <a:pt x="5778" y="3853"/>
                </a:lnTo>
                <a:lnTo>
                  <a:pt x="5779" y="3855"/>
                </a:lnTo>
                <a:lnTo>
                  <a:pt x="5779" y="3857"/>
                </a:lnTo>
                <a:lnTo>
                  <a:pt x="5779" y="3859"/>
                </a:lnTo>
                <a:lnTo>
                  <a:pt x="5779" y="3861"/>
                </a:lnTo>
                <a:lnTo>
                  <a:pt x="5779" y="3863"/>
                </a:lnTo>
                <a:lnTo>
                  <a:pt x="5778" y="3865"/>
                </a:lnTo>
                <a:lnTo>
                  <a:pt x="5777" y="3867"/>
                </a:lnTo>
                <a:lnTo>
                  <a:pt x="5776" y="3869"/>
                </a:lnTo>
                <a:lnTo>
                  <a:pt x="5774" y="3871"/>
                </a:lnTo>
                <a:lnTo>
                  <a:pt x="5773" y="3873"/>
                </a:lnTo>
                <a:lnTo>
                  <a:pt x="5771" y="3875"/>
                </a:lnTo>
                <a:lnTo>
                  <a:pt x="5769" y="3876"/>
                </a:lnTo>
                <a:lnTo>
                  <a:pt x="5582" y="3982"/>
                </a:lnTo>
                <a:lnTo>
                  <a:pt x="5579" y="3983"/>
                </a:lnTo>
                <a:lnTo>
                  <a:pt x="5577" y="3984"/>
                </a:lnTo>
                <a:lnTo>
                  <a:pt x="5574" y="3985"/>
                </a:lnTo>
                <a:lnTo>
                  <a:pt x="5571" y="3986"/>
                </a:lnTo>
                <a:lnTo>
                  <a:pt x="5568" y="3986"/>
                </a:lnTo>
                <a:lnTo>
                  <a:pt x="5566" y="3986"/>
                </a:lnTo>
                <a:lnTo>
                  <a:pt x="5563" y="3986"/>
                </a:lnTo>
                <a:lnTo>
                  <a:pt x="5560" y="3986"/>
                </a:lnTo>
                <a:lnTo>
                  <a:pt x="5557" y="3985"/>
                </a:lnTo>
                <a:lnTo>
                  <a:pt x="5555" y="3984"/>
                </a:lnTo>
                <a:lnTo>
                  <a:pt x="5552" y="3984"/>
                </a:lnTo>
                <a:lnTo>
                  <a:pt x="5550" y="3983"/>
                </a:lnTo>
                <a:lnTo>
                  <a:pt x="5548" y="3982"/>
                </a:lnTo>
                <a:lnTo>
                  <a:pt x="5545" y="3980"/>
                </a:lnTo>
                <a:lnTo>
                  <a:pt x="5543" y="3979"/>
                </a:lnTo>
                <a:lnTo>
                  <a:pt x="5542" y="3977"/>
                </a:lnTo>
                <a:lnTo>
                  <a:pt x="5540" y="3975"/>
                </a:lnTo>
                <a:lnTo>
                  <a:pt x="5539" y="3973"/>
                </a:lnTo>
                <a:lnTo>
                  <a:pt x="5538" y="3971"/>
                </a:lnTo>
                <a:lnTo>
                  <a:pt x="5537" y="3969"/>
                </a:lnTo>
                <a:lnTo>
                  <a:pt x="5537" y="3967"/>
                </a:lnTo>
                <a:lnTo>
                  <a:pt x="5536" y="3965"/>
                </a:lnTo>
                <a:lnTo>
                  <a:pt x="5537" y="3963"/>
                </a:lnTo>
                <a:lnTo>
                  <a:pt x="5537" y="3960"/>
                </a:lnTo>
                <a:lnTo>
                  <a:pt x="5537" y="3958"/>
                </a:lnTo>
                <a:lnTo>
                  <a:pt x="5538" y="3956"/>
                </a:lnTo>
                <a:lnTo>
                  <a:pt x="5539" y="3954"/>
                </a:lnTo>
                <a:lnTo>
                  <a:pt x="5541" y="3953"/>
                </a:lnTo>
                <a:lnTo>
                  <a:pt x="5542" y="3951"/>
                </a:lnTo>
                <a:lnTo>
                  <a:pt x="5544" y="3949"/>
                </a:lnTo>
                <a:lnTo>
                  <a:pt x="5546" y="3948"/>
                </a:lnTo>
                <a:lnTo>
                  <a:pt x="5549" y="3946"/>
                </a:lnTo>
                <a:lnTo>
                  <a:pt x="5734" y="3841"/>
                </a:lnTo>
                <a:lnTo>
                  <a:pt x="5736" y="3840"/>
                </a:lnTo>
                <a:lnTo>
                  <a:pt x="5738" y="3839"/>
                </a:lnTo>
                <a:lnTo>
                  <a:pt x="5741" y="3838"/>
                </a:lnTo>
                <a:lnTo>
                  <a:pt x="5744" y="3838"/>
                </a:lnTo>
                <a:lnTo>
                  <a:pt x="5746" y="3837"/>
                </a:lnTo>
                <a:lnTo>
                  <a:pt x="5749" y="3837"/>
                </a:lnTo>
                <a:lnTo>
                  <a:pt x="5752" y="3837"/>
                </a:lnTo>
                <a:lnTo>
                  <a:pt x="5754" y="3837"/>
                </a:lnTo>
                <a:lnTo>
                  <a:pt x="5757" y="3838"/>
                </a:lnTo>
                <a:lnTo>
                  <a:pt x="5760" y="3838"/>
                </a:lnTo>
                <a:lnTo>
                  <a:pt x="5762" y="3839"/>
                </a:lnTo>
                <a:lnTo>
                  <a:pt x="5765" y="3840"/>
                </a:lnTo>
                <a:lnTo>
                  <a:pt x="5767" y="3841"/>
                </a:lnTo>
                <a:lnTo>
                  <a:pt x="5770" y="3842"/>
                </a:lnTo>
                <a:lnTo>
                  <a:pt x="5772" y="3844"/>
                </a:lnTo>
                <a:lnTo>
                  <a:pt x="5774" y="3845"/>
                </a:lnTo>
                <a:moveTo>
                  <a:pt x="1614" y="3974"/>
                </a:moveTo>
                <a:lnTo>
                  <a:pt x="1616" y="3972"/>
                </a:lnTo>
                <a:lnTo>
                  <a:pt x="1618" y="3970"/>
                </a:lnTo>
                <a:lnTo>
                  <a:pt x="1620" y="3969"/>
                </a:lnTo>
                <a:lnTo>
                  <a:pt x="1622" y="3967"/>
                </a:lnTo>
                <a:lnTo>
                  <a:pt x="1624" y="3966"/>
                </a:lnTo>
                <a:lnTo>
                  <a:pt x="1627" y="3965"/>
                </a:lnTo>
                <a:lnTo>
                  <a:pt x="1629" y="3964"/>
                </a:lnTo>
                <a:lnTo>
                  <a:pt x="1632" y="3964"/>
                </a:lnTo>
                <a:lnTo>
                  <a:pt x="1635" y="3963"/>
                </a:lnTo>
                <a:lnTo>
                  <a:pt x="1637" y="3963"/>
                </a:lnTo>
                <a:lnTo>
                  <a:pt x="1640" y="3963"/>
                </a:lnTo>
                <a:lnTo>
                  <a:pt x="1643" y="3963"/>
                </a:lnTo>
                <a:lnTo>
                  <a:pt x="1646" y="3964"/>
                </a:lnTo>
                <a:lnTo>
                  <a:pt x="1649" y="3964"/>
                </a:lnTo>
                <a:lnTo>
                  <a:pt x="1651" y="3965"/>
                </a:lnTo>
                <a:lnTo>
                  <a:pt x="1654" y="3966"/>
                </a:lnTo>
                <a:lnTo>
                  <a:pt x="1853" y="4055"/>
                </a:lnTo>
                <a:lnTo>
                  <a:pt x="1855" y="4056"/>
                </a:lnTo>
                <a:lnTo>
                  <a:pt x="1858" y="4058"/>
                </a:lnTo>
                <a:lnTo>
                  <a:pt x="1860" y="4059"/>
                </a:lnTo>
                <a:lnTo>
                  <a:pt x="1862" y="4061"/>
                </a:lnTo>
                <a:lnTo>
                  <a:pt x="1863" y="4062"/>
                </a:lnTo>
                <a:lnTo>
                  <a:pt x="1865" y="4064"/>
                </a:lnTo>
                <a:lnTo>
                  <a:pt x="1866" y="4066"/>
                </a:lnTo>
                <a:lnTo>
                  <a:pt x="1867" y="4068"/>
                </a:lnTo>
                <a:lnTo>
                  <a:pt x="1867" y="4070"/>
                </a:lnTo>
                <a:lnTo>
                  <a:pt x="1868" y="4072"/>
                </a:lnTo>
                <a:lnTo>
                  <a:pt x="1868" y="4074"/>
                </a:lnTo>
                <a:lnTo>
                  <a:pt x="1868" y="4077"/>
                </a:lnTo>
                <a:lnTo>
                  <a:pt x="1867" y="4079"/>
                </a:lnTo>
                <a:lnTo>
                  <a:pt x="1866" y="4081"/>
                </a:lnTo>
                <a:lnTo>
                  <a:pt x="1865" y="4083"/>
                </a:lnTo>
                <a:lnTo>
                  <a:pt x="1864" y="4085"/>
                </a:lnTo>
                <a:lnTo>
                  <a:pt x="1862" y="4087"/>
                </a:lnTo>
                <a:lnTo>
                  <a:pt x="1861" y="4089"/>
                </a:lnTo>
                <a:lnTo>
                  <a:pt x="1859" y="4090"/>
                </a:lnTo>
                <a:lnTo>
                  <a:pt x="1857" y="4091"/>
                </a:lnTo>
                <a:lnTo>
                  <a:pt x="1855" y="4093"/>
                </a:lnTo>
                <a:lnTo>
                  <a:pt x="1852" y="4094"/>
                </a:lnTo>
                <a:lnTo>
                  <a:pt x="1850" y="4094"/>
                </a:lnTo>
                <a:lnTo>
                  <a:pt x="1848" y="4095"/>
                </a:lnTo>
                <a:lnTo>
                  <a:pt x="1845" y="4096"/>
                </a:lnTo>
                <a:lnTo>
                  <a:pt x="1842" y="4096"/>
                </a:lnTo>
                <a:lnTo>
                  <a:pt x="1839" y="4096"/>
                </a:lnTo>
                <a:lnTo>
                  <a:pt x="1837" y="4096"/>
                </a:lnTo>
                <a:lnTo>
                  <a:pt x="1834" y="4095"/>
                </a:lnTo>
                <a:lnTo>
                  <a:pt x="1831" y="4095"/>
                </a:lnTo>
                <a:lnTo>
                  <a:pt x="1829" y="4094"/>
                </a:lnTo>
                <a:lnTo>
                  <a:pt x="1826" y="4093"/>
                </a:lnTo>
                <a:lnTo>
                  <a:pt x="1624" y="4004"/>
                </a:lnTo>
                <a:lnTo>
                  <a:pt x="1621" y="4003"/>
                </a:lnTo>
                <a:lnTo>
                  <a:pt x="1619" y="4001"/>
                </a:lnTo>
                <a:lnTo>
                  <a:pt x="1617" y="4000"/>
                </a:lnTo>
                <a:lnTo>
                  <a:pt x="1615" y="3998"/>
                </a:lnTo>
                <a:lnTo>
                  <a:pt x="1614" y="3996"/>
                </a:lnTo>
                <a:lnTo>
                  <a:pt x="1612" y="3994"/>
                </a:lnTo>
                <a:lnTo>
                  <a:pt x="1611" y="3992"/>
                </a:lnTo>
                <a:lnTo>
                  <a:pt x="1611" y="3990"/>
                </a:lnTo>
                <a:lnTo>
                  <a:pt x="1610" y="3988"/>
                </a:lnTo>
                <a:lnTo>
                  <a:pt x="1610" y="3986"/>
                </a:lnTo>
                <a:lnTo>
                  <a:pt x="1610" y="3984"/>
                </a:lnTo>
                <a:lnTo>
                  <a:pt x="1610" y="3982"/>
                </a:lnTo>
                <a:lnTo>
                  <a:pt x="1611" y="3980"/>
                </a:lnTo>
                <a:lnTo>
                  <a:pt x="1611" y="3978"/>
                </a:lnTo>
                <a:lnTo>
                  <a:pt x="1613" y="3976"/>
                </a:lnTo>
                <a:lnTo>
                  <a:pt x="1614" y="3974"/>
                </a:lnTo>
                <a:moveTo>
                  <a:pt x="5396" y="4050"/>
                </a:moveTo>
                <a:lnTo>
                  <a:pt x="5397" y="4052"/>
                </a:lnTo>
                <a:lnTo>
                  <a:pt x="5398" y="4054"/>
                </a:lnTo>
                <a:lnTo>
                  <a:pt x="5399" y="4056"/>
                </a:lnTo>
                <a:lnTo>
                  <a:pt x="5399" y="4058"/>
                </a:lnTo>
                <a:lnTo>
                  <a:pt x="5400" y="4060"/>
                </a:lnTo>
                <a:lnTo>
                  <a:pt x="5400" y="4062"/>
                </a:lnTo>
                <a:lnTo>
                  <a:pt x="5400" y="4065"/>
                </a:lnTo>
                <a:lnTo>
                  <a:pt x="5399" y="4067"/>
                </a:lnTo>
                <a:lnTo>
                  <a:pt x="5398" y="4069"/>
                </a:lnTo>
                <a:lnTo>
                  <a:pt x="5397" y="4071"/>
                </a:lnTo>
                <a:lnTo>
                  <a:pt x="5396" y="4072"/>
                </a:lnTo>
                <a:lnTo>
                  <a:pt x="5395" y="4074"/>
                </a:lnTo>
                <a:lnTo>
                  <a:pt x="5393" y="4076"/>
                </a:lnTo>
                <a:lnTo>
                  <a:pt x="5391" y="4077"/>
                </a:lnTo>
                <a:lnTo>
                  <a:pt x="5389" y="4079"/>
                </a:lnTo>
                <a:lnTo>
                  <a:pt x="5387" y="4080"/>
                </a:lnTo>
                <a:lnTo>
                  <a:pt x="5286" y="4126"/>
                </a:lnTo>
                <a:lnTo>
                  <a:pt x="5183" y="4169"/>
                </a:lnTo>
                <a:lnTo>
                  <a:pt x="5180" y="4170"/>
                </a:lnTo>
                <a:lnTo>
                  <a:pt x="5177" y="4171"/>
                </a:lnTo>
                <a:lnTo>
                  <a:pt x="5175" y="4171"/>
                </a:lnTo>
                <a:lnTo>
                  <a:pt x="5172" y="4172"/>
                </a:lnTo>
                <a:lnTo>
                  <a:pt x="5169" y="4172"/>
                </a:lnTo>
                <a:lnTo>
                  <a:pt x="5166" y="4172"/>
                </a:lnTo>
                <a:lnTo>
                  <a:pt x="5164" y="4171"/>
                </a:lnTo>
                <a:lnTo>
                  <a:pt x="5161" y="4171"/>
                </a:lnTo>
                <a:lnTo>
                  <a:pt x="5158" y="4170"/>
                </a:lnTo>
                <a:lnTo>
                  <a:pt x="5156" y="4169"/>
                </a:lnTo>
                <a:lnTo>
                  <a:pt x="5153" y="4168"/>
                </a:lnTo>
                <a:lnTo>
                  <a:pt x="5151" y="4167"/>
                </a:lnTo>
                <a:lnTo>
                  <a:pt x="5149" y="4166"/>
                </a:lnTo>
                <a:lnTo>
                  <a:pt x="5147" y="4164"/>
                </a:lnTo>
                <a:lnTo>
                  <a:pt x="5145" y="4162"/>
                </a:lnTo>
                <a:lnTo>
                  <a:pt x="5144" y="4160"/>
                </a:lnTo>
                <a:lnTo>
                  <a:pt x="5142" y="4158"/>
                </a:lnTo>
                <a:lnTo>
                  <a:pt x="5142" y="4156"/>
                </a:lnTo>
                <a:lnTo>
                  <a:pt x="5141" y="4154"/>
                </a:lnTo>
                <a:lnTo>
                  <a:pt x="5141" y="4152"/>
                </a:lnTo>
                <a:lnTo>
                  <a:pt x="5141" y="4150"/>
                </a:lnTo>
                <a:lnTo>
                  <a:pt x="5141" y="4148"/>
                </a:lnTo>
                <a:lnTo>
                  <a:pt x="5141" y="4146"/>
                </a:lnTo>
                <a:lnTo>
                  <a:pt x="5142" y="4144"/>
                </a:lnTo>
                <a:lnTo>
                  <a:pt x="5143" y="4142"/>
                </a:lnTo>
                <a:lnTo>
                  <a:pt x="5144" y="4140"/>
                </a:lnTo>
                <a:lnTo>
                  <a:pt x="5145" y="4138"/>
                </a:lnTo>
                <a:lnTo>
                  <a:pt x="5147" y="4137"/>
                </a:lnTo>
                <a:lnTo>
                  <a:pt x="5149" y="4135"/>
                </a:lnTo>
                <a:lnTo>
                  <a:pt x="5151" y="4134"/>
                </a:lnTo>
                <a:lnTo>
                  <a:pt x="5153" y="4132"/>
                </a:lnTo>
                <a:lnTo>
                  <a:pt x="5156" y="4131"/>
                </a:lnTo>
                <a:lnTo>
                  <a:pt x="5258" y="4088"/>
                </a:lnTo>
                <a:lnTo>
                  <a:pt x="5357" y="4043"/>
                </a:lnTo>
                <a:lnTo>
                  <a:pt x="5359" y="4042"/>
                </a:lnTo>
                <a:lnTo>
                  <a:pt x="5362" y="4041"/>
                </a:lnTo>
                <a:lnTo>
                  <a:pt x="5364" y="4041"/>
                </a:lnTo>
                <a:lnTo>
                  <a:pt x="5367" y="4040"/>
                </a:lnTo>
                <a:lnTo>
                  <a:pt x="5370" y="4040"/>
                </a:lnTo>
                <a:lnTo>
                  <a:pt x="5373" y="4040"/>
                </a:lnTo>
                <a:lnTo>
                  <a:pt x="5375" y="4040"/>
                </a:lnTo>
                <a:lnTo>
                  <a:pt x="5378" y="4041"/>
                </a:lnTo>
                <a:lnTo>
                  <a:pt x="5381" y="4041"/>
                </a:lnTo>
                <a:lnTo>
                  <a:pt x="5383" y="4042"/>
                </a:lnTo>
                <a:lnTo>
                  <a:pt x="5386" y="4043"/>
                </a:lnTo>
                <a:lnTo>
                  <a:pt x="5388" y="4044"/>
                </a:lnTo>
                <a:lnTo>
                  <a:pt x="5390" y="4045"/>
                </a:lnTo>
                <a:lnTo>
                  <a:pt x="5392" y="4047"/>
                </a:lnTo>
                <a:lnTo>
                  <a:pt x="5394" y="4048"/>
                </a:lnTo>
                <a:lnTo>
                  <a:pt x="5396" y="4050"/>
                </a:lnTo>
                <a:moveTo>
                  <a:pt x="2020" y="4147"/>
                </a:moveTo>
                <a:lnTo>
                  <a:pt x="2021" y="4145"/>
                </a:lnTo>
                <a:lnTo>
                  <a:pt x="2023" y="4143"/>
                </a:lnTo>
                <a:lnTo>
                  <a:pt x="2025" y="4142"/>
                </a:lnTo>
                <a:lnTo>
                  <a:pt x="2027" y="4140"/>
                </a:lnTo>
                <a:lnTo>
                  <a:pt x="2029" y="4139"/>
                </a:lnTo>
                <a:lnTo>
                  <a:pt x="2031" y="4137"/>
                </a:lnTo>
                <a:lnTo>
                  <a:pt x="2034" y="4137"/>
                </a:lnTo>
                <a:lnTo>
                  <a:pt x="2036" y="4136"/>
                </a:lnTo>
                <a:lnTo>
                  <a:pt x="2039" y="4135"/>
                </a:lnTo>
                <a:lnTo>
                  <a:pt x="2042" y="4135"/>
                </a:lnTo>
                <a:lnTo>
                  <a:pt x="2044" y="4135"/>
                </a:lnTo>
                <a:lnTo>
                  <a:pt x="2047" y="4135"/>
                </a:lnTo>
                <a:lnTo>
                  <a:pt x="2050" y="4135"/>
                </a:lnTo>
                <a:lnTo>
                  <a:pt x="2052" y="4135"/>
                </a:lnTo>
                <a:lnTo>
                  <a:pt x="2055" y="4136"/>
                </a:lnTo>
                <a:lnTo>
                  <a:pt x="2058" y="4137"/>
                </a:lnTo>
                <a:lnTo>
                  <a:pt x="2268" y="4210"/>
                </a:lnTo>
                <a:lnTo>
                  <a:pt x="2271" y="4211"/>
                </a:lnTo>
                <a:lnTo>
                  <a:pt x="2273" y="4212"/>
                </a:lnTo>
                <a:lnTo>
                  <a:pt x="2275" y="4213"/>
                </a:lnTo>
                <a:lnTo>
                  <a:pt x="2278" y="4215"/>
                </a:lnTo>
                <a:lnTo>
                  <a:pt x="2279" y="4216"/>
                </a:lnTo>
                <a:lnTo>
                  <a:pt x="2281" y="4218"/>
                </a:lnTo>
                <a:lnTo>
                  <a:pt x="2282" y="4220"/>
                </a:lnTo>
                <a:lnTo>
                  <a:pt x="2284" y="4221"/>
                </a:lnTo>
                <a:lnTo>
                  <a:pt x="2284" y="4223"/>
                </a:lnTo>
                <a:lnTo>
                  <a:pt x="2285" y="4225"/>
                </a:lnTo>
                <a:lnTo>
                  <a:pt x="2285" y="4227"/>
                </a:lnTo>
                <a:lnTo>
                  <a:pt x="2286" y="4230"/>
                </a:lnTo>
                <a:lnTo>
                  <a:pt x="2285" y="4232"/>
                </a:lnTo>
                <a:lnTo>
                  <a:pt x="2285" y="4234"/>
                </a:lnTo>
                <a:lnTo>
                  <a:pt x="2284" y="4236"/>
                </a:lnTo>
                <a:lnTo>
                  <a:pt x="2283" y="4238"/>
                </a:lnTo>
                <a:lnTo>
                  <a:pt x="2282" y="4240"/>
                </a:lnTo>
                <a:lnTo>
                  <a:pt x="2280" y="4242"/>
                </a:lnTo>
                <a:lnTo>
                  <a:pt x="2278" y="4244"/>
                </a:lnTo>
                <a:lnTo>
                  <a:pt x="2277" y="4245"/>
                </a:lnTo>
                <a:lnTo>
                  <a:pt x="2275" y="4247"/>
                </a:lnTo>
                <a:lnTo>
                  <a:pt x="2272" y="4248"/>
                </a:lnTo>
                <a:lnTo>
                  <a:pt x="2270" y="4249"/>
                </a:lnTo>
                <a:lnTo>
                  <a:pt x="2268" y="4250"/>
                </a:lnTo>
                <a:lnTo>
                  <a:pt x="2265" y="4250"/>
                </a:lnTo>
                <a:lnTo>
                  <a:pt x="2263" y="4251"/>
                </a:lnTo>
                <a:lnTo>
                  <a:pt x="2260" y="4251"/>
                </a:lnTo>
                <a:lnTo>
                  <a:pt x="2257" y="4251"/>
                </a:lnTo>
                <a:lnTo>
                  <a:pt x="2254" y="4251"/>
                </a:lnTo>
                <a:lnTo>
                  <a:pt x="2252" y="4251"/>
                </a:lnTo>
                <a:lnTo>
                  <a:pt x="2249" y="4251"/>
                </a:lnTo>
                <a:lnTo>
                  <a:pt x="2246" y="4250"/>
                </a:lnTo>
                <a:lnTo>
                  <a:pt x="2033" y="4176"/>
                </a:lnTo>
                <a:lnTo>
                  <a:pt x="2030" y="4175"/>
                </a:lnTo>
                <a:lnTo>
                  <a:pt x="2028" y="4174"/>
                </a:lnTo>
                <a:lnTo>
                  <a:pt x="2026" y="4172"/>
                </a:lnTo>
                <a:lnTo>
                  <a:pt x="2024" y="4170"/>
                </a:lnTo>
                <a:lnTo>
                  <a:pt x="2022" y="4169"/>
                </a:lnTo>
                <a:lnTo>
                  <a:pt x="2021" y="4167"/>
                </a:lnTo>
                <a:lnTo>
                  <a:pt x="2020" y="4165"/>
                </a:lnTo>
                <a:lnTo>
                  <a:pt x="2018" y="4163"/>
                </a:lnTo>
                <a:lnTo>
                  <a:pt x="2018" y="4161"/>
                </a:lnTo>
                <a:lnTo>
                  <a:pt x="2017" y="4159"/>
                </a:lnTo>
                <a:lnTo>
                  <a:pt x="2017" y="4157"/>
                </a:lnTo>
                <a:lnTo>
                  <a:pt x="2017" y="4155"/>
                </a:lnTo>
                <a:lnTo>
                  <a:pt x="2017" y="4153"/>
                </a:lnTo>
                <a:lnTo>
                  <a:pt x="2018" y="4151"/>
                </a:lnTo>
                <a:lnTo>
                  <a:pt x="2019" y="4149"/>
                </a:lnTo>
                <a:lnTo>
                  <a:pt x="2020" y="4147"/>
                </a:lnTo>
                <a:moveTo>
                  <a:pt x="4987" y="4220"/>
                </a:moveTo>
                <a:lnTo>
                  <a:pt x="4988" y="4222"/>
                </a:lnTo>
                <a:lnTo>
                  <a:pt x="4989" y="4224"/>
                </a:lnTo>
                <a:lnTo>
                  <a:pt x="4989" y="4226"/>
                </a:lnTo>
                <a:lnTo>
                  <a:pt x="4989" y="4229"/>
                </a:lnTo>
                <a:lnTo>
                  <a:pt x="4989" y="4231"/>
                </a:lnTo>
                <a:lnTo>
                  <a:pt x="4989" y="4233"/>
                </a:lnTo>
                <a:lnTo>
                  <a:pt x="4988" y="4235"/>
                </a:lnTo>
                <a:lnTo>
                  <a:pt x="4988" y="4237"/>
                </a:lnTo>
                <a:lnTo>
                  <a:pt x="4986" y="4239"/>
                </a:lnTo>
                <a:lnTo>
                  <a:pt x="4985" y="4240"/>
                </a:lnTo>
                <a:lnTo>
                  <a:pt x="4984" y="4242"/>
                </a:lnTo>
                <a:lnTo>
                  <a:pt x="4982" y="4244"/>
                </a:lnTo>
                <a:lnTo>
                  <a:pt x="4980" y="4245"/>
                </a:lnTo>
                <a:lnTo>
                  <a:pt x="4978" y="4246"/>
                </a:lnTo>
                <a:lnTo>
                  <a:pt x="4975" y="4247"/>
                </a:lnTo>
                <a:lnTo>
                  <a:pt x="4973" y="4248"/>
                </a:lnTo>
                <a:lnTo>
                  <a:pt x="4919" y="4267"/>
                </a:lnTo>
                <a:lnTo>
                  <a:pt x="4865" y="4284"/>
                </a:lnTo>
                <a:lnTo>
                  <a:pt x="4757" y="4317"/>
                </a:lnTo>
                <a:lnTo>
                  <a:pt x="4754" y="4318"/>
                </a:lnTo>
                <a:lnTo>
                  <a:pt x="4751" y="4318"/>
                </a:lnTo>
                <a:lnTo>
                  <a:pt x="4748" y="4318"/>
                </a:lnTo>
                <a:lnTo>
                  <a:pt x="4745" y="4318"/>
                </a:lnTo>
                <a:lnTo>
                  <a:pt x="4743" y="4318"/>
                </a:lnTo>
                <a:lnTo>
                  <a:pt x="4740" y="4318"/>
                </a:lnTo>
                <a:lnTo>
                  <a:pt x="4737" y="4317"/>
                </a:lnTo>
                <a:lnTo>
                  <a:pt x="4735" y="4317"/>
                </a:lnTo>
                <a:lnTo>
                  <a:pt x="4732" y="4316"/>
                </a:lnTo>
                <a:lnTo>
                  <a:pt x="4730" y="4314"/>
                </a:lnTo>
                <a:lnTo>
                  <a:pt x="4728" y="4313"/>
                </a:lnTo>
                <a:lnTo>
                  <a:pt x="4726" y="4312"/>
                </a:lnTo>
                <a:lnTo>
                  <a:pt x="4724" y="4310"/>
                </a:lnTo>
                <a:lnTo>
                  <a:pt x="4722" y="4308"/>
                </a:lnTo>
                <a:lnTo>
                  <a:pt x="4721" y="4306"/>
                </a:lnTo>
                <a:lnTo>
                  <a:pt x="4720" y="4304"/>
                </a:lnTo>
                <a:lnTo>
                  <a:pt x="4719" y="4302"/>
                </a:lnTo>
                <a:lnTo>
                  <a:pt x="4718" y="4300"/>
                </a:lnTo>
                <a:lnTo>
                  <a:pt x="4718" y="4298"/>
                </a:lnTo>
                <a:lnTo>
                  <a:pt x="4718" y="4296"/>
                </a:lnTo>
                <a:lnTo>
                  <a:pt x="4718" y="4294"/>
                </a:lnTo>
                <a:lnTo>
                  <a:pt x="4719" y="4292"/>
                </a:lnTo>
                <a:lnTo>
                  <a:pt x="4720" y="4290"/>
                </a:lnTo>
                <a:lnTo>
                  <a:pt x="4721" y="4288"/>
                </a:lnTo>
                <a:lnTo>
                  <a:pt x="4722" y="4286"/>
                </a:lnTo>
                <a:lnTo>
                  <a:pt x="4723" y="4284"/>
                </a:lnTo>
                <a:lnTo>
                  <a:pt x="4725" y="4283"/>
                </a:lnTo>
                <a:lnTo>
                  <a:pt x="4727" y="4281"/>
                </a:lnTo>
                <a:lnTo>
                  <a:pt x="4729" y="4280"/>
                </a:lnTo>
                <a:lnTo>
                  <a:pt x="4731" y="4278"/>
                </a:lnTo>
                <a:lnTo>
                  <a:pt x="4734" y="4277"/>
                </a:lnTo>
                <a:lnTo>
                  <a:pt x="4737" y="4276"/>
                </a:lnTo>
                <a:lnTo>
                  <a:pt x="4949" y="4209"/>
                </a:lnTo>
                <a:lnTo>
                  <a:pt x="4952" y="4208"/>
                </a:lnTo>
                <a:lnTo>
                  <a:pt x="4954" y="4208"/>
                </a:lnTo>
                <a:lnTo>
                  <a:pt x="4957" y="4207"/>
                </a:lnTo>
                <a:lnTo>
                  <a:pt x="4960" y="4207"/>
                </a:lnTo>
                <a:lnTo>
                  <a:pt x="4963" y="4207"/>
                </a:lnTo>
                <a:lnTo>
                  <a:pt x="4966" y="4207"/>
                </a:lnTo>
                <a:lnTo>
                  <a:pt x="4968" y="4208"/>
                </a:lnTo>
                <a:lnTo>
                  <a:pt x="4971" y="4209"/>
                </a:lnTo>
                <a:lnTo>
                  <a:pt x="4974" y="4209"/>
                </a:lnTo>
                <a:lnTo>
                  <a:pt x="4976" y="4210"/>
                </a:lnTo>
                <a:lnTo>
                  <a:pt x="4978" y="4212"/>
                </a:lnTo>
                <a:lnTo>
                  <a:pt x="4980" y="4213"/>
                </a:lnTo>
                <a:lnTo>
                  <a:pt x="4982" y="4215"/>
                </a:lnTo>
                <a:lnTo>
                  <a:pt x="4984" y="4216"/>
                </a:lnTo>
                <a:lnTo>
                  <a:pt x="4985" y="4218"/>
                </a:lnTo>
                <a:lnTo>
                  <a:pt x="4987" y="4220"/>
                </a:lnTo>
                <a:moveTo>
                  <a:pt x="2447" y="4287"/>
                </a:moveTo>
                <a:lnTo>
                  <a:pt x="2448" y="4285"/>
                </a:lnTo>
                <a:lnTo>
                  <a:pt x="2449" y="4283"/>
                </a:lnTo>
                <a:lnTo>
                  <a:pt x="2451" y="4281"/>
                </a:lnTo>
                <a:lnTo>
                  <a:pt x="2452" y="4279"/>
                </a:lnTo>
                <a:lnTo>
                  <a:pt x="2454" y="4278"/>
                </a:lnTo>
                <a:lnTo>
                  <a:pt x="2456" y="4277"/>
                </a:lnTo>
                <a:lnTo>
                  <a:pt x="2459" y="4275"/>
                </a:lnTo>
                <a:lnTo>
                  <a:pt x="2461" y="4275"/>
                </a:lnTo>
                <a:lnTo>
                  <a:pt x="2464" y="4274"/>
                </a:lnTo>
                <a:lnTo>
                  <a:pt x="2466" y="4273"/>
                </a:lnTo>
                <a:lnTo>
                  <a:pt x="2469" y="4273"/>
                </a:lnTo>
                <a:lnTo>
                  <a:pt x="2472" y="4273"/>
                </a:lnTo>
                <a:lnTo>
                  <a:pt x="2474" y="4273"/>
                </a:lnTo>
                <a:lnTo>
                  <a:pt x="2477" y="4273"/>
                </a:lnTo>
                <a:lnTo>
                  <a:pt x="2480" y="4273"/>
                </a:lnTo>
                <a:lnTo>
                  <a:pt x="2483" y="4274"/>
                </a:lnTo>
                <a:lnTo>
                  <a:pt x="2703" y="4328"/>
                </a:lnTo>
                <a:lnTo>
                  <a:pt x="2706" y="4329"/>
                </a:lnTo>
                <a:lnTo>
                  <a:pt x="2708" y="4330"/>
                </a:lnTo>
                <a:lnTo>
                  <a:pt x="2710" y="4331"/>
                </a:lnTo>
                <a:lnTo>
                  <a:pt x="2713" y="4332"/>
                </a:lnTo>
                <a:lnTo>
                  <a:pt x="2715" y="4333"/>
                </a:lnTo>
                <a:lnTo>
                  <a:pt x="2716" y="4335"/>
                </a:lnTo>
                <a:lnTo>
                  <a:pt x="2718" y="4336"/>
                </a:lnTo>
                <a:lnTo>
                  <a:pt x="2719" y="4338"/>
                </a:lnTo>
                <a:lnTo>
                  <a:pt x="2721" y="4340"/>
                </a:lnTo>
                <a:lnTo>
                  <a:pt x="2722" y="4342"/>
                </a:lnTo>
                <a:lnTo>
                  <a:pt x="2722" y="4344"/>
                </a:lnTo>
                <a:lnTo>
                  <a:pt x="2723" y="4346"/>
                </a:lnTo>
                <a:lnTo>
                  <a:pt x="2723" y="4348"/>
                </a:lnTo>
                <a:lnTo>
                  <a:pt x="2723" y="4351"/>
                </a:lnTo>
                <a:lnTo>
                  <a:pt x="2722" y="4353"/>
                </a:lnTo>
                <a:lnTo>
                  <a:pt x="2722" y="4355"/>
                </a:lnTo>
                <a:lnTo>
                  <a:pt x="2721" y="4357"/>
                </a:lnTo>
                <a:lnTo>
                  <a:pt x="2720" y="4359"/>
                </a:lnTo>
                <a:lnTo>
                  <a:pt x="2718" y="4361"/>
                </a:lnTo>
                <a:lnTo>
                  <a:pt x="2717" y="4362"/>
                </a:lnTo>
                <a:lnTo>
                  <a:pt x="2715" y="4364"/>
                </a:lnTo>
                <a:lnTo>
                  <a:pt x="2713" y="4365"/>
                </a:lnTo>
                <a:lnTo>
                  <a:pt x="2711" y="4367"/>
                </a:lnTo>
                <a:lnTo>
                  <a:pt x="2708" y="4368"/>
                </a:lnTo>
                <a:lnTo>
                  <a:pt x="2706" y="4369"/>
                </a:lnTo>
                <a:lnTo>
                  <a:pt x="2703" y="4369"/>
                </a:lnTo>
                <a:lnTo>
                  <a:pt x="2701" y="4370"/>
                </a:lnTo>
                <a:lnTo>
                  <a:pt x="2698" y="4370"/>
                </a:lnTo>
                <a:lnTo>
                  <a:pt x="2695" y="4371"/>
                </a:lnTo>
                <a:lnTo>
                  <a:pt x="2692" y="4371"/>
                </a:lnTo>
                <a:lnTo>
                  <a:pt x="2690" y="4370"/>
                </a:lnTo>
                <a:lnTo>
                  <a:pt x="2687" y="4370"/>
                </a:lnTo>
                <a:lnTo>
                  <a:pt x="2464" y="4315"/>
                </a:lnTo>
                <a:lnTo>
                  <a:pt x="2461" y="4314"/>
                </a:lnTo>
                <a:lnTo>
                  <a:pt x="2459" y="4313"/>
                </a:lnTo>
                <a:lnTo>
                  <a:pt x="2456" y="4312"/>
                </a:lnTo>
                <a:lnTo>
                  <a:pt x="2454" y="4311"/>
                </a:lnTo>
                <a:lnTo>
                  <a:pt x="2452" y="4309"/>
                </a:lnTo>
                <a:lnTo>
                  <a:pt x="2451" y="4307"/>
                </a:lnTo>
                <a:lnTo>
                  <a:pt x="2449" y="4306"/>
                </a:lnTo>
                <a:lnTo>
                  <a:pt x="2448" y="4304"/>
                </a:lnTo>
                <a:lnTo>
                  <a:pt x="2447" y="4302"/>
                </a:lnTo>
                <a:lnTo>
                  <a:pt x="2446" y="4300"/>
                </a:lnTo>
                <a:lnTo>
                  <a:pt x="2446" y="4298"/>
                </a:lnTo>
                <a:lnTo>
                  <a:pt x="2445" y="4295"/>
                </a:lnTo>
                <a:lnTo>
                  <a:pt x="2445" y="4293"/>
                </a:lnTo>
                <a:lnTo>
                  <a:pt x="2446" y="4291"/>
                </a:lnTo>
                <a:lnTo>
                  <a:pt x="2446" y="4289"/>
                </a:lnTo>
                <a:lnTo>
                  <a:pt x="2447" y="4287"/>
                </a:lnTo>
                <a:moveTo>
                  <a:pt x="4554" y="4347"/>
                </a:moveTo>
                <a:lnTo>
                  <a:pt x="4554" y="4349"/>
                </a:lnTo>
                <a:lnTo>
                  <a:pt x="4555" y="4352"/>
                </a:lnTo>
                <a:lnTo>
                  <a:pt x="4555" y="4354"/>
                </a:lnTo>
                <a:lnTo>
                  <a:pt x="4555" y="4356"/>
                </a:lnTo>
                <a:lnTo>
                  <a:pt x="4554" y="4358"/>
                </a:lnTo>
                <a:lnTo>
                  <a:pt x="4553" y="4360"/>
                </a:lnTo>
                <a:lnTo>
                  <a:pt x="4552" y="4362"/>
                </a:lnTo>
                <a:lnTo>
                  <a:pt x="4551" y="4364"/>
                </a:lnTo>
                <a:lnTo>
                  <a:pt x="4550" y="4366"/>
                </a:lnTo>
                <a:lnTo>
                  <a:pt x="4548" y="4367"/>
                </a:lnTo>
                <a:lnTo>
                  <a:pt x="4547" y="4369"/>
                </a:lnTo>
                <a:lnTo>
                  <a:pt x="4545" y="4370"/>
                </a:lnTo>
                <a:lnTo>
                  <a:pt x="4542" y="4371"/>
                </a:lnTo>
                <a:lnTo>
                  <a:pt x="4540" y="4372"/>
                </a:lnTo>
                <a:lnTo>
                  <a:pt x="4537" y="4373"/>
                </a:lnTo>
                <a:lnTo>
                  <a:pt x="4535" y="4374"/>
                </a:lnTo>
                <a:lnTo>
                  <a:pt x="4308" y="4419"/>
                </a:lnTo>
                <a:lnTo>
                  <a:pt x="4305" y="4419"/>
                </a:lnTo>
                <a:lnTo>
                  <a:pt x="4302" y="4420"/>
                </a:lnTo>
                <a:lnTo>
                  <a:pt x="4299" y="4420"/>
                </a:lnTo>
                <a:lnTo>
                  <a:pt x="4297" y="4419"/>
                </a:lnTo>
                <a:lnTo>
                  <a:pt x="4294" y="4419"/>
                </a:lnTo>
                <a:lnTo>
                  <a:pt x="4291" y="4418"/>
                </a:lnTo>
                <a:lnTo>
                  <a:pt x="4289" y="4417"/>
                </a:lnTo>
                <a:lnTo>
                  <a:pt x="4287" y="4416"/>
                </a:lnTo>
                <a:lnTo>
                  <a:pt x="4284" y="4415"/>
                </a:lnTo>
                <a:lnTo>
                  <a:pt x="4282" y="4414"/>
                </a:lnTo>
                <a:lnTo>
                  <a:pt x="4280" y="4412"/>
                </a:lnTo>
                <a:lnTo>
                  <a:pt x="4279" y="4411"/>
                </a:lnTo>
                <a:lnTo>
                  <a:pt x="4277" y="4409"/>
                </a:lnTo>
                <a:lnTo>
                  <a:pt x="4276" y="4407"/>
                </a:lnTo>
                <a:lnTo>
                  <a:pt x="4275" y="4405"/>
                </a:lnTo>
                <a:lnTo>
                  <a:pt x="4274" y="4403"/>
                </a:lnTo>
                <a:lnTo>
                  <a:pt x="4273" y="4401"/>
                </a:lnTo>
                <a:lnTo>
                  <a:pt x="4273" y="4399"/>
                </a:lnTo>
                <a:lnTo>
                  <a:pt x="4273" y="4396"/>
                </a:lnTo>
                <a:lnTo>
                  <a:pt x="4274" y="4394"/>
                </a:lnTo>
                <a:lnTo>
                  <a:pt x="4274" y="4392"/>
                </a:lnTo>
                <a:lnTo>
                  <a:pt x="4275" y="4390"/>
                </a:lnTo>
                <a:lnTo>
                  <a:pt x="4277" y="4388"/>
                </a:lnTo>
                <a:lnTo>
                  <a:pt x="4278" y="4386"/>
                </a:lnTo>
                <a:lnTo>
                  <a:pt x="4280" y="4385"/>
                </a:lnTo>
                <a:lnTo>
                  <a:pt x="4281" y="4383"/>
                </a:lnTo>
                <a:lnTo>
                  <a:pt x="4283" y="4382"/>
                </a:lnTo>
                <a:lnTo>
                  <a:pt x="4286" y="4380"/>
                </a:lnTo>
                <a:lnTo>
                  <a:pt x="4288" y="4379"/>
                </a:lnTo>
                <a:lnTo>
                  <a:pt x="4290" y="4378"/>
                </a:lnTo>
                <a:lnTo>
                  <a:pt x="4293" y="4378"/>
                </a:lnTo>
                <a:lnTo>
                  <a:pt x="4296" y="4377"/>
                </a:lnTo>
                <a:lnTo>
                  <a:pt x="4519" y="4333"/>
                </a:lnTo>
                <a:lnTo>
                  <a:pt x="4522" y="4332"/>
                </a:lnTo>
                <a:lnTo>
                  <a:pt x="4524" y="4332"/>
                </a:lnTo>
                <a:lnTo>
                  <a:pt x="4527" y="4332"/>
                </a:lnTo>
                <a:lnTo>
                  <a:pt x="4530" y="4332"/>
                </a:lnTo>
                <a:lnTo>
                  <a:pt x="4532" y="4332"/>
                </a:lnTo>
                <a:lnTo>
                  <a:pt x="4535" y="4333"/>
                </a:lnTo>
                <a:lnTo>
                  <a:pt x="4538" y="4334"/>
                </a:lnTo>
                <a:lnTo>
                  <a:pt x="4540" y="4334"/>
                </a:lnTo>
                <a:lnTo>
                  <a:pt x="4542" y="4335"/>
                </a:lnTo>
                <a:lnTo>
                  <a:pt x="4544" y="4337"/>
                </a:lnTo>
                <a:lnTo>
                  <a:pt x="4546" y="4338"/>
                </a:lnTo>
                <a:lnTo>
                  <a:pt x="4548" y="4340"/>
                </a:lnTo>
                <a:lnTo>
                  <a:pt x="4550" y="4341"/>
                </a:lnTo>
                <a:lnTo>
                  <a:pt x="4551" y="4343"/>
                </a:lnTo>
                <a:lnTo>
                  <a:pt x="4553" y="4345"/>
                </a:lnTo>
                <a:lnTo>
                  <a:pt x="4554" y="4347"/>
                </a:lnTo>
                <a:moveTo>
                  <a:pt x="2892" y="4388"/>
                </a:moveTo>
                <a:lnTo>
                  <a:pt x="2893" y="4386"/>
                </a:lnTo>
                <a:lnTo>
                  <a:pt x="2893" y="4384"/>
                </a:lnTo>
                <a:lnTo>
                  <a:pt x="2895" y="4382"/>
                </a:lnTo>
                <a:lnTo>
                  <a:pt x="2896" y="4380"/>
                </a:lnTo>
                <a:lnTo>
                  <a:pt x="2898" y="4378"/>
                </a:lnTo>
                <a:lnTo>
                  <a:pt x="2900" y="4377"/>
                </a:lnTo>
                <a:lnTo>
                  <a:pt x="2902" y="4375"/>
                </a:lnTo>
                <a:lnTo>
                  <a:pt x="2904" y="4374"/>
                </a:lnTo>
                <a:lnTo>
                  <a:pt x="2906" y="4373"/>
                </a:lnTo>
                <a:lnTo>
                  <a:pt x="2909" y="4372"/>
                </a:lnTo>
                <a:lnTo>
                  <a:pt x="2911" y="4372"/>
                </a:lnTo>
                <a:lnTo>
                  <a:pt x="2914" y="4371"/>
                </a:lnTo>
                <a:lnTo>
                  <a:pt x="2917" y="4371"/>
                </a:lnTo>
                <a:lnTo>
                  <a:pt x="2920" y="4371"/>
                </a:lnTo>
                <a:lnTo>
                  <a:pt x="2923" y="4371"/>
                </a:lnTo>
                <a:lnTo>
                  <a:pt x="2926" y="4371"/>
                </a:lnTo>
                <a:lnTo>
                  <a:pt x="3152" y="4404"/>
                </a:lnTo>
                <a:lnTo>
                  <a:pt x="3155" y="4404"/>
                </a:lnTo>
                <a:lnTo>
                  <a:pt x="3157" y="4405"/>
                </a:lnTo>
                <a:lnTo>
                  <a:pt x="3160" y="4406"/>
                </a:lnTo>
                <a:lnTo>
                  <a:pt x="3163" y="4407"/>
                </a:lnTo>
                <a:lnTo>
                  <a:pt x="3165" y="4408"/>
                </a:lnTo>
                <a:lnTo>
                  <a:pt x="3167" y="4410"/>
                </a:lnTo>
                <a:lnTo>
                  <a:pt x="3169" y="4411"/>
                </a:lnTo>
                <a:lnTo>
                  <a:pt x="3171" y="4413"/>
                </a:lnTo>
                <a:lnTo>
                  <a:pt x="3172" y="4415"/>
                </a:lnTo>
                <a:lnTo>
                  <a:pt x="3173" y="4416"/>
                </a:lnTo>
                <a:lnTo>
                  <a:pt x="3174" y="4418"/>
                </a:lnTo>
                <a:lnTo>
                  <a:pt x="3175" y="4420"/>
                </a:lnTo>
                <a:lnTo>
                  <a:pt x="3176" y="4422"/>
                </a:lnTo>
                <a:lnTo>
                  <a:pt x="3176" y="4425"/>
                </a:lnTo>
                <a:lnTo>
                  <a:pt x="3176" y="4427"/>
                </a:lnTo>
                <a:lnTo>
                  <a:pt x="3176" y="4429"/>
                </a:lnTo>
                <a:lnTo>
                  <a:pt x="3175" y="4431"/>
                </a:lnTo>
                <a:lnTo>
                  <a:pt x="3174" y="4433"/>
                </a:lnTo>
                <a:lnTo>
                  <a:pt x="3173" y="4435"/>
                </a:lnTo>
                <a:lnTo>
                  <a:pt x="3172" y="4437"/>
                </a:lnTo>
                <a:lnTo>
                  <a:pt x="3171" y="4438"/>
                </a:lnTo>
                <a:lnTo>
                  <a:pt x="3169" y="4440"/>
                </a:lnTo>
                <a:lnTo>
                  <a:pt x="3167" y="4442"/>
                </a:lnTo>
                <a:lnTo>
                  <a:pt x="3165" y="4443"/>
                </a:lnTo>
                <a:lnTo>
                  <a:pt x="3162" y="4444"/>
                </a:lnTo>
                <a:lnTo>
                  <a:pt x="3160" y="4445"/>
                </a:lnTo>
                <a:lnTo>
                  <a:pt x="3157" y="4446"/>
                </a:lnTo>
                <a:lnTo>
                  <a:pt x="3155" y="4447"/>
                </a:lnTo>
                <a:lnTo>
                  <a:pt x="3152" y="4447"/>
                </a:lnTo>
                <a:lnTo>
                  <a:pt x="3149" y="4447"/>
                </a:lnTo>
                <a:lnTo>
                  <a:pt x="3147" y="4447"/>
                </a:lnTo>
                <a:lnTo>
                  <a:pt x="3144" y="4447"/>
                </a:lnTo>
                <a:lnTo>
                  <a:pt x="2914" y="4414"/>
                </a:lnTo>
                <a:lnTo>
                  <a:pt x="2911" y="4413"/>
                </a:lnTo>
                <a:lnTo>
                  <a:pt x="2908" y="4413"/>
                </a:lnTo>
                <a:lnTo>
                  <a:pt x="2906" y="4412"/>
                </a:lnTo>
                <a:lnTo>
                  <a:pt x="2903" y="4410"/>
                </a:lnTo>
                <a:lnTo>
                  <a:pt x="2901" y="4409"/>
                </a:lnTo>
                <a:lnTo>
                  <a:pt x="2899" y="4408"/>
                </a:lnTo>
                <a:lnTo>
                  <a:pt x="2897" y="4406"/>
                </a:lnTo>
                <a:lnTo>
                  <a:pt x="2896" y="4404"/>
                </a:lnTo>
                <a:lnTo>
                  <a:pt x="2894" y="4403"/>
                </a:lnTo>
                <a:lnTo>
                  <a:pt x="2893" y="4401"/>
                </a:lnTo>
                <a:lnTo>
                  <a:pt x="2892" y="4399"/>
                </a:lnTo>
                <a:lnTo>
                  <a:pt x="2892" y="4397"/>
                </a:lnTo>
                <a:lnTo>
                  <a:pt x="2891" y="4395"/>
                </a:lnTo>
                <a:lnTo>
                  <a:pt x="2891" y="4392"/>
                </a:lnTo>
                <a:lnTo>
                  <a:pt x="2891" y="4390"/>
                </a:lnTo>
                <a:lnTo>
                  <a:pt x="2892" y="4388"/>
                </a:lnTo>
                <a:moveTo>
                  <a:pt x="4102" y="4426"/>
                </a:moveTo>
                <a:lnTo>
                  <a:pt x="4102" y="4428"/>
                </a:lnTo>
                <a:lnTo>
                  <a:pt x="4102" y="4430"/>
                </a:lnTo>
                <a:lnTo>
                  <a:pt x="4102" y="4433"/>
                </a:lnTo>
                <a:lnTo>
                  <a:pt x="4101" y="4435"/>
                </a:lnTo>
                <a:lnTo>
                  <a:pt x="4100" y="4437"/>
                </a:lnTo>
                <a:lnTo>
                  <a:pt x="4099" y="4439"/>
                </a:lnTo>
                <a:lnTo>
                  <a:pt x="4098" y="4441"/>
                </a:lnTo>
                <a:lnTo>
                  <a:pt x="4096" y="4442"/>
                </a:lnTo>
                <a:lnTo>
                  <a:pt x="4094" y="4444"/>
                </a:lnTo>
                <a:lnTo>
                  <a:pt x="4092" y="4445"/>
                </a:lnTo>
                <a:lnTo>
                  <a:pt x="4090" y="4447"/>
                </a:lnTo>
                <a:lnTo>
                  <a:pt x="4088" y="4448"/>
                </a:lnTo>
                <a:lnTo>
                  <a:pt x="4086" y="4449"/>
                </a:lnTo>
                <a:lnTo>
                  <a:pt x="4083" y="4450"/>
                </a:lnTo>
                <a:lnTo>
                  <a:pt x="4080" y="4451"/>
                </a:lnTo>
                <a:lnTo>
                  <a:pt x="4078" y="4451"/>
                </a:lnTo>
                <a:lnTo>
                  <a:pt x="3845" y="4470"/>
                </a:lnTo>
                <a:lnTo>
                  <a:pt x="3842" y="4470"/>
                </a:lnTo>
                <a:lnTo>
                  <a:pt x="3839" y="4470"/>
                </a:lnTo>
                <a:lnTo>
                  <a:pt x="3836" y="4470"/>
                </a:lnTo>
                <a:lnTo>
                  <a:pt x="3833" y="4469"/>
                </a:lnTo>
                <a:lnTo>
                  <a:pt x="3831" y="4468"/>
                </a:lnTo>
                <a:lnTo>
                  <a:pt x="3828" y="4467"/>
                </a:lnTo>
                <a:lnTo>
                  <a:pt x="3826" y="4466"/>
                </a:lnTo>
                <a:lnTo>
                  <a:pt x="3824" y="4465"/>
                </a:lnTo>
                <a:lnTo>
                  <a:pt x="3822" y="4463"/>
                </a:lnTo>
                <a:lnTo>
                  <a:pt x="3820" y="4462"/>
                </a:lnTo>
                <a:lnTo>
                  <a:pt x="3818" y="4460"/>
                </a:lnTo>
                <a:lnTo>
                  <a:pt x="3817" y="4458"/>
                </a:lnTo>
                <a:lnTo>
                  <a:pt x="3816" y="4456"/>
                </a:lnTo>
                <a:lnTo>
                  <a:pt x="3815" y="4454"/>
                </a:lnTo>
                <a:lnTo>
                  <a:pt x="3814" y="4452"/>
                </a:lnTo>
                <a:lnTo>
                  <a:pt x="3814" y="4450"/>
                </a:lnTo>
                <a:lnTo>
                  <a:pt x="3814" y="4448"/>
                </a:lnTo>
                <a:lnTo>
                  <a:pt x="3814" y="4446"/>
                </a:lnTo>
                <a:lnTo>
                  <a:pt x="3814" y="4443"/>
                </a:lnTo>
                <a:lnTo>
                  <a:pt x="3815" y="4441"/>
                </a:lnTo>
                <a:lnTo>
                  <a:pt x="3816" y="4439"/>
                </a:lnTo>
                <a:lnTo>
                  <a:pt x="3818" y="4437"/>
                </a:lnTo>
                <a:lnTo>
                  <a:pt x="3819" y="4436"/>
                </a:lnTo>
                <a:lnTo>
                  <a:pt x="3821" y="4434"/>
                </a:lnTo>
                <a:lnTo>
                  <a:pt x="3823" y="4432"/>
                </a:lnTo>
                <a:lnTo>
                  <a:pt x="3825" y="4431"/>
                </a:lnTo>
                <a:lnTo>
                  <a:pt x="3827" y="4430"/>
                </a:lnTo>
                <a:lnTo>
                  <a:pt x="3830" y="4428"/>
                </a:lnTo>
                <a:lnTo>
                  <a:pt x="3832" y="4428"/>
                </a:lnTo>
                <a:lnTo>
                  <a:pt x="3835" y="4427"/>
                </a:lnTo>
                <a:lnTo>
                  <a:pt x="3838" y="4426"/>
                </a:lnTo>
                <a:lnTo>
                  <a:pt x="3841" y="4426"/>
                </a:lnTo>
                <a:lnTo>
                  <a:pt x="3898" y="4423"/>
                </a:lnTo>
                <a:lnTo>
                  <a:pt x="3955" y="4419"/>
                </a:lnTo>
                <a:lnTo>
                  <a:pt x="4070" y="4408"/>
                </a:lnTo>
                <a:lnTo>
                  <a:pt x="4073" y="4408"/>
                </a:lnTo>
                <a:lnTo>
                  <a:pt x="4075" y="4408"/>
                </a:lnTo>
                <a:lnTo>
                  <a:pt x="4078" y="4408"/>
                </a:lnTo>
                <a:lnTo>
                  <a:pt x="4081" y="4408"/>
                </a:lnTo>
                <a:lnTo>
                  <a:pt x="4083" y="4409"/>
                </a:lnTo>
                <a:lnTo>
                  <a:pt x="4086" y="4410"/>
                </a:lnTo>
                <a:lnTo>
                  <a:pt x="4088" y="4411"/>
                </a:lnTo>
                <a:lnTo>
                  <a:pt x="4090" y="4412"/>
                </a:lnTo>
                <a:lnTo>
                  <a:pt x="4092" y="4413"/>
                </a:lnTo>
                <a:lnTo>
                  <a:pt x="4094" y="4415"/>
                </a:lnTo>
                <a:lnTo>
                  <a:pt x="4096" y="4417"/>
                </a:lnTo>
                <a:lnTo>
                  <a:pt x="4098" y="4418"/>
                </a:lnTo>
                <a:lnTo>
                  <a:pt x="4099" y="4420"/>
                </a:lnTo>
                <a:lnTo>
                  <a:pt x="4100" y="4422"/>
                </a:lnTo>
                <a:lnTo>
                  <a:pt x="4101" y="4424"/>
                </a:lnTo>
                <a:lnTo>
                  <a:pt x="4102" y="4426"/>
                </a:lnTo>
                <a:moveTo>
                  <a:pt x="3350" y="4444"/>
                </a:moveTo>
                <a:lnTo>
                  <a:pt x="3350" y="4442"/>
                </a:lnTo>
                <a:lnTo>
                  <a:pt x="3351" y="4440"/>
                </a:lnTo>
                <a:lnTo>
                  <a:pt x="3352" y="4438"/>
                </a:lnTo>
                <a:lnTo>
                  <a:pt x="3353" y="4436"/>
                </a:lnTo>
                <a:lnTo>
                  <a:pt x="3355" y="4434"/>
                </a:lnTo>
                <a:lnTo>
                  <a:pt x="3356" y="4432"/>
                </a:lnTo>
                <a:lnTo>
                  <a:pt x="3358" y="4431"/>
                </a:lnTo>
                <a:lnTo>
                  <a:pt x="3360" y="4429"/>
                </a:lnTo>
                <a:lnTo>
                  <a:pt x="3362" y="4428"/>
                </a:lnTo>
                <a:lnTo>
                  <a:pt x="3364" y="4427"/>
                </a:lnTo>
                <a:lnTo>
                  <a:pt x="3367" y="4426"/>
                </a:lnTo>
                <a:lnTo>
                  <a:pt x="3369" y="4425"/>
                </a:lnTo>
                <a:lnTo>
                  <a:pt x="3372" y="4424"/>
                </a:lnTo>
                <a:lnTo>
                  <a:pt x="3375" y="4424"/>
                </a:lnTo>
                <a:lnTo>
                  <a:pt x="3378" y="4424"/>
                </a:lnTo>
                <a:lnTo>
                  <a:pt x="3381" y="4424"/>
                </a:lnTo>
                <a:lnTo>
                  <a:pt x="3611" y="4432"/>
                </a:lnTo>
                <a:lnTo>
                  <a:pt x="3614" y="4432"/>
                </a:lnTo>
                <a:lnTo>
                  <a:pt x="3617" y="4432"/>
                </a:lnTo>
                <a:lnTo>
                  <a:pt x="3619" y="4433"/>
                </a:lnTo>
                <a:lnTo>
                  <a:pt x="3622" y="4434"/>
                </a:lnTo>
                <a:lnTo>
                  <a:pt x="3624" y="4435"/>
                </a:lnTo>
                <a:lnTo>
                  <a:pt x="3627" y="4436"/>
                </a:lnTo>
                <a:lnTo>
                  <a:pt x="3629" y="4437"/>
                </a:lnTo>
                <a:lnTo>
                  <a:pt x="3631" y="4439"/>
                </a:lnTo>
                <a:lnTo>
                  <a:pt x="3633" y="4440"/>
                </a:lnTo>
                <a:lnTo>
                  <a:pt x="3634" y="4442"/>
                </a:lnTo>
                <a:lnTo>
                  <a:pt x="3635" y="4444"/>
                </a:lnTo>
                <a:lnTo>
                  <a:pt x="3637" y="4446"/>
                </a:lnTo>
                <a:lnTo>
                  <a:pt x="3638" y="4448"/>
                </a:lnTo>
                <a:lnTo>
                  <a:pt x="3638" y="4450"/>
                </a:lnTo>
                <a:lnTo>
                  <a:pt x="3639" y="4452"/>
                </a:lnTo>
                <a:lnTo>
                  <a:pt x="3639" y="4454"/>
                </a:lnTo>
                <a:lnTo>
                  <a:pt x="3639" y="4456"/>
                </a:lnTo>
                <a:lnTo>
                  <a:pt x="3638" y="4458"/>
                </a:lnTo>
                <a:lnTo>
                  <a:pt x="3637" y="4460"/>
                </a:lnTo>
                <a:lnTo>
                  <a:pt x="3636" y="4462"/>
                </a:lnTo>
                <a:lnTo>
                  <a:pt x="3635" y="4464"/>
                </a:lnTo>
                <a:lnTo>
                  <a:pt x="3634" y="4466"/>
                </a:lnTo>
                <a:lnTo>
                  <a:pt x="3632" y="4468"/>
                </a:lnTo>
                <a:lnTo>
                  <a:pt x="3630" y="4469"/>
                </a:lnTo>
                <a:lnTo>
                  <a:pt x="3628" y="4470"/>
                </a:lnTo>
                <a:lnTo>
                  <a:pt x="3626" y="4472"/>
                </a:lnTo>
                <a:lnTo>
                  <a:pt x="3624" y="4473"/>
                </a:lnTo>
                <a:lnTo>
                  <a:pt x="3621" y="4473"/>
                </a:lnTo>
                <a:lnTo>
                  <a:pt x="3619" y="4474"/>
                </a:lnTo>
                <a:lnTo>
                  <a:pt x="3616" y="4475"/>
                </a:lnTo>
                <a:lnTo>
                  <a:pt x="3614" y="4475"/>
                </a:lnTo>
                <a:lnTo>
                  <a:pt x="3611" y="4475"/>
                </a:lnTo>
                <a:lnTo>
                  <a:pt x="3377" y="4467"/>
                </a:lnTo>
                <a:lnTo>
                  <a:pt x="3374" y="4467"/>
                </a:lnTo>
                <a:lnTo>
                  <a:pt x="3371" y="4466"/>
                </a:lnTo>
                <a:lnTo>
                  <a:pt x="3368" y="4466"/>
                </a:lnTo>
                <a:lnTo>
                  <a:pt x="3366" y="4465"/>
                </a:lnTo>
                <a:lnTo>
                  <a:pt x="3363" y="4464"/>
                </a:lnTo>
                <a:lnTo>
                  <a:pt x="3361" y="4462"/>
                </a:lnTo>
                <a:lnTo>
                  <a:pt x="3359" y="4461"/>
                </a:lnTo>
                <a:lnTo>
                  <a:pt x="3357" y="4460"/>
                </a:lnTo>
                <a:lnTo>
                  <a:pt x="3355" y="4458"/>
                </a:lnTo>
                <a:lnTo>
                  <a:pt x="3354" y="4456"/>
                </a:lnTo>
                <a:lnTo>
                  <a:pt x="3352" y="4454"/>
                </a:lnTo>
                <a:lnTo>
                  <a:pt x="3351" y="4453"/>
                </a:lnTo>
                <a:lnTo>
                  <a:pt x="3351" y="4451"/>
                </a:lnTo>
                <a:lnTo>
                  <a:pt x="3350" y="4448"/>
                </a:lnTo>
                <a:lnTo>
                  <a:pt x="3350" y="4446"/>
                </a:lnTo>
                <a:lnTo>
                  <a:pt x="3350" y="4444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 a list + image 1">
  <p:cSld name="MAIN_POINT_1_2">
    <p:spTree>
      <p:nvGrpSpPr>
        <p:cNvPr id="1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p98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9" name="Google Shape;1449;p98"/>
          <p:cNvSpPr>
            <a:spLocks noGrp="1"/>
          </p:cNvSpPr>
          <p:nvPr>
            <p:ph type="pic" idx="2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1450" name="Google Shape;1450;p9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451" name="Google Shape;1451;p98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452" name="Google Shape;1452;p98"/>
          <p:cNvSpPr/>
          <p:nvPr/>
        </p:nvSpPr>
        <p:spPr>
          <a:xfrm>
            <a:off x="4855875" y="819675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" name="Google Shape;1453;p98"/>
          <p:cNvSpPr/>
          <p:nvPr/>
        </p:nvSpPr>
        <p:spPr>
          <a:xfrm>
            <a:off x="4855875" y="3177964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4" name="Google Shape;1454;p98"/>
          <p:cNvSpPr txBox="1">
            <a:spLocks noGrp="1"/>
          </p:cNvSpPr>
          <p:nvPr>
            <p:ph type="body" idx="1"/>
          </p:nvPr>
        </p:nvSpPr>
        <p:spPr>
          <a:xfrm>
            <a:off x="4992675" y="957875"/>
            <a:ext cx="3452400" cy="14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455" name="Google Shape;1455;p98"/>
          <p:cNvSpPr txBox="1">
            <a:spLocks noGrp="1"/>
          </p:cNvSpPr>
          <p:nvPr>
            <p:ph type="body" idx="3"/>
          </p:nvPr>
        </p:nvSpPr>
        <p:spPr>
          <a:xfrm>
            <a:off x="5001050" y="3332050"/>
            <a:ext cx="3453300" cy="14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456" name="Google Shape;1456;p98"/>
          <p:cNvSpPr/>
          <p:nvPr/>
        </p:nvSpPr>
        <p:spPr>
          <a:xfrm>
            <a:off x="4855875" y="819675"/>
            <a:ext cx="18000" cy="169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dist="19050" dir="3780000" algn="bl" rotWithShape="0">
              <a:srgbClr val="D9D9D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457" name="Google Shape;1457;p98"/>
          <p:cNvSpPr/>
          <p:nvPr/>
        </p:nvSpPr>
        <p:spPr>
          <a:xfrm>
            <a:off x="4855981" y="3177975"/>
            <a:ext cx="18000" cy="1691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dist="19050" dir="3780000" algn="bl" rotWithShape="0">
              <a:srgbClr val="D9D9D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458" name="Google Shape;1458;p98"/>
          <p:cNvSpPr/>
          <p:nvPr/>
        </p:nvSpPr>
        <p:spPr>
          <a:xfrm>
            <a:off x="-670223" y="-691447"/>
            <a:ext cx="3848510" cy="1136471"/>
          </a:xfrm>
          <a:custGeom>
            <a:avLst/>
            <a:gdLst/>
            <a:ahLst/>
            <a:cxnLst/>
            <a:rect l="l" t="t" r="r" b="b"/>
            <a:pathLst>
              <a:path w="15154" h="4475" extrusionOk="0">
                <a:moveTo>
                  <a:pt x="12494" y="43"/>
                </a:moveTo>
                <a:lnTo>
                  <a:pt x="12265" y="45"/>
                </a:lnTo>
                <a:lnTo>
                  <a:pt x="12262" y="45"/>
                </a:lnTo>
                <a:lnTo>
                  <a:pt x="12260" y="45"/>
                </a:lnTo>
                <a:lnTo>
                  <a:pt x="12257" y="44"/>
                </a:lnTo>
                <a:lnTo>
                  <a:pt x="12254" y="43"/>
                </a:lnTo>
                <a:lnTo>
                  <a:pt x="12252" y="43"/>
                </a:lnTo>
                <a:lnTo>
                  <a:pt x="12250" y="42"/>
                </a:lnTo>
                <a:lnTo>
                  <a:pt x="12247" y="40"/>
                </a:lnTo>
                <a:lnTo>
                  <a:pt x="12245" y="39"/>
                </a:lnTo>
                <a:lnTo>
                  <a:pt x="12244" y="38"/>
                </a:lnTo>
                <a:lnTo>
                  <a:pt x="12242" y="36"/>
                </a:lnTo>
                <a:lnTo>
                  <a:pt x="12240" y="34"/>
                </a:lnTo>
                <a:lnTo>
                  <a:pt x="12239" y="32"/>
                </a:lnTo>
                <a:lnTo>
                  <a:pt x="12238" y="30"/>
                </a:lnTo>
                <a:lnTo>
                  <a:pt x="12237" y="28"/>
                </a:lnTo>
                <a:lnTo>
                  <a:pt x="12237" y="26"/>
                </a:lnTo>
                <a:lnTo>
                  <a:pt x="12236" y="24"/>
                </a:lnTo>
                <a:lnTo>
                  <a:pt x="12236" y="22"/>
                </a:lnTo>
                <a:lnTo>
                  <a:pt x="12237" y="20"/>
                </a:lnTo>
                <a:lnTo>
                  <a:pt x="12237" y="18"/>
                </a:lnTo>
                <a:lnTo>
                  <a:pt x="12238" y="15"/>
                </a:lnTo>
                <a:lnTo>
                  <a:pt x="12239" y="14"/>
                </a:lnTo>
                <a:lnTo>
                  <a:pt x="12241" y="12"/>
                </a:lnTo>
                <a:lnTo>
                  <a:pt x="12242" y="10"/>
                </a:lnTo>
                <a:lnTo>
                  <a:pt x="12244" y="8"/>
                </a:lnTo>
                <a:lnTo>
                  <a:pt x="12246" y="7"/>
                </a:lnTo>
                <a:lnTo>
                  <a:pt x="12248" y="6"/>
                </a:lnTo>
                <a:lnTo>
                  <a:pt x="12251" y="4"/>
                </a:lnTo>
                <a:lnTo>
                  <a:pt x="12253" y="3"/>
                </a:lnTo>
                <a:lnTo>
                  <a:pt x="12256" y="2"/>
                </a:lnTo>
                <a:lnTo>
                  <a:pt x="12258" y="2"/>
                </a:lnTo>
                <a:lnTo>
                  <a:pt x="12261" y="1"/>
                </a:lnTo>
                <a:lnTo>
                  <a:pt x="12264" y="1"/>
                </a:lnTo>
                <a:lnTo>
                  <a:pt x="12495" y="0"/>
                </a:lnTo>
                <a:lnTo>
                  <a:pt x="12498" y="0"/>
                </a:lnTo>
                <a:lnTo>
                  <a:pt x="12501" y="0"/>
                </a:lnTo>
                <a:lnTo>
                  <a:pt x="12503" y="1"/>
                </a:lnTo>
                <a:lnTo>
                  <a:pt x="12506" y="2"/>
                </a:lnTo>
                <a:lnTo>
                  <a:pt x="12508" y="3"/>
                </a:lnTo>
                <a:lnTo>
                  <a:pt x="12511" y="4"/>
                </a:lnTo>
                <a:lnTo>
                  <a:pt x="12513" y="5"/>
                </a:lnTo>
                <a:lnTo>
                  <a:pt x="12515" y="6"/>
                </a:lnTo>
                <a:lnTo>
                  <a:pt x="12517" y="8"/>
                </a:lnTo>
                <a:lnTo>
                  <a:pt x="12518" y="10"/>
                </a:lnTo>
                <a:lnTo>
                  <a:pt x="12520" y="12"/>
                </a:lnTo>
                <a:lnTo>
                  <a:pt x="12521" y="13"/>
                </a:lnTo>
                <a:lnTo>
                  <a:pt x="12522" y="16"/>
                </a:lnTo>
                <a:lnTo>
                  <a:pt x="12523" y="18"/>
                </a:lnTo>
                <a:lnTo>
                  <a:pt x="12523" y="20"/>
                </a:lnTo>
                <a:lnTo>
                  <a:pt x="12523" y="22"/>
                </a:lnTo>
                <a:lnTo>
                  <a:pt x="12523" y="24"/>
                </a:lnTo>
                <a:lnTo>
                  <a:pt x="12523" y="26"/>
                </a:lnTo>
                <a:lnTo>
                  <a:pt x="12522" y="28"/>
                </a:lnTo>
                <a:lnTo>
                  <a:pt x="12521" y="30"/>
                </a:lnTo>
                <a:lnTo>
                  <a:pt x="12520" y="32"/>
                </a:lnTo>
                <a:lnTo>
                  <a:pt x="12518" y="34"/>
                </a:lnTo>
                <a:lnTo>
                  <a:pt x="12517" y="36"/>
                </a:lnTo>
                <a:lnTo>
                  <a:pt x="12515" y="37"/>
                </a:lnTo>
                <a:lnTo>
                  <a:pt x="12513" y="38"/>
                </a:lnTo>
                <a:lnTo>
                  <a:pt x="12510" y="40"/>
                </a:lnTo>
                <a:lnTo>
                  <a:pt x="12508" y="41"/>
                </a:lnTo>
                <a:lnTo>
                  <a:pt x="12505" y="41"/>
                </a:lnTo>
                <a:lnTo>
                  <a:pt x="12503" y="42"/>
                </a:lnTo>
                <a:lnTo>
                  <a:pt x="12500" y="43"/>
                </a:lnTo>
                <a:lnTo>
                  <a:pt x="12497" y="43"/>
                </a:lnTo>
                <a:lnTo>
                  <a:pt x="12494" y="43"/>
                </a:lnTo>
                <a:moveTo>
                  <a:pt x="12699" y="25"/>
                </a:moveTo>
                <a:lnTo>
                  <a:pt x="12699" y="23"/>
                </a:lnTo>
                <a:lnTo>
                  <a:pt x="12700" y="21"/>
                </a:lnTo>
                <a:lnTo>
                  <a:pt x="12701" y="19"/>
                </a:lnTo>
                <a:lnTo>
                  <a:pt x="12702" y="17"/>
                </a:lnTo>
                <a:lnTo>
                  <a:pt x="12703" y="15"/>
                </a:lnTo>
                <a:lnTo>
                  <a:pt x="12704" y="13"/>
                </a:lnTo>
                <a:lnTo>
                  <a:pt x="12706" y="11"/>
                </a:lnTo>
                <a:lnTo>
                  <a:pt x="12708" y="10"/>
                </a:lnTo>
                <a:lnTo>
                  <a:pt x="12710" y="9"/>
                </a:lnTo>
                <a:lnTo>
                  <a:pt x="12712" y="7"/>
                </a:lnTo>
                <a:lnTo>
                  <a:pt x="12715" y="6"/>
                </a:lnTo>
                <a:lnTo>
                  <a:pt x="12717" y="6"/>
                </a:lnTo>
                <a:lnTo>
                  <a:pt x="12720" y="5"/>
                </a:lnTo>
                <a:lnTo>
                  <a:pt x="12723" y="4"/>
                </a:lnTo>
                <a:lnTo>
                  <a:pt x="12725" y="4"/>
                </a:lnTo>
                <a:lnTo>
                  <a:pt x="12728" y="4"/>
                </a:lnTo>
                <a:lnTo>
                  <a:pt x="12959" y="14"/>
                </a:lnTo>
                <a:lnTo>
                  <a:pt x="12962" y="14"/>
                </a:lnTo>
                <a:lnTo>
                  <a:pt x="12965" y="14"/>
                </a:lnTo>
                <a:lnTo>
                  <a:pt x="12968" y="15"/>
                </a:lnTo>
                <a:lnTo>
                  <a:pt x="12970" y="16"/>
                </a:lnTo>
                <a:lnTo>
                  <a:pt x="12973" y="17"/>
                </a:lnTo>
                <a:lnTo>
                  <a:pt x="12975" y="18"/>
                </a:lnTo>
                <a:lnTo>
                  <a:pt x="12977" y="19"/>
                </a:lnTo>
                <a:lnTo>
                  <a:pt x="12979" y="21"/>
                </a:lnTo>
                <a:lnTo>
                  <a:pt x="12981" y="23"/>
                </a:lnTo>
                <a:lnTo>
                  <a:pt x="12982" y="24"/>
                </a:lnTo>
                <a:lnTo>
                  <a:pt x="12984" y="26"/>
                </a:lnTo>
                <a:lnTo>
                  <a:pt x="12985" y="28"/>
                </a:lnTo>
                <a:lnTo>
                  <a:pt x="12985" y="30"/>
                </a:lnTo>
                <a:lnTo>
                  <a:pt x="12986" y="33"/>
                </a:lnTo>
                <a:lnTo>
                  <a:pt x="12986" y="35"/>
                </a:lnTo>
                <a:lnTo>
                  <a:pt x="12986" y="37"/>
                </a:lnTo>
                <a:lnTo>
                  <a:pt x="12986" y="39"/>
                </a:lnTo>
                <a:lnTo>
                  <a:pt x="12985" y="41"/>
                </a:lnTo>
                <a:lnTo>
                  <a:pt x="12984" y="43"/>
                </a:lnTo>
                <a:lnTo>
                  <a:pt x="12983" y="45"/>
                </a:lnTo>
                <a:lnTo>
                  <a:pt x="12982" y="47"/>
                </a:lnTo>
                <a:lnTo>
                  <a:pt x="12980" y="49"/>
                </a:lnTo>
                <a:lnTo>
                  <a:pt x="12978" y="50"/>
                </a:lnTo>
                <a:lnTo>
                  <a:pt x="12976" y="52"/>
                </a:lnTo>
                <a:lnTo>
                  <a:pt x="12974" y="53"/>
                </a:lnTo>
                <a:lnTo>
                  <a:pt x="12972" y="54"/>
                </a:lnTo>
                <a:lnTo>
                  <a:pt x="12969" y="55"/>
                </a:lnTo>
                <a:lnTo>
                  <a:pt x="12967" y="56"/>
                </a:lnTo>
                <a:lnTo>
                  <a:pt x="12964" y="57"/>
                </a:lnTo>
                <a:lnTo>
                  <a:pt x="12961" y="57"/>
                </a:lnTo>
                <a:lnTo>
                  <a:pt x="12958" y="57"/>
                </a:lnTo>
                <a:lnTo>
                  <a:pt x="12955" y="57"/>
                </a:lnTo>
                <a:lnTo>
                  <a:pt x="12726" y="48"/>
                </a:lnTo>
                <a:lnTo>
                  <a:pt x="12723" y="48"/>
                </a:lnTo>
                <a:lnTo>
                  <a:pt x="12720" y="47"/>
                </a:lnTo>
                <a:lnTo>
                  <a:pt x="12718" y="47"/>
                </a:lnTo>
                <a:lnTo>
                  <a:pt x="12715" y="46"/>
                </a:lnTo>
                <a:lnTo>
                  <a:pt x="12713" y="45"/>
                </a:lnTo>
                <a:lnTo>
                  <a:pt x="12710" y="43"/>
                </a:lnTo>
                <a:lnTo>
                  <a:pt x="12708" y="42"/>
                </a:lnTo>
                <a:lnTo>
                  <a:pt x="12706" y="41"/>
                </a:lnTo>
                <a:lnTo>
                  <a:pt x="12705" y="39"/>
                </a:lnTo>
                <a:lnTo>
                  <a:pt x="12703" y="37"/>
                </a:lnTo>
                <a:lnTo>
                  <a:pt x="12702" y="35"/>
                </a:lnTo>
                <a:lnTo>
                  <a:pt x="12701" y="34"/>
                </a:lnTo>
                <a:lnTo>
                  <a:pt x="12700" y="31"/>
                </a:lnTo>
                <a:lnTo>
                  <a:pt x="12699" y="29"/>
                </a:lnTo>
                <a:lnTo>
                  <a:pt x="12699" y="27"/>
                </a:lnTo>
                <a:lnTo>
                  <a:pt x="12699" y="25"/>
                </a:lnTo>
                <a:moveTo>
                  <a:pt x="12060" y="29"/>
                </a:moveTo>
                <a:lnTo>
                  <a:pt x="12060" y="31"/>
                </a:lnTo>
                <a:lnTo>
                  <a:pt x="12060" y="33"/>
                </a:lnTo>
                <a:lnTo>
                  <a:pt x="12059" y="35"/>
                </a:lnTo>
                <a:lnTo>
                  <a:pt x="12059" y="38"/>
                </a:lnTo>
                <a:lnTo>
                  <a:pt x="12058" y="39"/>
                </a:lnTo>
                <a:lnTo>
                  <a:pt x="12056" y="41"/>
                </a:lnTo>
                <a:lnTo>
                  <a:pt x="12055" y="43"/>
                </a:lnTo>
                <a:lnTo>
                  <a:pt x="12053" y="45"/>
                </a:lnTo>
                <a:lnTo>
                  <a:pt x="12051" y="46"/>
                </a:lnTo>
                <a:lnTo>
                  <a:pt x="12049" y="47"/>
                </a:lnTo>
                <a:lnTo>
                  <a:pt x="12047" y="49"/>
                </a:lnTo>
                <a:lnTo>
                  <a:pt x="12044" y="50"/>
                </a:lnTo>
                <a:lnTo>
                  <a:pt x="12042" y="51"/>
                </a:lnTo>
                <a:lnTo>
                  <a:pt x="12039" y="51"/>
                </a:lnTo>
                <a:lnTo>
                  <a:pt x="12036" y="52"/>
                </a:lnTo>
                <a:lnTo>
                  <a:pt x="12033" y="52"/>
                </a:lnTo>
                <a:lnTo>
                  <a:pt x="11805" y="66"/>
                </a:lnTo>
                <a:lnTo>
                  <a:pt x="11802" y="66"/>
                </a:lnTo>
                <a:lnTo>
                  <a:pt x="11799" y="66"/>
                </a:lnTo>
                <a:lnTo>
                  <a:pt x="11797" y="66"/>
                </a:lnTo>
                <a:lnTo>
                  <a:pt x="11794" y="65"/>
                </a:lnTo>
                <a:lnTo>
                  <a:pt x="11791" y="64"/>
                </a:lnTo>
                <a:lnTo>
                  <a:pt x="11789" y="63"/>
                </a:lnTo>
                <a:lnTo>
                  <a:pt x="11786" y="62"/>
                </a:lnTo>
                <a:lnTo>
                  <a:pt x="11784" y="61"/>
                </a:lnTo>
                <a:lnTo>
                  <a:pt x="11782" y="59"/>
                </a:lnTo>
                <a:lnTo>
                  <a:pt x="11780" y="58"/>
                </a:lnTo>
                <a:lnTo>
                  <a:pt x="11779" y="56"/>
                </a:lnTo>
                <a:lnTo>
                  <a:pt x="11777" y="54"/>
                </a:lnTo>
                <a:lnTo>
                  <a:pt x="11776" y="52"/>
                </a:lnTo>
                <a:lnTo>
                  <a:pt x="11775" y="50"/>
                </a:lnTo>
                <a:lnTo>
                  <a:pt x="11775" y="48"/>
                </a:lnTo>
                <a:lnTo>
                  <a:pt x="11774" y="46"/>
                </a:lnTo>
                <a:lnTo>
                  <a:pt x="11774" y="44"/>
                </a:lnTo>
                <a:lnTo>
                  <a:pt x="11774" y="42"/>
                </a:lnTo>
                <a:lnTo>
                  <a:pt x="11775" y="39"/>
                </a:lnTo>
                <a:lnTo>
                  <a:pt x="11775" y="37"/>
                </a:lnTo>
                <a:lnTo>
                  <a:pt x="11776" y="36"/>
                </a:lnTo>
                <a:lnTo>
                  <a:pt x="11777" y="34"/>
                </a:lnTo>
                <a:lnTo>
                  <a:pt x="11779" y="32"/>
                </a:lnTo>
                <a:lnTo>
                  <a:pt x="11780" y="30"/>
                </a:lnTo>
                <a:lnTo>
                  <a:pt x="11782" y="29"/>
                </a:lnTo>
                <a:lnTo>
                  <a:pt x="11784" y="27"/>
                </a:lnTo>
                <a:lnTo>
                  <a:pt x="11786" y="26"/>
                </a:lnTo>
                <a:lnTo>
                  <a:pt x="11789" y="25"/>
                </a:lnTo>
                <a:lnTo>
                  <a:pt x="11791" y="24"/>
                </a:lnTo>
                <a:lnTo>
                  <a:pt x="11794" y="23"/>
                </a:lnTo>
                <a:lnTo>
                  <a:pt x="11796" y="22"/>
                </a:lnTo>
                <a:lnTo>
                  <a:pt x="11799" y="22"/>
                </a:lnTo>
                <a:lnTo>
                  <a:pt x="12030" y="9"/>
                </a:lnTo>
                <a:lnTo>
                  <a:pt x="12033" y="9"/>
                </a:lnTo>
                <a:lnTo>
                  <a:pt x="12036" y="9"/>
                </a:lnTo>
                <a:lnTo>
                  <a:pt x="12038" y="9"/>
                </a:lnTo>
                <a:lnTo>
                  <a:pt x="12041" y="10"/>
                </a:lnTo>
                <a:lnTo>
                  <a:pt x="12044" y="11"/>
                </a:lnTo>
                <a:lnTo>
                  <a:pt x="12046" y="12"/>
                </a:lnTo>
                <a:lnTo>
                  <a:pt x="12048" y="13"/>
                </a:lnTo>
                <a:lnTo>
                  <a:pt x="12050" y="14"/>
                </a:lnTo>
                <a:lnTo>
                  <a:pt x="12052" y="16"/>
                </a:lnTo>
                <a:lnTo>
                  <a:pt x="12054" y="17"/>
                </a:lnTo>
                <a:lnTo>
                  <a:pt x="12056" y="19"/>
                </a:lnTo>
                <a:lnTo>
                  <a:pt x="12057" y="21"/>
                </a:lnTo>
                <a:lnTo>
                  <a:pt x="12058" y="23"/>
                </a:lnTo>
                <a:lnTo>
                  <a:pt x="12059" y="25"/>
                </a:lnTo>
                <a:lnTo>
                  <a:pt x="12060" y="27"/>
                </a:lnTo>
                <a:lnTo>
                  <a:pt x="12060" y="29"/>
                </a:lnTo>
                <a:moveTo>
                  <a:pt x="13160" y="48"/>
                </a:moveTo>
                <a:lnTo>
                  <a:pt x="13160" y="46"/>
                </a:lnTo>
                <a:lnTo>
                  <a:pt x="13161" y="44"/>
                </a:lnTo>
                <a:lnTo>
                  <a:pt x="13162" y="42"/>
                </a:lnTo>
                <a:lnTo>
                  <a:pt x="13163" y="40"/>
                </a:lnTo>
                <a:lnTo>
                  <a:pt x="13165" y="38"/>
                </a:lnTo>
                <a:lnTo>
                  <a:pt x="13166" y="36"/>
                </a:lnTo>
                <a:lnTo>
                  <a:pt x="13168" y="35"/>
                </a:lnTo>
                <a:lnTo>
                  <a:pt x="13170" y="33"/>
                </a:lnTo>
                <a:lnTo>
                  <a:pt x="13172" y="32"/>
                </a:lnTo>
                <a:lnTo>
                  <a:pt x="13175" y="31"/>
                </a:lnTo>
                <a:lnTo>
                  <a:pt x="13177" y="30"/>
                </a:lnTo>
                <a:lnTo>
                  <a:pt x="13180" y="29"/>
                </a:lnTo>
                <a:lnTo>
                  <a:pt x="13182" y="28"/>
                </a:lnTo>
                <a:lnTo>
                  <a:pt x="13185" y="28"/>
                </a:lnTo>
                <a:lnTo>
                  <a:pt x="13188" y="28"/>
                </a:lnTo>
                <a:lnTo>
                  <a:pt x="13191" y="28"/>
                </a:lnTo>
                <a:lnTo>
                  <a:pt x="13423" y="47"/>
                </a:lnTo>
                <a:lnTo>
                  <a:pt x="13426" y="47"/>
                </a:lnTo>
                <a:lnTo>
                  <a:pt x="13429" y="48"/>
                </a:lnTo>
                <a:lnTo>
                  <a:pt x="13432" y="49"/>
                </a:lnTo>
                <a:lnTo>
                  <a:pt x="13434" y="49"/>
                </a:lnTo>
                <a:lnTo>
                  <a:pt x="13436" y="51"/>
                </a:lnTo>
                <a:lnTo>
                  <a:pt x="13439" y="52"/>
                </a:lnTo>
                <a:lnTo>
                  <a:pt x="13441" y="53"/>
                </a:lnTo>
                <a:lnTo>
                  <a:pt x="13442" y="55"/>
                </a:lnTo>
                <a:lnTo>
                  <a:pt x="13444" y="57"/>
                </a:lnTo>
                <a:lnTo>
                  <a:pt x="13445" y="58"/>
                </a:lnTo>
                <a:lnTo>
                  <a:pt x="13446" y="60"/>
                </a:lnTo>
                <a:lnTo>
                  <a:pt x="13447" y="62"/>
                </a:lnTo>
                <a:lnTo>
                  <a:pt x="13448" y="64"/>
                </a:lnTo>
                <a:lnTo>
                  <a:pt x="13448" y="67"/>
                </a:lnTo>
                <a:lnTo>
                  <a:pt x="13448" y="69"/>
                </a:lnTo>
                <a:lnTo>
                  <a:pt x="13448" y="71"/>
                </a:lnTo>
                <a:lnTo>
                  <a:pt x="13448" y="73"/>
                </a:lnTo>
                <a:lnTo>
                  <a:pt x="13447" y="75"/>
                </a:lnTo>
                <a:lnTo>
                  <a:pt x="13446" y="77"/>
                </a:lnTo>
                <a:lnTo>
                  <a:pt x="13445" y="79"/>
                </a:lnTo>
                <a:lnTo>
                  <a:pt x="13443" y="81"/>
                </a:lnTo>
                <a:lnTo>
                  <a:pt x="13441" y="83"/>
                </a:lnTo>
                <a:lnTo>
                  <a:pt x="13439" y="84"/>
                </a:lnTo>
                <a:lnTo>
                  <a:pt x="13437" y="86"/>
                </a:lnTo>
                <a:lnTo>
                  <a:pt x="13435" y="87"/>
                </a:lnTo>
                <a:lnTo>
                  <a:pt x="13433" y="88"/>
                </a:lnTo>
                <a:lnTo>
                  <a:pt x="13430" y="89"/>
                </a:lnTo>
                <a:lnTo>
                  <a:pt x="13428" y="90"/>
                </a:lnTo>
                <a:lnTo>
                  <a:pt x="13425" y="90"/>
                </a:lnTo>
                <a:lnTo>
                  <a:pt x="13422" y="90"/>
                </a:lnTo>
                <a:lnTo>
                  <a:pt x="13419" y="90"/>
                </a:lnTo>
                <a:lnTo>
                  <a:pt x="13416" y="90"/>
                </a:lnTo>
                <a:lnTo>
                  <a:pt x="13186" y="71"/>
                </a:lnTo>
                <a:lnTo>
                  <a:pt x="13183" y="71"/>
                </a:lnTo>
                <a:lnTo>
                  <a:pt x="13180" y="70"/>
                </a:lnTo>
                <a:lnTo>
                  <a:pt x="13178" y="69"/>
                </a:lnTo>
                <a:lnTo>
                  <a:pt x="13175" y="69"/>
                </a:lnTo>
                <a:lnTo>
                  <a:pt x="13173" y="67"/>
                </a:lnTo>
                <a:lnTo>
                  <a:pt x="13170" y="66"/>
                </a:lnTo>
                <a:lnTo>
                  <a:pt x="13168" y="65"/>
                </a:lnTo>
                <a:lnTo>
                  <a:pt x="13166" y="63"/>
                </a:lnTo>
                <a:lnTo>
                  <a:pt x="13165" y="62"/>
                </a:lnTo>
                <a:lnTo>
                  <a:pt x="13163" y="60"/>
                </a:lnTo>
                <a:lnTo>
                  <a:pt x="13162" y="58"/>
                </a:lnTo>
                <a:lnTo>
                  <a:pt x="13161" y="56"/>
                </a:lnTo>
                <a:lnTo>
                  <a:pt x="13160" y="54"/>
                </a:lnTo>
                <a:lnTo>
                  <a:pt x="13160" y="52"/>
                </a:lnTo>
                <a:lnTo>
                  <a:pt x="13160" y="50"/>
                </a:lnTo>
                <a:lnTo>
                  <a:pt x="13160" y="48"/>
                </a:lnTo>
                <a:moveTo>
                  <a:pt x="11599" y="62"/>
                </a:moveTo>
                <a:lnTo>
                  <a:pt x="11599" y="64"/>
                </a:lnTo>
                <a:lnTo>
                  <a:pt x="11599" y="66"/>
                </a:lnTo>
                <a:lnTo>
                  <a:pt x="11599" y="69"/>
                </a:lnTo>
                <a:lnTo>
                  <a:pt x="11598" y="71"/>
                </a:lnTo>
                <a:lnTo>
                  <a:pt x="11598" y="73"/>
                </a:lnTo>
                <a:lnTo>
                  <a:pt x="11596" y="75"/>
                </a:lnTo>
                <a:lnTo>
                  <a:pt x="11595" y="76"/>
                </a:lnTo>
                <a:lnTo>
                  <a:pt x="11594" y="78"/>
                </a:lnTo>
                <a:lnTo>
                  <a:pt x="11592" y="80"/>
                </a:lnTo>
                <a:lnTo>
                  <a:pt x="11590" y="81"/>
                </a:lnTo>
                <a:lnTo>
                  <a:pt x="11588" y="82"/>
                </a:lnTo>
                <a:lnTo>
                  <a:pt x="11586" y="83"/>
                </a:lnTo>
                <a:lnTo>
                  <a:pt x="11583" y="84"/>
                </a:lnTo>
                <a:lnTo>
                  <a:pt x="11581" y="85"/>
                </a:lnTo>
                <a:lnTo>
                  <a:pt x="11578" y="86"/>
                </a:lnTo>
                <a:lnTo>
                  <a:pt x="11575" y="86"/>
                </a:lnTo>
                <a:lnTo>
                  <a:pt x="11348" y="114"/>
                </a:lnTo>
                <a:lnTo>
                  <a:pt x="11345" y="114"/>
                </a:lnTo>
                <a:lnTo>
                  <a:pt x="11342" y="114"/>
                </a:lnTo>
                <a:lnTo>
                  <a:pt x="11340" y="114"/>
                </a:lnTo>
                <a:lnTo>
                  <a:pt x="11337" y="114"/>
                </a:lnTo>
                <a:lnTo>
                  <a:pt x="11334" y="113"/>
                </a:lnTo>
                <a:lnTo>
                  <a:pt x="11332" y="112"/>
                </a:lnTo>
                <a:lnTo>
                  <a:pt x="11329" y="111"/>
                </a:lnTo>
                <a:lnTo>
                  <a:pt x="11327" y="110"/>
                </a:lnTo>
                <a:lnTo>
                  <a:pt x="11325" y="109"/>
                </a:lnTo>
                <a:lnTo>
                  <a:pt x="11323" y="107"/>
                </a:lnTo>
                <a:lnTo>
                  <a:pt x="11321" y="106"/>
                </a:lnTo>
                <a:lnTo>
                  <a:pt x="11319" y="104"/>
                </a:lnTo>
                <a:lnTo>
                  <a:pt x="11318" y="102"/>
                </a:lnTo>
                <a:lnTo>
                  <a:pt x="11317" y="100"/>
                </a:lnTo>
                <a:lnTo>
                  <a:pt x="11316" y="98"/>
                </a:lnTo>
                <a:lnTo>
                  <a:pt x="11315" y="96"/>
                </a:lnTo>
                <a:lnTo>
                  <a:pt x="11315" y="94"/>
                </a:lnTo>
                <a:lnTo>
                  <a:pt x="11315" y="92"/>
                </a:lnTo>
                <a:lnTo>
                  <a:pt x="11315" y="89"/>
                </a:lnTo>
                <a:lnTo>
                  <a:pt x="11315" y="87"/>
                </a:lnTo>
                <a:lnTo>
                  <a:pt x="11316" y="85"/>
                </a:lnTo>
                <a:lnTo>
                  <a:pt x="11317" y="83"/>
                </a:lnTo>
                <a:lnTo>
                  <a:pt x="11318" y="81"/>
                </a:lnTo>
                <a:lnTo>
                  <a:pt x="11320" y="80"/>
                </a:lnTo>
                <a:lnTo>
                  <a:pt x="11321" y="78"/>
                </a:lnTo>
                <a:lnTo>
                  <a:pt x="11323" y="77"/>
                </a:lnTo>
                <a:lnTo>
                  <a:pt x="11325" y="75"/>
                </a:lnTo>
                <a:lnTo>
                  <a:pt x="11327" y="74"/>
                </a:lnTo>
                <a:lnTo>
                  <a:pt x="11330" y="73"/>
                </a:lnTo>
                <a:lnTo>
                  <a:pt x="11333" y="72"/>
                </a:lnTo>
                <a:lnTo>
                  <a:pt x="11335" y="71"/>
                </a:lnTo>
                <a:lnTo>
                  <a:pt x="11338" y="71"/>
                </a:lnTo>
                <a:lnTo>
                  <a:pt x="11567" y="43"/>
                </a:lnTo>
                <a:lnTo>
                  <a:pt x="11570" y="43"/>
                </a:lnTo>
                <a:lnTo>
                  <a:pt x="11573" y="43"/>
                </a:lnTo>
                <a:lnTo>
                  <a:pt x="11576" y="43"/>
                </a:lnTo>
                <a:lnTo>
                  <a:pt x="11579" y="44"/>
                </a:lnTo>
                <a:lnTo>
                  <a:pt x="11581" y="45"/>
                </a:lnTo>
                <a:lnTo>
                  <a:pt x="11584" y="45"/>
                </a:lnTo>
                <a:lnTo>
                  <a:pt x="11586" y="46"/>
                </a:lnTo>
                <a:lnTo>
                  <a:pt x="11588" y="48"/>
                </a:lnTo>
                <a:lnTo>
                  <a:pt x="11591" y="49"/>
                </a:lnTo>
                <a:lnTo>
                  <a:pt x="11592" y="50"/>
                </a:lnTo>
                <a:lnTo>
                  <a:pt x="11594" y="52"/>
                </a:lnTo>
                <a:lnTo>
                  <a:pt x="11596" y="54"/>
                </a:lnTo>
                <a:lnTo>
                  <a:pt x="11597" y="56"/>
                </a:lnTo>
                <a:lnTo>
                  <a:pt x="11598" y="58"/>
                </a:lnTo>
                <a:lnTo>
                  <a:pt x="11599" y="60"/>
                </a:lnTo>
                <a:lnTo>
                  <a:pt x="11599" y="62"/>
                </a:lnTo>
                <a:moveTo>
                  <a:pt x="13619" y="88"/>
                </a:moveTo>
                <a:lnTo>
                  <a:pt x="13620" y="86"/>
                </a:lnTo>
                <a:lnTo>
                  <a:pt x="13620" y="84"/>
                </a:lnTo>
                <a:lnTo>
                  <a:pt x="13622" y="82"/>
                </a:lnTo>
                <a:lnTo>
                  <a:pt x="13623" y="80"/>
                </a:lnTo>
                <a:lnTo>
                  <a:pt x="13624" y="78"/>
                </a:lnTo>
                <a:lnTo>
                  <a:pt x="13626" y="76"/>
                </a:lnTo>
                <a:lnTo>
                  <a:pt x="13628" y="75"/>
                </a:lnTo>
                <a:lnTo>
                  <a:pt x="13630" y="74"/>
                </a:lnTo>
                <a:lnTo>
                  <a:pt x="13633" y="73"/>
                </a:lnTo>
                <a:lnTo>
                  <a:pt x="13635" y="72"/>
                </a:lnTo>
                <a:lnTo>
                  <a:pt x="13637" y="71"/>
                </a:lnTo>
                <a:lnTo>
                  <a:pt x="13640" y="70"/>
                </a:lnTo>
                <a:lnTo>
                  <a:pt x="13643" y="70"/>
                </a:lnTo>
                <a:lnTo>
                  <a:pt x="13646" y="70"/>
                </a:lnTo>
                <a:lnTo>
                  <a:pt x="13648" y="70"/>
                </a:lnTo>
                <a:lnTo>
                  <a:pt x="13651" y="70"/>
                </a:lnTo>
                <a:lnTo>
                  <a:pt x="13885" y="97"/>
                </a:lnTo>
                <a:lnTo>
                  <a:pt x="13888" y="97"/>
                </a:lnTo>
                <a:lnTo>
                  <a:pt x="13891" y="98"/>
                </a:lnTo>
                <a:lnTo>
                  <a:pt x="13893" y="99"/>
                </a:lnTo>
                <a:lnTo>
                  <a:pt x="13896" y="100"/>
                </a:lnTo>
                <a:lnTo>
                  <a:pt x="13898" y="101"/>
                </a:lnTo>
                <a:lnTo>
                  <a:pt x="13900" y="103"/>
                </a:lnTo>
                <a:lnTo>
                  <a:pt x="13902" y="104"/>
                </a:lnTo>
                <a:lnTo>
                  <a:pt x="13904" y="106"/>
                </a:lnTo>
                <a:lnTo>
                  <a:pt x="13905" y="108"/>
                </a:lnTo>
                <a:lnTo>
                  <a:pt x="13907" y="110"/>
                </a:lnTo>
                <a:lnTo>
                  <a:pt x="13908" y="112"/>
                </a:lnTo>
                <a:lnTo>
                  <a:pt x="13908" y="114"/>
                </a:lnTo>
                <a:lnTo>
                  <a:pt x="13909" y="116"/>
                </a:lnTo>
                <a:lnTo>
                  <a:pt x="13909" y="118"/>
                </a:lnTo>
                <a:lnTo>
                  <a:pt x="13909" y="120"/>
                </a:lnTo>
                <a:lnTo>
                  <a:pt x="13909" y="122"/>
                </a:lnTo>
                <a:lnTo>
                  <a:pt x="13908" y="124"/>
                </a:lnTo>
                <a:lnTo>
                  <a:pt x="13907" y="126"/>
                </a:lnTo>
                <a:lnTo>
                  <a:pt x="13906" y="128"/>
                </a:lnTo>
                <a:lnTo>
                  <a:pt x="13905" y="130"/>
                </a:lnTo>
                <a:lnTo>
                  <a:pt x="13903" y="132"/>
                </a:lnTo>
                <a:lnTo>
                  <a:pt x="13901" y="133"/>
                </a:lnTo>
                <a:lnTo>
                  <a:pt x="13899" y="135"/>
                </a:lnTo>
                <a:lnTo>
                  <a:pt x="13897" y="136"/>
                </a:lnTo>
                <a:lnTo>
                  <a:pt x="13895" y="137"/>
                </a:lnTo>
                <a:lnTo>
                  <a:pt x="13892" y="138"/>
                </a:lnTo>
                <a:lnTo>
                  <a:pt x="13890" y="139"/>
                </a:lnTo>
                <a:lnTo>
                  <a:pt x="13887" y="140"/>
                </a:lnTo>
                <a:lnTo>
                  <a:pt x="13884" y="140"/>
                </a:lnTo>
                <a:lnTo>
                  <a:pt x="13882" y="140"/>
                </a:lnTo>
                <a:lnTo>
                  <a:pt x="13879" y="140"/>
                </a:lnTo>
                <a:lnTo>
                  <a:pt x="13876" y="140"/>
                </a:lnTo>
                <a:lnTo>
                  <a:pt x="13643" y="113"/>
                </a:lnTo>
                <a:lnTo>
                  <a:pt x="13640" y="112"/>
                </a:lnTo>
                <a:lnTo>
                  <a:pt x="13637" y="112"/>
                </a:lnTo>
                <a:lnTo>
                  <a:pt x="13635" y="111"/>
                </a:lnTo>
                <a:lnTo>
                  <a:pt x="13632" y="110"/>
                </a:lnTo>
                <a:lnTo>
                  <a:pt x="13630" y="109"/>
                </a:lnTo>
                <a:lnTo>
                  <a:pt x="13628" y="107"/>
                </a:lnTo>
                <a:lnTo>
                  <a:pt x="13626" y="106"/>
                </a:lnTo>
                <a:lnTo>
                  <a:pt x="13624" y="104"/>
                </a:lnTo>
                <a:lnTo>
                  <a:pt x="13623" y="102"/>
                </a:lnTo>
                <a:lnTo>
                  <a:pt x="13622" y="101"/>
                </a:lnTo>
                <a:lnTo>
                  <a:pt x="13621" y="99"/>
                </a:lnTo>
                <a:lnTo>
                  <a:pt x="13620" y="97"/>
                </a:lnTo>
                <a:lnTo>
                  <a:pt x="13619" y="95"/>
                </a:lnTo>
                <a:lnTo>
                  <a:pt x="13619" y="92"/>
                </a:lnTo>
                <a:lnTo>
                  <a:pt x="13619" y="90"/>
                </a:lnTo>
                <a:lnTo>
                  <a:pt x="13619" y="88"/>
                </a:lnTo>
                <a:moveTo>
                  <a:pt x="11144" y="123"/>
                </a:moveTo>
                <a:lnTo>
                  <a:pt x="11145" y="125"/>
                </a:lnTo>
                <a:lnTo>
                  <a:pt x="11145" y="127"/>
                </a:lnTo>
                <a:lnTo>
                  <a:pt x="11145" y="129"/>
                </a:lnTo>
                <a:lnTo>
                  <a:pt x="11144" y="131"/>
                </a:lnTo>
                <a:lnTo>
                  <a:pt x="11144" y="133"/>
                </a:lnTo>
                <a:lnTo>
                  <a:pt x="11143" y="135"/>
                </a:lnTo>
                <a:lnTo>
                  <a:pt x="11142" y="137"/>
                </a:lnTo>
                <a:lnTo>
                  <a:pt x="11140" y="139"/>
                </a:lnTo>
                <a:lnTo>
                  <a:pt x="11139" y="141"/>
                </a:lnTo>
                <a:lnTo>
                  <a:pt x="11137" y="142"/>
                </a:lnTo>
                <a:lnTo>
                  <a:pt x="11135" y="144"/>
                </a:lnTo>
                <a:lnTo>
                  <a:pt x="11133" y="145"/>
                </a:lnTo>
                <a:lnTo>
                  <a:pt x="11130" y="146"/>
                </a:lnTo>
                <a:lnTo>
                  <a:pt x="11128" y="147"/>
                </a:lnTo>
                <a:lnTo>
                  <a:pt x="11125" y="148"/>
                </a:lnTo>
                <a:lnTo>
                  <a:pt x="11122" y="149"/>
                </a:lnTo>
                <a:lnTo>
                  <a:pt x="10898" y="192"/>
                </a:lnTo>
                <a:lnTo>
                  <a:pt x="10895" y="192"/>
                </a:lnTo>
                <a:lnTo>
                  <a:pt x="10893" y="193"/>
                </a:lnTo>
                <a:lnTo>
                  <a:pt x="10890" y="193"/>
                </a:lnTo>
                <a:lnTo>
                  <a:pt x="10887" y="192"/>
                </a:lnTo>
                <a:lnTo>
                  <a:pt x="10885" y="192"/>
                </a:lnTo>
                <a:lnTo>
                  <a:pt x="10882" y="191"/>
                </a:lnTo>
                <a:lnTo>
                  <a:pt x="10879" y="191"/>
                </a:lnTo>
                <a:lnTo>
                  <a:pt x="10877" y="190"/>
                </a:lnTo>
                <a:lnTo>
                  <a:pt x="10875" y="189"/>
                </a:lnTo>
                <a:lnTo>
                  <a:pt x="10873" y="187"/>
                </a:lnTo>
                <a:lnTo>
                  <a:pt x="10871" y="186"/>
                </a:lnTo>
                <a:lnTo>
                  <a:pt x="10869" y="184"/>
                </a:lnTo>
                <a:lnTo>
                  <a:pt x="10867" y="183"/>
                </a:lnTo>
                <a:lnTo>
                  <a:pt x="10866" y="181"/>
                </a:lnTo>
                <a:lnTo>
                  <a:pt x="10864" y="179"/>
                </a:lnTo>
                <a:lnTo>
                  <a:pt x="10863" y="177"/>
                </a:lnTo>
                <a:lnTo>
                  <a:pt x="10863" y="175"/>
                </a:lnTo>
                <a:lnTo>
                  <a:pt x="10862" y="172"/>
                </a:lnTo>
                <a:lnTo>
                  <a:pt x="10862" y="170"/>
                </a:lnTo>
                <a:lnTo>
                  <a:pt x="10863" y="168"/>
                </a:lnTo>
                <a:lnTo>
                  <a:pt x="10863" y="166"/>
                </a:lnTo>
                <a:lnTo>
                  <a:pt x="10864" y="164"/>
                </a:lnTo>
                <a:lnTo>
                  <a:pt x="10865" y="162"/>
                </a:lnTo>
                <a:lnTo>
                  <a:pt x="10866" y="160"/>
                </a:lnTo>
                <a:lnTo>
                  <a:pt x="10868" y="158"/>
                </a:lnTo>
                <a:lnTo>
                  <a:pt x="10869" y="157"/>
                </a:lnTo>
                <a:lnTo>
                  <a:pt x="10871" y="155"/>
                </a:lnTo>
                <a:lnTo>
                  <a:pt x="10873" y="154"/>
                </a:lnTo>
                <a:lnTo>
                  <a:pt x="10876" y="153"/>
                </a:lnTo>
                <a:lnTo>
                  <a:pt x="10878" y="151"/>
                </a:lnTo>
                <a:lnTo>
                  <a:pt x="10881" y="151"/>
                </a:lnTo>
                <a:lnTo>
                  <a:pt x="10883" y="150"/>
                </a:lnTo>
                <a:lnTo>
                  <a:pt x="11110" y="106"/>
                </a:lnTo>
                <a:lnTo>
                  <a:pt x="11113" y="106"/>
                </a:lnTo>
                <a:lnTo>
                  <a:pt x="11116" y="106"/>
                </a:lnTo>
                <a:lnTo>
                  <a:pt x="11119" y="106"/>
                </a:lnTo>
                <a:lnTo>
                  <a:pt x="11121" y="106"/>
                </a:lnTo>
                <a:lnTo>
                  <a:pt x="11124" y="107"/>
                </a:lnTo>
                <a:lnTo>
                  <a:pt x="11127" y="107"/>
                </a:lnTo>
                <a:lnTo>
                  <a:pt x="11129" y="108"/>
                </a:lnTo>
                <a:lnTo>
                  <a:pt x="11131" y="109"/>
                </a:lnTo>
                <a:lnTo>
                  <a:pt x="11134" y="110"/>
                </a:lnTo>
                <a:lnTo>
                  <a:pt x="11136" y="112"/>
                </a:lnTo>
                <a:lnTo>
                  <a:pt x="11138" y="113"/>
                </a:lnTo>
                <a:lnTo>
                  <a:pt x="11139" y="115"/>
                </a:lnTo>
                <a:lnTo>
                  <a:pt x="11141" y="117"/>
                </a:lnTo>
                <a:lnTo>
                  <a:pt x="11142" y="119"/>
                </a:lnTo>
                <a:lnTo>
                  <a:pt x="11143" y="121"/>
                </a:lnTo>
                <a:lnTo>
                  <a:pt x="11144" y="123"/>
                </a:lnTo>
                <a:moveTo>
                  <a:pt x="14076" y="145"/>
                </a:moveTo>
                <a:lnTo>
                  <a:pt x="14077" y="143"/>
                </a:lnTo>
                <a:lnTo>
                  <a:pt x="14078" y="141"/>
                </a:lnTo>
                <a:lnTo>
                  <a:pt x="14079" y="139"/>
                </a:lnTo>
                <a:lnTo>
                  <a:pt x="14080" y="137"/>
                </a:lnTo>
                <a:lnTo>
                  <a:pt x="14082" y="135"/>
                </a:lnTo>
                <a:lnTo>
                  <a:pt x="14084" y="134"/>
                </a:lnTo>
                <a:lnTo>
                  <a:pt x="14086" y="132"/>
                </a:lnTo>
                <a:lnTo>
                  <a:pt x="14088" y="131"/>
                </a:lnTo>
                <a:lnTo>
                  <a:pt x="14090" y="130"/>
                </a:lnTo>
                <a:lnTo>
                  <a:pt x="14093" y="129"/>
                </a:lnTo>
                <a:lnTo>
                  <a:pt x="14095" y="128"/>
                </a:lnTo>
                <a:lnTo>
                  <a:pt x="14098" y="128"/>
                </a:lnTo>
                <a:lnTo>
                  <a:pt x="14101" y="127"/>
                </a:lnTo>
                <a:lnTo>
                  <a:pt x="14103" y="127"/>
                </a:lnTo>
                <a:lnTo>
                  <a:pt x="14106" y="128"/>
                </a:lnTo>
                <a:lnTo>
                  <a:pt x="14109" y="128"/>
                </a:lnTo>
                <a:lnTo>
                  <a:pt x="14338" y="162"/>
                </a:lnTo>
                <a:lnTo>
                  <a:pt x="14341" y="162"/>
                </a:lnTo>
                <a:lnTo>
                  <a:pt x="14343" y="163"/>
                </a:lnTo>
                <a:lnTo>
                  <a:pt x="14346" y="164"/>
                </a:lnTo>
                <a:lnTo>
                  <a:pt x="14348" y="165"/>
                </a:lnTo>
                <a:lnTo>
                  <a:pt x="14350" y="166"/>
                </a:lnTo>
                <a:lnTo>
                  <a:pt x="14352" y="168"/>
                </a:lnTo>
                <a:lnTo>
                  <a:pt x="14354" y="169"/>
                </a:lnTo>
                <a:lnTo>
                  <a:pt x="14356" y="171"/>
                </a:lnTo>
                <a:lnTo>
                  <a:pt x="14357" y="173"/>
                </a:lnTo>
                <a:lnTo>
                  <a:pt x="14358" y="175"/>
                </a:lnTo>
                <a:lnTo>
                  <a:pt x="14359" y="176"/>
                </a:lnTo>
                <a:lnTo>
                  <a:pt x="14360" y="178"/>
                </a:lnTo>
                <a:lnTo>
                  <a:pt x="14360" y="181"/>
                </a:lnTo>
                <a:lnTo>
                  <a:pt x="14361" y="183"/>
                </a:lnTo>
                <a:lnTo>
                  <a:pt x="14360" y="185"/>
                </a:lnTo>
                <a:lnTo>
                  <a:pt x="14360" y="187"/>
                </a:lnTo>
                <a:lnTo>
                  <a:pt x="14359" y="189"/>
                </a:lnTo>
                <a:lnTo>
                  <a:pt x="14358" y="191"/>
                </a:lnTo>
                <a:lnTo>
                  <a:pt x="14357" y="193"/>
                </a:lnTo>
                <a:lnTo>
                  <a:pt x="14356" y="195"/>
                </a:lnTo>
                <a:lnTo>
                  <a:pt x="14354" y="197"/>
                </a:lnTo>
                <a:lnTo>
                  <a:pt x="14352" y="198"/>
                </a:lnTo>
                <a:lnTo>
                  <a:pt x="14350" y="200"/>
                </a:lnTo>
                <a:lnTo>
                  <a:pt x="14348" y="201"/>
                </a:lnTo>
                <a:lnTo>
                  <a:pt x="14346" y="202"/>
                </a:lnTo>
                <a:lnTo>
                  <a:pt x="14343" y="203"/>
                </a:lnTo>
                <a:lnTo>
                  <a:pt x="14341" y="204"/>
                </a:lnTo>
                <a:lnTo>
                  <a:pt x="14338" y="204"/>
                </a:lnTo>
                <a:lnTo>
                  <a:pt x="14335" y="204"/>
                </a:lnTo>
                <a:lnTo>
                  <a:pt x="14333" y="205"/>
                </a:lnTo>
                <a:lnTo>
                  <a:pt x="14330" y="204"/>
                </a:lnTo>
                <a:lnTo>
                  <a:pt x="14327" y="204"/>
                </a:lnTo>
                <a:lnTo>
                  <a:pt x="14099" y="170"/>
                </a:lnTo>
                <a:lnTo>
                  <a:pt x="14096" y="169"/>
                </a:lnTo>
                <a:lnTo>
                  <a:pt x="14094" y="169"/>
                </a:lnTo>
                <a:lnTo>
                  <a:pt x="14091" y="168"/>
                </a:lnTo>
                <a:lnTo>
                  <a:pt x="14089" y="167"/>
                </a:lnTo>
                <a:lnTo>
                  <a:pt x="14086" y="166"/>
                </a:lnTo>
                <a:lnTo>
                  <a:pt x="14084" y="164"/>
                </a:lnTo>
                <a:lnTo>
                  <a:pt x="14083" y="163"/>
                </a:lnTo>
                <a:lnTo>
                  <a:pt x="14081" y="161"/>
                </a:lnTo>
                <a:lnTo>
                  <a:pt x="14079" y="159"/>
                </a:lnTo>
                <a:lnTo>
                  <a:pt x="14078" y="158"/>
                </a:lnTo>
                <a:lnTo>
                  <a:pt x="14077" y="156"/>
                </a:lnTo>
                <a:lnTo>
                  <a:pt x="14076" y="154"/>
                </a:lnTo>
                <a:lnTo>
                  <a:pt x="14076" y="152"/>
                </a:lnTo>
                <a:lnTo>
                  <a:pt x="14076" y="149"/>
                </a:lnTo>
                <a:lnTo>
                  <a:pt x="14076" y="147"/>
                </a:lnTo>
                <a:lnTo>
                  <a:pt x="14076" y="145"/>
                </a:lnTo>
                <a:moveTo>
                  <a:pt x="14533" y="216"/>
                </a:moveTo>
                <a:lnTo>
                  <a:pt x="14534" y="214"/>
                </a:lnTo>
                <a:lnTo>
                  <a:pt x="14535" y="212"/>
                </a:lnTo>
                <a:lnTo>
                  <a:pt x="14536" y="210"/>
                </a:lnTo>
                <a:lnTo>
                  <a:pt x="14538" y="208"/>
                </a:lnTo>
                <a:lnTo>
                  <a:pt x="14539" y="206"/>
                </a:lnTo>
                <a:lnTo>
                  <a:pt x="14541" y="205"/>
                </a:lnTo>
                <a:lnTo>
                  <a:pt x="14543" y="203"/>
                </a:lnTo>
                <a:lnTo>
                  <a:pt x="14546" y="202"/>
                </a:lnTo>
                <a:lnTo>
                  <a:pt x="14548" y="201"/>
                </a:lnTo>
                <a:lnTo>
                  <a:pt x="14550" y="200"/>
                </a:lnTo>
                <a:lnTo>
                  <a:pt x="14553" y="200"/>
                </a:lnTo>
                <a:lnTo>
                  <a:pt x="14556" y="199"/>
                </a:lnTo>
                <a:lnTo>
                  <a:pt x="14559" y="199"/>
                </a:lnTo>
                <a:lnTo>
                  <a:pt x="14561" y="199"/>
                </a:lnTo>
                <a:lnTo>
                  <a:pt x="14564" y="199"/>
                </a:lnTo>
                <a:lnTo>
                  <a:pt x="14567" y="199"/>
                </a:lnTo>
                <a:lnTo>
                  <a:pt x="14790" y="239"/>
                </a:lnTo>
                <a:lnTo>
                  <a:pt x="14793" y="240"/>
                </a:lnTo>
                <a:lnTo>
                  <a:pt x="14795" y="240"/>
                </a:lnTo>
                <a:lnTo>
                  <a:pt x="14798" y="242"/>
                </a:lnTo>
                <a:lnTo>
                  <a:pt x="14800" y="243"/>
                </a:lnTo>
                <a:lnTo>
                  <a:pt x="14802" y="244"/>
                </a:lnTo>
                <a:lnTo>
                  <a:pt x="14804" y="246"/>
                </a:lnTo>
                <a:lnTo>
                  <a:pt x="14806" y="247"/>
                </a:lnTo>
                <a:lnTo>
                  <a:pt x="14807" y="249"/>
                </a:lnTo>
                <a:lnTo>
                  <a:pt x="14808" y="251"/>
                </a:lnTo>
                <a:lnTo>
                  <a:pt x="14809" y="253"/>
                </a:lnTo>
                <a:lnTo>
                  <a:pt x="14810" y="255"/>
                </a:lnTo>
                <a:lnTo>
                  <a:pt x="14811" y="257"/>
                </a:lnTo>
                <a:lnTo>
                  <a:pt x="14811" y="259"/>
                </a:lnTo>
                <a:lnTo>
                  <a:pt x="14811" y="261"/>
                </a:lnTo>
                <a:lnTo>
                  <a:pt x="14811" y="263"/>
                </a:lnTo>
                <a:lnTo>
                  <a:pt x="14810" y="265"/>
                </a:lnTo>
                <a:lnTo>
                  <a:pt x="14809" y="267"/>
                </a:lnTo>
                <a:lnTo>
                  <a:pt x="14808" y="269"/>
                </a:lnTo>
                <a:lnTo>
                  <a:pt x="14807" y="271"/>
                </a:lnTo>
                <a:lnTo>
                  <a:pt x="14806" y="273"/>
                </a:lnTo>
                <a:lnTo>
                  <a:pt x="14804" y="275"/>
                </a:lnTo>
                <a:lnTo>
                  <a:pt x="14802" y="276"/>
                </a:lnTo>
                <a:lnTo>
                  <a:pt x="14800" y="277"/>
                </a:lnTo>
                <a:lnTo>
                  <a:pt x="14798" y="279"/>
                </a:lnTo>
                <a:lnTo>
                  <a:pt x="14795" y="280"/>
                </a:lnTo>
                <a:lnTo>
                  <a:pt x="14793" y="280"/>
                </a:lnTo>
                <a:lnTo>
                  <a:pt x="14790" y="281"/>
                </a:lnTo>
                <a:lnTo>
                  <a:pt x="14787" y="281"/>
                </a:lnTo>
                <a:lnTo>
                  <a:pt x="14784" y="282"/>
                </a:lnTo>
                <a:lnTo>
                  <a:pt x="14782" y="282"/>
                </a:lnTo>
                <a:lnTo>
                  <a:pt x="14779" y="281"/>
                </a:lnTo>
                <a:lnTo>
                  <a:pt x="14776" y="281"/>
                </a:lnTo>
                <a:lnTo>
                  <a:pt x="14555" y="242"/>
                </a:lnTo>
                <a:lnTo>
                  <a:pt x="14552" y="241"/>
                </a:lnTo>
                <a:lnTo>
                  <a:pt x="14549" y="240"/>
                </a:lnTo>
                <a:lnTo>
                  <a:pt x="14547" y="239"/>
                </a:lnTo>
                <a:lnTo>
                  <a:pt x="14544" y="238"/>
                </a:lnTo>
                <a:lnTo>
                  <a:pt x="14542" y="237"/>
                </a:lnTo>
                <a:lnTo>
                  <a:pt x="14540" y="236"/>
                </a:lnTo>
                <a:lnTo>
                  <a:pt x="14538" y="234"/>
                </a:lnTo>
                <a:lnTo>
                  <a:pt x="14537" y="232"/>
                </a:lnTo>
                <a:lnTo>
                  <a:pt x="14536" y="231"/>
                </a:lnTo>
                <a:lnTo>
                  <a:pt x="14534" y="229"/>
                </a:lnTo>
                <a:lnTo>
                  <a:pt x="14534" y="227"/>
                </a:lnTo>
                <a:lnTo>
                  <a:pt x="14533" y="225"/>
                </a:lnTo>
                <a:lnTo>
                  <a:pt x="14533" y="223"/>
                </a:lnTo>
                <a:lnTo>
                  <a:pt x="14532" y="220"/>
                </a:lnTo>
                <a:lnTo>
                  <a:pt x="14533" y="218"/>
                </a:lnTo>
                <a:lnTo>
                  <a:pt x="14533" y="216"/>
                </a:lnTo>
                <a:moveTo>
                  <a:pt x="10698" y="215"/>
                </a:moveTo>
                <a:lnTo>
                  <a:pt x="10699" y="217"/>
                </a:lnTo>
                <a:lnTo>
                  <a:pt x="10700" y="219"/>
                </a:lnTo>
                <a:lnTo>
                  <a:pt x="10700" y="221"/>
                </a:lnTo>
                <a:lnTo>
                  <a:pt x="10700" y="223"/>
                </a:lnTo>
                <a:lnTo>
                  <a:pt x="10699" y="225"/>
                </a:lnTo>
                <a:lnTo>
                  <a:pt x="10699" y="227"/>
                </a:lnTo>
                <a:lnTo>
                  <a:pt x="10698" y="229"/>
                </a:lnTo>
                <a:lnTo>
                  <a:pt x="10697" y="231"/>
                </a:lnTo>
                <a:lnTo>
                  <a:pt x="10695" y="233"/>
                </a:lnTo>
                <a:lnTo>
                  <a:pt x="10694" y="235"/>
                </a:lnTo>
                <a:lnTo>
                  <a:pt x="10692" y="236"/>
                </a:lnTo>
                <a:lnTo>
                  <a:pt x="10690" y="238"/>
                </a:lnTo>
                <a:lnTo>
                  <a:pt x="10688" y="239"/>
                </a:lnTo>
                <a:lnTo>
                  <a:pt x="10686" y="240"/>
                </a:lnTo>
                <a:lnTo>
                  <a:pt x="10683" y="241"/>
                </a:lnTo>
                <a:lnTo>
                  <a:pt x="10680" y="242"/>
                </a:lnTo>
                <a:lnTo>
                  <a:pt x="10461" y="302"/>
                </a:lnTo>
                <a:lnTo>
                  <a:pt x="10459" y="303"/>
                </a:lnTo>
                <a:lnTo>
                  <a:pt x="10456" y="303"/>
                </a:lnTo>
                <a:lnTo>
                  <a:pt x="10453" y="303"/>
                </a:lnTo>
                <a:lnTo>
                  <a:pt x="10450" y="303"/>
                </a:lnTo>
                <a:lnTo>
                  <a:pt x="10448" y="303"/>
                </a:lnTo>
                <a:lnTo>
                  <a:pt x="10445" y="302"/>
                </a:lnTo>
                <a:lnTo>
                  <a:pt x="10442" y="302"/>
                </a:lnTo>
                <a:lnTo>
                  <a:pt x="10440" y="301"/>
                </a:lnTo>
                <a:lnTo>
                  <a:pt x="10438" y="300"/>
                </a:lnTo>
                <a:lnTo>
                  <a:pt x="10435" y="299"/>
                </a:lnTo>
                <a:lnTo>
                  <a:pt x="10433" y="298"/>
                </a:lnTo>
                <a:lnTo>
                  <a:pt x="10431" y="296"/>
                </a:lnTo>
                <a:lnTo>
                  <a:pt x="10429" y="295"/>
                </a:lnTo>
                <a:lnTo>
                  <a:pt x="10428" y="293"/>
                </a:lnTo>
                <a:lnTo>
                  <a:pt x="10426" y="291"/>
                </a:lnTo>
                <a:lnTo>
                  <a:pt x="10425" y="289"/>
                </a:lnTo>
                <a:lnTo>
                  <a:pt x="10424" y="287"/>
                </a:lnTo>
                <a:lnTo>
                  <a:pt x="10424" y="285"/>
                </a:lnTo>
                <a:lnTo>
                  <a:pt x="10423" y="283"/>
                </a:lnTo>
                <a:lnTo>
                  <a:pt x="10423" y="280"/>
                </a:lnTo>
                <a:lnTo>
                  <a:pt x="10423" y="278"/>
                </a:lnTo>
                <a:lnTo>
                  <a:pt x="10424" y="276"/>
                </a:lnTo>
                <a:lnTo>
                  <a:pt x="10424" y="274"/>
                </a:lnTo>
                <a:lnTo>
                  <a:pt x="10425" y="272"/>
                </a:lnTo>
                <a:lnTo>
                  <a:pt x="10427" y="270"/>
                </a:lnTo>
                <a:lnTo>
                  <a:pt x="10428" y="269"/>
                </a:lnTo>
                <a:lnTo>
                  <a:pt x="10430" y="267"/>
                </a:lnTo>
                <a:lnTo>
                  <a:pt x="10432" y="265"/>
                </a:lnTo>
                <a:lnTo>
                  <a:pt x="10434" y="264"/>
                </a:lnTo>
                <a:lnTo>
                  <a:pt x="10436" y="263"/>
                </a:lnTo>
                <a:lnTo>
                  <a:pt x="10439" y="262"/>
                </a:lnTo>
                <a:lnTo>
                  <a:pt x="10441" y="261"/>
                </a:lnTo>
                <a:lnTo>
                  <a:pt x="10662" y="201"/>
                </a:lnTo>
                <a:lnTo>
                  <a:pt x="10665" y="200"/>
                </a:lnTo>
                <a:lnTo>
                  <a:pt x="10668" y="200"/>
                </a:lnTo>
                <a:lnTo>
                  <a:pt x="10671" y="200"/>
                </a:lnTo>
                <a:lnTo>
                  <a:pt x="10674" y="200"/>
                </a:lnTo>
                <a:lnTo>
                  <a:pt x="10676" y="200"/>
                </a:lnTo>
                <a:lnTo>
                  <a:pt x="10679" y="200"/>
                </a:lnTo>
                <a:lnTo>
                  <a:pt x="10682" y="201"/>
                </a:lnTo>
                <a:lnTo>
                  <a:pt x="10684" y="202"/>
                </a:lnTo>
                <a:lnTo>
                  <a:pt x="10686" y="203"/>
                </a:lnTo>
                <a:lnTo>
                  <a:pt x="10689" y="204"/>
                </a:lnTo>
                <a:lnTo>
                  <a:pt x="10691" y="206"/>
                </a:lnTo>
                <a:lnTo>
                  <a:pt x="10693" y="207"/>
                </a:lnTo>
                <a:lnTo>
                  <a:pt x="10694" y="209"/>
                </a:lnTo>
                <a:lnTo>
                  <a:pt x="10696" y="211"/>
                </a:lnTo>
                <a:lnTo>
                  <a:pt x="10697" y="213"/>
                </a:lnTo>
                <a:lnTo>
                  <a:pt x="10698" y="215"/>
                </a:lnTo>
                <a:moveTo>
                  <a:pt x="14983" y="298"/>
                </a:moveTo>
                <a:lnTo>
                  <a:pt x="14984" y="296"/>
                </a:lnTo>
                <a:lnTo>
                  <a:pt x="14985" y="294"/>
                </a:lnTo>
                <a:lnTo>
                  <a:pt x="14986" y="292"/>
                </a:lnTo>
                <a:lnTo>
                  <a:pt x="14987" y="291"/>
                </a:lnTo>
                <a:lnTo>
                  <a:pt x="14989" y="289"/>
                </a:lnTo>
                <a:lnTo>
                  <a:pt x="14991" y="288"/>
                </a:lnTo>
                <a:lnTo>
                  <a:pt x="14993" y="286"/>
                </a:lnTo>
                <a:lnTo>
                  <a:pt x="14996" y="285"/>
                </a:lnTo>
                <a:lnTo>
                  <a:pt x="14998" y="284"/>
                </a:lnTo>
                <a:lnTo>
                  <a:pt x="15000" y="283"/>
                </a:lnTo>
                <a:lnTo>
                  <a:pt x="15003" y="283"/>
                </a:lnTo>
                <a:lnTo>
                  <a:pt x="15006" y="282"/>
                </a:lnTo>
                <a:lnTo>
                  <a:pt x="15009" y="282"/>
                </a:lnTo>
                <a:lnTo>
                  <a:pt x="15011" y="282"/>
                </a:lnTo>
                <a:lnTo>
                  <a:pt x="15014" y="282"/>
                </a:lnTo>
                <a:lnTo>
                  <a:pt x="15017" y="283"/>
                </a:lnTo>
                <a:lnTo>
                  <a:pt x="15133" y="306"/>
                </a:lnTo>
                <a:lnTo>
                  <a:pt x="15136" y="307"/>
                </a:lnTo>
                <a:lnTo>
                  <a:pt x="15138" y="307"/>
                </a:lnTo>
                <a:lnTo>
                  <a:pt x="15141" y="308"/>
                </a:lnTo>
                <a:lnTo>
                  <a:pt x="15143" y="310"/>
                </a:lnTo>
                <a:lnTo>
                  <a:pt x="15145" y="311"/>
                </a:lnTo>
                <a:lnTo>
                  <a:pt x="15147" y="313"/>
                </a:lnTo>
                <a:lnTo>
                  <a:pt x="15149" y="314"/>
                </a:lnTo>
                <a:lnTo>
                  <a:pt x="15150" y="316"/>
                </a:lnTo>
                <a:lnTo>
                  <a:pt x="15151" y="318"/>
                </a:lnTo>
                <a:lnTo>
                  <a:pt x="15152" y="320"/>
                </a:lnTo>
                <a:lnTo>
                  <a:pt x="15153" y="322"/>
                </a:lnTo>
                <a:lnTo>
                  <a:pt x="15154" y="324"/>
                </a:lnTo>
                <a:lnTo>
                  <a:pt x="15154" y="326"/>
                </a:lnTo>
                <a:lnTo>
                  <a:pt x="15154" y="328"/>
                </a:lnTo>
                <a:lnTo>
                  <a:pt x="15154" y="330"/>
                </a:lnTo>
                <a:lnTo>
                  <a:pt x="15153" y="332"/>
                </a:lnTo>
                <a:lnTo>
                  <a:pt x="15152" y="334"/>
                </a:lnTo>
                <a:lnTo>
                  <a:pt x="15151" y="336"/>
                </a:lnTo>
                <a:lnTo>
                  <a:pt x="15150" y="338"/>
                </a:lnTo>
                <a:lnTo>
                  <a:pt x="15148" y="340"/>
                </a:lnTo>
                <a:lnTo>
                  <a:pt x="15146" y="342"/>
                </a:lnTo>
                <a:lnTo>
                  <a:pt x="15144" y="343"/>
                </a:lnTo>
                <a:lnTo>
                  <a:pt x="15142" y="344"/>
                </a:lnTo>
                <a:lnTo>
                  <a:pt x="15140" y="346"/>
                </a:lnTo>
                <a:lnTo>
                  <a:pt x="15137" y="347"/>
                </a:lnTo>
                <a:lnTo>
                  <a:pt x="15135" y="347"/>
                </a:lnTo>
                <a:lnTo>
                  <a:pt x="15132" y="348"/>
                </a:lnTo>
                <a:lnTo>
                  <a:pt x="15129" y="348"/>
                </a:lnTo>
                <a:lnTo>
                  <a:pt x="15126" y="349"/>
                </a:lnTo>
                <a:lnTo>
                  <a:pt x="15124" y="349"/>
                </a:lnTo>
                <a:lnTo>
                  <a:pt x="15121" y="348"/>
                </a:lnTo>
                <a:lnTo>
                  <a:pt x="15118" y="348"/>
                </a:lnTo>
                <a:lnTo>
                  <a:pt x="15003" y="325"/>
                </a:lnTo>
                <a:lnTo>
                  <a:pt x="15000" y="324"/>
                </a:lnTo>
                <a:lnTo>
                  <a:pt x="14998" y="323"/>
                </a:lnTo>
                <a:lnTo>
                  <a:pt x="14995" y="322"/>
                </a:lnTo>
                <a:lnTo>
                  <a:pt x="14993" y="321"/>
                </a:lnTo>
                <a:lnTo>
                  <a:pt x="14991" y="320"/>
                </a:lnTo>
                <a:lnTo>
                  <a:pt x="14989" y="318"/>
                </a:lnTo>
                <a:lnTo>
                  <a:pt x="14987" y="317"/>
                </a:lnTo>
                <a:lnTo>
                  <a:pt x="14986" y="315"/>
                </a:lnTo>
                <a:lnTo>
                  <a:pt x="14985" y="313"/>
                </a:lnTo>
                <a:lnTo>
                  <a:pt x="14984" y="311"/>
                </a:lnTo>
                <a:lnTo>
                  <a:pt x="14983" y="309"/>
                </a:lnTo>
                <a:lnTo>
                  <a:pt x="14982" y="307"/>
                </a:lnTo>
                <a:lnTo>
                  <a:pt x="14982" y="305"/>
                </a:lnTo>
                <a:lnTo>
                  <a:pt x="14982" y="302"/>
                </a:lnTo>
                <a:lnTo>
                  <a:pt x="14982" y="300"/>
                </a:lnTo>
                <a:lnTo>
                  <a:pt x="14983" y="298"/>
                </a:lnTo>
                <a:moveTo>
                  <a:pt x="10264" y="340"/>
                </a:moveTo>
                <a:lnTo>
                  <a:pt x="10265" y="342"/>
                </a:lnTo>
                <a:lnTo>
                  <a:pt x="10266" y="344"/>
                </a:lnTo>
                <a:lnTo>
                  <a:pt x="10266" y="346"/>
                </a:lnTo>
                <a:lnTo>
                  <a:pt x="10267" y="348"/>
                </a:lnTo>
                <a:lnTo>
                  <a:pt x="10267" y="351"/>
                </a:lnTo>
                <a:lnTo>
                  <a:pt x="10266" y="353"/>
                </a:lnTo>
                <a:lnTo>
                  <a:pt x="10266" y="355"/>
                </a:lnTo>
                <a:lnTo>
                  <a:pt x="10265" y="357"/>
                </a:lnTo>
                <a:lnTo>
                  <a:pt x="10264" y="359"/>
                </a:lnTo>
                <a:lnTo>
                  <a:pt x="10262" y="360"/>
                </a:lnTo>
                <a:lnTo>
                  <a:pt x="10261" y="362"/>
                </a:lnTo>
                <a:lnTo>
                  <a:pt x="10259" y="364"/>
                </a:lnTo>
                <a:lnTo>
                  <a:pt x="10257" y="365"/>
                </a:lnTo>
                <a:lnTo>
                  <a:pt x="10255" y="367"/>
                </a:lnTo>
                <a:lnTo>
                  <a:pt x="10252" y="368"/>
                </a:lnTo>
                <a:lnTo>
                  <a:pt x="10249" y="369"/>
                </a:lnTo>
                <a:lnTo>
                  <a:pt x="10042" y="444"/>
                </a:lnTo>
                <a:lnTo>
                  <a:pt x="10040" y="445"/>
                </a:lnTo>
                <a:lnTo>
                  <a:pt x="10037" y="446"/>
                </a:lnTo>
                <a:lnTo>
                  <a:pt x="10034" y="446"/>
                </a:lnTo>
                <a:lnTo>
                  <a:pt x="10031" y="446"/>
                </a:lnTo>
                <a:lnTo>
                  <a:pt x="10029" y="446"/>
                </a:lnTo>
                <a:lnTo>
                  <a:pt x="10026" y="446"/>
                </a:lnTo>
                <a:lnTo>
                  <a:pt x="10023" y="446"/>
                </a:lnTo>
                <a:lnTo>
                  <a:pt x="10021" y="445"/>
                </a:lnTo>
                <a:lnTo>
                  <a:pt x="10018" y="445"/>
                </a:lnTo>
                <a:lnTo>
                  <a:pt x="10016" y="444"/>
                </a:lnTo>
                <a:lnTo>
                  <a:pt x="10013" y="443"/>
                </a:lnTo>
                <a:lnTo>
                  <a:pt x="10011" y="441"/>
                </a:lnTo>
                <a:lnTo>
                  <a:pt x="10009" y="440"/>
                </a:lnTo>
                <a:lnTo>
                  <a:pt x="10007" y="438"/>
                </a:lnTo>
                <a:lnTo>
                  <a:pt x="10006" y="437"/>
                </a:lnTo>
                <a:lnTo>
                  <a:pt x="10004" y="435"/>
                </a:lnTo>
                <a:lnTo>
                  <a:pt x="10003" y="433"/>
                </a:lnTo>
                <a:lnTo>
                  <a:pt x="10002" y="431"/>
                </a:lnTo>
                <a:lnTo>
                  <a:pt x="10002" y="429"/>
                </a:lnTo>
                <a:lnTo>
                  <a:pt x="10001" y="426"/>
                </a:lnTo>
                <a:lnTo>
                  <a:pt x="10001" y="424"/>
                </a:lnTo>
                <a:lnTo>
                  <a:pt x="10001" y="422"/>
                </a:lnTo>
                <a:lnTo>
                  <a:pt x="10002" y="420"/>
                </a:lnTo>
                <a:lnTo>
                  <a:pt x="10002" y="418"/>
                </a:lnTo>
                <a:lnTo>
                  <a:pt x="10003" y="416"/>
                </a:lnTo>
                <a:lnTo>
                  <a:pt x="10005" y="414"/>
                </a:lnTo>
                <a:lnTo>
                  <a:pt x="10006" y="412"/>
                </a:lnTo>
                <a:lnTo>
                  <a:pt x="10008" y="411"/>
                </a:lnTo>
                <a:lnTo>
                  <a:pt x="10009" y="409"/>
                </a:lnTo>
                <a:lnTo>
                  <a:pt x="10012" y="407"/>
                </a:lnTo>
                <a:lnTo>
                  <a:pt x="10014" y="406"/>
                </a:lnTo>
                <a:lnTo>
                  <a:pt x="10016" y="405"/>
                </a:lnTo>
                <a:lnTo>
                  <a:pt x="10226" y="329"/>
                </a:lnTo>
                <a:lnTo>
                  <a:pt x="10229" y="328"/>
                </a:lnTo>
                <a:lnTo>
                  <a:pt x="10232" y="328"/>
                </a:lnTo>
                <a:lnTo>
                  <a:pt x="10234" y="327"/>
                </a:lnTo>
                <a:lnTo>
                  <a:pt x="10237" y="327"/>
                </a:lnTo>
                <a:lnTo>
                  <a:pt x="10240" y="327"/>
                </a:lnTo>
                <a:lnTo>
                  <a:pt x="10243" y="327"/>
                </a:lnTo>
                <a:lnTo>
                  <a:pt x="10245" y="328"/>
                </a:lnTo>
                <a:lnTo>
                  <a:pt x="10248" y="328"/>
                </a:lnTo>
                <a:lnTo>
                  <a:pt x="10250" y="329"/>
                </a:lnTo>
                <a:lnTo>
                  <a:pt x="10253" y="330"/>
                </a:lnTo>
                <a:lnTo>
                  <a:pt x="10255" y="331"/>
                </a:lnTo>
                <a:lnTo>
                  <a:pt x="10257" y="333"/>
                </a:lnTo>
                <a:lnTo>
                  <a:pt x="10259" y="334"/>
                </a:lnTo>
                <a:lnTo>
                  <a:pt x="10261" y="336"/>
                </a:lnTo>
                <a:lnTo>
                  <a:pt x="10263" y="338"/>
                </a:lnTo>
                <a:lnTo>
                  <a:pt x="10264" y="340"/>
                </a:lnTo>
                <a:moveTo>
                  <a:pt x="9849" y="498"/>
                </a:moveTo>
                <a:lnTo>
                  <a:pt x="9851" y="500"/>
                </a:lnTo>
                <a:lnTo>
                  <a:pt x="9852" y="502"/>
                </a:lnTo>
                <a:lnTo>
                  <a:pt x="9853" y="504"/>
                </a:lnTo>
                <a:lnTo>
                  <a:pt x="9853" y="506"/>
                </a:lnTo>
                <a:lnTo>
                  <a:pt x="9853" y="509"/>
                </a:lnTo>
                <a:lnTo>
                  <a:pt x="9853" y="511"/>
                </a:lnTo>
                <a:lnTo>
                  <a:pt x="9853" y="513"/>
                </a:lnTo>
                <a:lnTo>
                  <a:pt x="9852" y="515"/>
                </a:lnTo>
                <a:lnTo>
                  <a:pt x="9851" y="517"/>
                </a:lnTo>
                <a:lnTo>
                  <a:pt x="9850" y="519"/>
                </a:lnTo>
                <a:lnTo>
                  <a:pt x="9849" y="520"/>
                </a:lnTo>
                <a:lnTo>
                  <a:pt x="9848" y="522"/>
                </a:lnTo>
                <a:lnTo>
                  <a:pt x="9846" y="524"/>
                </a:lnTo>
                <a:lnTo>
                  <a:pt x="9844" y="525"/>
                </a:lnTo>
                <a:lnTo>
                  <a:pt x="9842" y="527"/>
                </a:lnTo>
                <a:lnTo>
                  <a:pt x="9839" y="528"/>
                </a:lnTo>
                <a:lnTo>
                  <a:pt x="9642" y="619"/>
                </a:lnTo>
                <a:lnTo>
                  <a:pt x="9640" y="620"/>
                </a:lnTo>
                <a:lnTo>
                  <a:pt x="9637" y="621"/>
                </a:lnTo>
                <a:lnTo>
                  <a:pt x="9635" y="621"/>
                </a:lnTo>
                <a:lnTo>
                  <a:pt x="9632" y="622"/>
                </a:lnTo>
                <a:lnTo>
                  <a:pt x="9629" y="622"/>
                </a:lnTo>
                <a:lnTo>
                  <a:pt x="9626" y="622"/>
                </a:lnTo>
                <a:lnTo>
                  <a:pt x="9624" y="622"/>
                </a:lnTo>
                <a:lnTo>
                  <a:pt x="9621" y="621"/>
                </a:lnTo>
                <a:lnTo>
                  <a:pt x="9618" y="621"/>
                </a:lnTo>
                <a:lnTo>
                  <a:pt x="9616" y="620"/>
                </a:lnTo>
                <a:lnTo>
                  <a:pt x="9613" y="619"/>
                </a:lnTo>
                <a:lnTo>
                  <a:pt x="9611" y="618"/>
                </a:lnTo>
                <a:lnTo>
                  <a:pt x="9609" y="617"/>
                </a:lnTo>
                <a:lnTo>
                  <a:pt x="9607" y="615"/>
                </a:lnTo>
                <a:lnTo>
                  <a:pt x="9605" y="614"/>
                </a:lnTo>
                <a:lnTo>
                  <a:pt x="9603" y="612"/>
                </a:lnTo>
                <a:lnTo>
                  <a:pt x="9602" y="610"/>
                </a:lnTo>
                <a:lnTo>
                  <a:pt x="9601" y="608"/>
                </a:lnTo>
                <a:lnTo>
                  <a:pt x="9600" y="606"/>
                </a:lnTo>
                <a:lnTo>
                  <a:pt x="9599" y="604"/>
                </a:lnTo>
                <a:lnTo>
                  <a:pt x="9599" y="602"/>
                </a:lnTo>
                <a:lnTo>
                  <a:pt x="9599" y="600"/>
                </a:lnTo>
                <a:lnTo>
                  <a:pt x="9599" y="598"/>
                </a:lnTo>
                <a:lnTo>
                  <a:pt x="9599" y="596"/>
                </a:lnTo>
                <a:lnTo>
                  <a:pt x="9600" y="594"/>
                </a:lnTo>
                <a:lnTo>
                  <a:pt x="9601" y="592"/>
                </a:lnTo>
                <a:lnTo>
                  <a:pt x="9602" y="590"/>
                </a:lnTo>
                <a:lnTo>
                  <a:pt x="9603" y="588"/>
                </a:lnTo>
                <a:lnTo>
                  <a:pt x="9605" y="586"/>
                </a:lnTo>
                <a:lnTo>
                  <a:pt x="9607" y="585"/>
                </a:lnTo>
                <a:lnTo>
                  <a:pt x="9609" y="583"/>
                </a:lnTo>
                <a:lnTo>
                  <a:pt x="9611" y="582"/>
                </a:lnTo>
                <a:lnTo>
                  <a:pt x="9810" y="490"/>
                </a:lnTo>
                <a:lnTo>
                  <a:pt x="9813" y="489"/>
                </a:lnTo>
                <a:lnTo>
                  <a:pt x="9816" y="488"/>
                </a:lnTo>
                <a:lnTo>
                  <a:pt x="9818" y="488"/>
                </a:lnTo>
                <a:lnTo>
                  <a:pt x="9821" y="487"/>
                </a:lnTo>
                <a:lnTo>
                  <a:pt x="9824" y="487"/>
                </a:lnTo>
                <a:lnTo>
                  <a:pt x="9827" y="487"/>
                </a:lnTo>
                <a:lnTo>
                  <a:pt x="9829" y="487"/>
                </a:lnTo>
                <a:lnTo>
                  <a:pt x="9832" y="488"/>
                </a:lnTo>
                <a:lnTo>
                  <a:pt x="9835" y="489"/>
                </a:lnTo>
                <a:lnTo>
                  <a:pt x="9837" y="489"/>
                </a:lnTo>
                <a:lnTo>
                  <a:pt x="9840" y="490"/>
                </a:lnTo>
                <a:lnTo>
                  <a:pt x="9842" y="492"/>
                </a:lnTo>
                <a:lnTo>
                  <a:pt x="9844" y="493"/>
                </a:lnTo>
                <a:lnTo>
                  <a:pt x="9846" y="494"/>
                </a:lnTo>
                <a:lnTo>
                  <a:pt x="9848" y="496"/>
                </a:lnTo>
                <a:lnTo>
                  <a:pt x="9849" y="498"/>
                </a:lnTo>
                <a:moveTo>
                  <a:pt x="9458" y="687"/>
                </a:moveTo>
                <a:lnTo>
                  <a:pt x="9460" y="689"/>
                </a:lnTo>
                <a:lnTo>
                  <a:pt x="9461" y="691"/>
                </a:lnTo>
                <a:lnTo>
                  <a:pt x="9462" y="693"/>
                </a:lnTo>
                <a:lnTo>
                  <a:pt x="9463" y="695"/>
                </a:lnTo>
                <a:lnTo>
                  <a:pt x="9463" y="697"/>
                </a:lnTo>
                <a:lnTo>
                  <a:pt x="9464" y="699"/>
                </a:lnTo>
                <a:lnTo>
                  <a:pt x="9463" y="701"/>
                </a:lnTo>
                <a:lnTo>
                  <a:pt x="9463" y="703"/>
                </a:lnTo>
                <a:lnTo>
                  <a:pt x="9463" y="705"/>
                </a:lnTo>
                <a:lnTo>
                  <a:pt x="9462" y="707"/>
                </a:lnTo>
                <a:lnTo>
                  <a:pt x="9461" y="709"/>
                </a:lnTo>
                <a:lnTo>
                  <a:pt x="9459" y="711"/>
                </a:lnTo>
                <a:lnTo>
                  <a:pt x="9458" y="712"/>
                </a:lnTo>
                <a:lnTo>
                  <a:pt x="9456" y="714"/>
                </a:lnTo>
                <a:lnTo>
                  <a:pt x="9454" y="715"/>
                </a:lnTo>
                <a:lnTo>
                  <a:pt x="9451" y="717"/>
                </a:lnTo>
                <a:lnTo>
                  <a:pt x="9266" y="823"/>
                </a:lnTo>
                <a:lnTo>
                  <a:pt x="9264" y="824"/>
                </a:lnTo>
                <a:lnTo>
                  <a:pt x="9262" y="825"/>
                </a:lnTo>
                <a:lnTo>
                  <a:pt x="9259" y="826"/>
                </a:lnTo>
                <a:lnTo>
                  <a:pt x="9256" y="826"/>
                </a:lnTo>
                <a:lnTo>
                  <a:pt x="9254" y="827"/>
                </a:lnTo>
                <a:lnTo>
                  <a:pt x="9251" y="827"/>
                </a:lnTo>
                <a:lnTo>
                  <a:pt x="9248" y="827"/>
                </a:lnTo>
                <a:lnTo>
                  <a:pt x="9246" y="827"/>
                </a:lnTo>
                <a:lnTo>
                  <a:pt x="9243" y="826"/>
                </a:lnTo>
                <a:lnTo>
                  <a:pt x="9241" y="826"/>
                </a:lnTo>
                <a:lnTo>
                  <a:pt x="9238" y="825"/>
                </a:lnTo>
                <a:lnTo>
                  <a:pt x="9236" y="824"/>
                </a:lnTo>
                <a:lnTo>
                  <a:pt x="9233" y="823"/>
                </a:lnTo>
                <a:lnTo>
                  <a:pt x="9231" y="822"/>
                </a:lnTo>
                <a:lnTo>
                  <a:pt x="9229" y="820"/>
                </a:lnTo>
                <a:lnTo>
                  <a:pt x="9227" y="819"/>
                </a:lnTo>
                <a:lnTo>
                  <a:pt x="9226" y="817"/>
                </a:lnTo>
                <a:lnTo>
                  <a:pt x="9224" y="815"/>
                </a:lnTo>
                <a:lnTo>
                  <a:pt x="9223" y="813"/>
                </a:lnTo>
                <a:lnTo>
                  <a:pt x="9222" y="811"/>
                </a:lnTo>
                <a:lnTo>
                  <a:pt x="9221" y="809"/>
                </a:lnTo>
                <a:lnTo>
                  <a:pt x="9221" y="807"/>
                </a:lnTo>
                <a:lnTo>
                  <a:pt x="9221" y="805"/>
                </a:lnTo>
                <a:lnTo>
                  <a:pt x="9221" y="803"/>
                </a:lnTo>
                <a:lnTo>
                  <a:pt x="9222" y="801"/>
                </a:lnTo>
                <a:lnTo>
                  <a:pt x="9222" y="799"/>
                </a:lnTo>
                <a:lnTo>
                  <a:pt x="9223" y="797"/>
                </a:lnTo>
                <a:lnTo>
                  <a:pt x="9224" y="795"/>
                </a:lnTo>
                <a:lnTo>
                  <a:pt x="9226" y="793"/>
                </a:lnTo>
                <a:lnTo>
                  <a:pt x="9227" y="791"/>
                </a:lnTo>
                <a:lnTo>
                  <a:pt x="9229" y="789"/>
                </a:lnTo>
                <a:lnTo>
                  <a:pt x="9231" y="788"/>
                </a:lnTo>
                <a:lnTo>
                  <a:pt x="9418" y="682"/>
                </a:lnTo>
                <a:lnTo>
                  <a:pt x="9421" y="681"/>
                </a:lnTo>
                <a:lnTo>
                  <a:pt x="9423" y="680"/>
                </a:lnTo>
                <a:lnTo>
                  <a:pt x="9426" y="679"/>
                </a:lnTo>
                <a:lnTo>
                  <a:pt x="9429" y="678"/>
                </a:lnTo>
                <a:lnTo>
                  <a:pt x="9432" y="678"/>
                </a:lnTo>
                <a:lnTo>
                  <a:pt x="9434" y="678"/>
                </a:lnTo>
                <a:lnTo>
                  <a:pt x="9437" y="678"/>
                </a:lnTo>
                <a:lnTo>
                  <a:pt x="9440" y="678"/>
                </a:lnTo>
                <a:lnTo>
                  <a:pt x="9443" y="678"/>
                </a:lnTo>
                <a:lnTo>
                  <a:pt x="9445" y="679"/>
                </a:lnTo>
                <a:lnTo>
                  <a:pt x="9448" y="680"/>
                </a:lnTo>
                <a:lnTo>
                  <a:pt x="9450" y="681"/>
                </a:lnTo>
                <a:lnTo>
                  <a:pt x="9452" y="682"/>
                </a:lnTo>
                <a:lnTo>
                  <a:pt x="9455" y="683"/>
                </a:lnTo>
                <a:lnTo>
                  <a:pt x="9457" y="685"/>
                </a:lnTo>
                <a:lnTo>
                  <a:pt x="9458" y="687"/>
                </a:lnTo>
                <a:moveTo>
                  <a:pt x="9091" y="903"/>
                </a:moveTo>
                <a:lnTo>
                  <a:pt x="9093" y="905"/>
                </a:lnTo>
                <a:lnTo>
                  <a:pt x="9095" y="906"/>
                </a:lnTo>
                <a:lnTo>
                  <a:pt x="9096" y="908"/>
                </a:lnTo>
                <a:lnTo>
                  <a:pt x="9097" y="910"/>
                </a:lnTo>
                <a:lnTo>
                  <a:pt x="9098" y="912"/>
                </a:lnTo>
                <a:lnTo>
                  <a:pt x="9098" y="914"/>
                </a:lnTo>
                <a:lnTo>
                  <a:pt x="9098" y="917"/>
                </a:lnTo>
                <a:lnTo>
                  <a:pt x="9098" y="919"/>
                </a:lnTo>
                <a:lnTo>
                  <a:pt x="9098" y="921"/>
                </a:lnTo>
                <a:lnTo>
                  <a:pt x="9097" y="923"/>
                </a:lnTo>
                <a:lnTo>
                  <a:pt x="9096" y="925"/>
                </a:lnTo>
                <a:lnTo>
                  <a:pt x="9095" y="927"/>
                </a:lnTo>
                <a:lnTo>
                  <a:pt x="9094" y="929"/>
                </a:lnTo>
                <a:lnTo>
                  <a:pt x="9092" y="931"/>
                </a:lnTo>
                <a:lnTo>
                  <a:pt x="9091" y="932"/>
                </a:lnTo>
                <a:lnTo>
                  <a:pt x="9088" y="934"/>
                </a:lnTo>
                <a:lnTo>
                  <a:pt x="8916" y="1051"/>
                </a:lnTo>
                <a:lnTo>
                  <a:pt x="8914" y="1052"/>
                </a:lnTo>
                <a:lnTo>
                  <a:pt x="8912" y="1053"/>
                </a:lnTo>
                <a:lnTo>
                  <a:pt x="8910" y="1054"/>
                </a:lnTo>
                <a:lnTo>
                  <a:pt x="8907" y="1055"/>
                </a:lnTo>
                <a:lnTo>
                  <a:pt x="8904" y="1056"/>
                </a:lnTo>
                <a:lnTo>
                  <a:pt x="8902" y="1056"/>
                </a:lnTo>
                <a:lnTo>
                  <a:pt x="8899" y="1057"/>
                </a:lnTo>
                <a:lnTo>
                  <a:pt x="8896" y="1057"/>
                </a:lnTo>
                <a:lnTo>
                  <a:pt x="8894" y="1056"/>
                </a:lnTo>
                <a:lnTo>
                  <a:pt x="8891" y="1056"/>
                </a:lnTo>
                <a:lnTo>
                  <a:pt x="8888" y="1056"/>
                </a:lnTo>
                <a:lnTo>
                  <a:pt x="8886" y="1055"/>
                </a:lnTo>
                <a:lnTo>
                  <a:pt x="8883" y="1054"/>
                </a:lnTo>
                <a:lnTo>
                  <a:pt x="8881" y="1053"/>
                </a:lnTo>
                <a:lnTo>
                  <a:pt x="8879" y="1051"/>
                </a:lnTo>
                <a:lnTo>
                  <a:pt x="8876" y="1050"/>
                </a:lnTo>
                <a:lnTo>
                  <a:pt x="8874" y="1048"/>
                </a:lnTo>
                <a:lnTo>
                  <a:pt x="8873" y="1046"/>
                </a:lnTo>
                <a:lnTo>
                  <a:pt x="8871" y="1044"/>
                </a:lnTo>
                <a:lnTo>
                  <a:pt x="8870" y="1042"/>
                </a:lnTo>
                <a:lnTo>
                  <a:pt x="8870" y="1040"/>
                </a:lnTo>
                <a:lnTo>
                  <a:pt x="8869" y="1038"/>
                </a:lnTo>
                <a:lnTo>
                  <a:pt x="8869" y="1036"/>
                </a:lnTo>
                <a:lnTo>
                  <a:pt x="8869" y="1034"/>
                </a:lnTo>
                <a:lnTo>
                  <a:pt x="8869" y="1032"/>
                </a:lnTo>
                <a:lnTo>
                  <a:pt x="8869" y="1030"/>
                </a:lnTo>
                <a:lnTo>
                  <a:pt x="8870" y="1028"/>
                </a:lnTo>
                <a:lnTo>
                  <a:pt x="8871" y="1026"/>
                </a:lnTo>
                <a:lnTo>
                  <a:pt x="8872" y="1024"/>
                </a:lnTo>
                <a:lnTo>
                  <a:pt x="8874" y="1022"/>
                </a:lnTo>
                <a:lnTo>
                  <a:pt x="8875" y="1020"/>
                </a:lnTo>
                <a:lnTo>
                  <a:pt x="8877" y="1019"/>
                </a:lnTo>
                <a:lnTo>
                  <a:pt x="9051" y="901"/>
                </a:lnTo>
                <a:lnTo>
                  <a:pt x="9054" y="899"/>
                </a:lnTo>
                <a:lnTo>
                  <a:pt x="9056" y="898"/>
                </a:lnTo>
                <a:lnTo>
                  <a:pt x="9059" y="897"/>
                </a:lnTo>
                <a:lnTo>
                  <a:pt x="9061" y="896"/>
                </a:lnTo>
                <a:lnTo>
                  <a:pt x="9064" y="896"/>
                </a:lnTo>
                <a:lnTo>
                  <a:pt x="9067" y="896"/>
                </a:lnTo>
                <a:lnTo>
                  <a:pt x="9069" y="895"/>
                </a:lnTo>
                <a:lnTo>
                  <a:pt x="9072" y="895"/>
                </a:lnTo>
                <a:lnTo>
                  <a:pt x="9075" y="896"/>
                </a:lnTo>
                <a:lnTo>
                  <a:pt x="9078" y="896"/>
                </a:lnTo>
                <a:lnTo>
                  <a:pt x="9080" y="897"/>
                </a:lnTo>
                <a:lnTo>
                  <a:pt x="9083" y="898"/>
                </a:lnTo>
                <a:lnTo>
                  <a:pt x="9085" y="899"/>
                </a:lnTo>
                <a:lnTo>
                  <a:pt x="9087" y="900"/>
                </a:lnTo>
                <a:lnTo>
                  <a:pt x="9089" y="901"/>
                </a:lnTo>
                <a:lnTo>
                  <a:pt x="9091" y="903"/>
                </a:lnTo>
                <a:moveTo>
                  <a:pt x="8750" y="1143"/>
                </a:moveTo>
                <a:lnTo>
                  <a:pt x="8752" y="1144"/>
                </a:lnTo>
                <a:lnTo>
                  <a:pt x="8754" y="1146"/>
                </a:lnTo>
                <a:lnTo>
                  <a:pt x="8755" y="1148"/>
                </a:lnTo>
                <a:lnTo>
                  <a:pt x="8757" y="1150"/>
                </a:lnTo>
                <a:lnTo>
                  <a:pt x="8758" y="1152"/>
                </a:lnTo>
                <a:lnTo>
                  <a:pt x="8758" y="1154"/>
                </a:lnTo>
                <a:lnTo>
                  <a:pt x="8759" y="1156"/>
                </a:lnTo>
                <a:lnTo>
                  <a:pt x="8759" y="1158"/>
                </a:lnTo>
                <a:lnTo>
                  <a:pt x="8759" y="1160"/>
                </a:lnTo>
                <a:lnTo>
                  <a:pt x="8758" y="1162"/>
                </a:lnTo>
                <a:lnTo>
                  <a:pt x="8758" y="1164"/>
                </a:lnTo>
                <a:lnTo>
                  <a:pt x="8757" y="1166"/>
                </a:lnTo>
                <a:lnTo>
                  <a:pt x="8755" y="1168"/>
                </a:lnTo>
                <a:lnTo>
                  <a:pt x="8754" y="1169"/>
                </a:lnTo>
                <a:lnTo>
                  <a:pt x="8752" y="1171"/>
                </a:lnTo>
                <a:lnTo>
                  <a:pt x="8750" y="1173"/>
                </a:lnTo>
                <a:lnTo>
                  <a:pt x="8589" y="1300"/>
                </a:lnTo>
                <a:lnTo>
                  <a:pt x="8587" y="1301"/>
                </a:lnTo>
                <a:lnTo>
                  <a:pt x="8585" y="1303"/>
                </a:lnTo>
                <a:lnTo>
                  <a:pt x="8583" y="1304"/>
                </a:lnTo>
                <a:lnTo>
                  <a:pt x="8580" y="1305"/>
                </a:lnTo>
                <a:lnTo>
                  <a:pt x="8577" y="1306"/>
                </a:lnTo>
                <a:lnTo>
                  <a:pt x="8575" y="1306"/>
                </a:lnTo>
                <a:lnTo>
                  <a:pt x="8572" y="1306"/>
                </a:lnTo>
                <a:lnTo>
                  <a:pt x="8569" y="1307"/>
                </a:lnTo>
                <a:lnTo>
                  <a:pt x="8567" y="1307"/>
                </a:lnTo>
                <a:lnTo>
                  <a:pt x="8564" y="1306"/>
                </a:lnTo>
                <a:lnTo>
                  <a:pt x="8561" y="1306"/>
                </a:lnTo>
                <a:lnTo>
                  <a:pt x="8559" y="1305"/>
                </a:lnTo>
                <a:lnTo>
                  <a:pt x="8556" y="1304"/>
                </a:lnTo>
                <a:lnTo>
                  <a:pt x="8554" y="1303"/>
                </a:lnTo>
                <a:lnTo>
                  <a:pt x="8552" y="1302"/>
                </a:lnTo>
                <a:lnTo>
                  <a:pt x="8549" y="1301"/>
                </a:lnTo>
                <a:lnTo>
                  <a:pt x="8547" y="1299"/>
                </a:lnTo>
                <a:lnTo>
                  <a:pt x="8545" y="1297"/>
                </a:lnTo>
                <a:lnTo>
                  <a:pt x="8544" y="1296"/>
                </a:lnTo>
                <a:lnTo>
                  <a:pt x="8543" y="1294"/>
                </a:lnTo>
                <a:lnTo>
                  <a:pt x="8542" y="1292"/>
                </a:lnTo>
                <a:lnTo>
                  <a:pt x="8541" y="1290"/>
                </a:lnTo>
                <a:lnTo>
                  <a:pt x="8540" y="1288"/>
                </a:lnTo>
                <a:lnTo>
                  <a:pt x="8540" y="1286"/>
                </a:lnTo>
                <a:lnTo>
                  <a:pt x="8540" y="1283"/>
                </a:lnTo>
                <a:lnTo>
                  <a:pt x="8541" y="1281"/>
                </a:lnTo>
                <a:lnTo>
                  <a:pt x="8541" y="1279"/>
                </a:lnTo>
                <a:lnTo>
                  <a:pt x="8542" y="1277"/>
                </a:lnTo>
                <a:lnTo>
                  <a:pt x="8543" y="1275"/>
                </a:lnTo>
                <a:lnTo>
                  <a:pt x="8545" y="1273"/>
                </a:lnTo>
                <a:lnTo>
                  <a:pt x="8547" y="1271"/>
                </a:lnTo>
                <a:lnTo>
                  <a:pt x="8548" y="1270"/>
                </a:lnTo>
                <a:lnTo>
                  <a:pt x="8710" y="1142"/>
                </a:lnTo>
                <a:lnTo>
                  <a:pt x="8713" y="1140"/>
                </a:lnTo>
                <a:lnTo>
                  <a:pt x="8715" y="1139"/>
                </a:lnTo>
                <a:lnTo>
                  <a:pt x="8717" y="1138"/>
                </a:lnTo>
                <a:lnTo>
                  <a:pt x="8720" y="1137"/>
                </a:lnTo>
                <a:lnTo>
                  <a:pt x="8722" y="1137"/>
                </a:lnTo>
                <a:lnTo>
                  <a:pt x="8725" y="1136"/>
                </a:lnTo>
                <a:lnTo>
                  <a:pt x="8728" y="1136"/>
                </a:lnTo>
                <a:lnTo>
                  <a:pt x="8730" y="1136"/>
                </a:lnTo>
                <a:lnTo>
                  <a:pt x="8733" y="1136"/>
                </a:lnTo>
                <a:lnTo>
                  <a:pt x="8736" y="1136"/>
                </a:lnTo>
                <a:lnTo>
                  <a:pt x="8738" y="1137"/>
                </a:lnTo>
                <a:lnTo>
                  <a:pt x="8741" y="1138"/>
                </a:lnTo>
                <a:lnTo>
                  <a:pt x="8744" y="1139"/>
                </a:lnTo>
                <a:lnTo>
                  <a:pt x="8746" y="1140"/>
                </a:lnTo>
                <a:lnTo>
                  <a:pt x="8748" y="1141"/>
                </a:lnTo>
                <a:lnTo>
                  <a:pt x="8750" y="1143"/>
                </a:lnTo>
                <a:moveTo>
                  <a:pt x="8431" y="1400"/>
                </a:moveTo>
                <a:lnTo>
                  <a:pt x="8434" y="1401"/>
                </a:lnTo>
                <a:lnTo>
                  <a:pt x="8435" y="1403"/>
                </a:lnTo>
                <a:lnTo>
                  <a:pt x="8437" y="1405"/>
                </a:lnTo>
                <a:lnTo>
                  <a:pt x="8438" y="1406"/>
                </a:lnTo>
                <a:lnTo>
                  <a:pt x="8439" y="1408"/>
                </a:lnTo>
                <a:lnTo>
                  <a:pt x="8440" y="1410"/>
                </a:lnTo>
                <a:lnTo>
                  <a:pt x="8441" y="1412"/>
                </a:lnTo>
                <a:lnTo>
                  <a:pt x="8441" y="1414"/>
                </a:lnTo>
                <a:lnTo>
                  <a:pt x="8441" y="1416"/>
                </a:lnTo>
                <a:lnTo>
                  <a:pt x="8441" y="1418"/>
                </a:lnTo>
                <a:lnTo>
                  <a:pt x="8440" y="1420"/>
                </a:lnTo>
                <a:lnTo>
                  <a:pt x="8439" y="1422"/>
                </a:lnTo>
                <a:lnTo>
                  <a:pt x="8438" y="1424"/>
                </a:lnTo>
                <a:lnTo>
                  <a:pt x="8437" y="1426"/>
                </a:lnTo>
                <a:lnTo>
                  <a:pt x="8435" y="1428"/>
                </a:lnTo>
                <a:lnTo>
                  <a:pt x="8433" y="1430"/>
                </a:lnTo>
                <a:lnTo>
                  <a:pt x="8283" y="1564"/>
                </a:lnTo>
                <a:lnTo>
                  <a:pt x="8281" y="1565"/>
                </a:lnTo>
                <a:lnTo>
                  <a:pt x="8279" y="1567"/>
                </a:lnTo>
                <a:lnTo>
                  <a:pt x="8277" y="1568"/>
                </a:lnTo>
                <a:lnTo>
                  <a:pt x="8275" y="1569"/>
                </a:lnTo>
                <a:lnTo>
                  <a:pt x="8272" y="1570"/>
                </a:lnTo>
                <a:lnTo>
                  <a:pt x="8270" y="1570"/>
                </a:lnTo>
                <a:lnTo>
                  <a:pt x="8267" y="1571"/>
                </a:lnTo>
                <a:lnTo>
                  <a:pt x="8264" y="1571"/>
                </a:lnTo>
                <a:lnTo>
                  <a:pt x="8261" y="1571"/>
                </a:lnTo>
                <a:lnTo>
                  <a:pt x="8259" y="1571"/>
                </a:lnTo>
                <a:lnTo>
                  <a:pt x="8256" y="1571"/>
                </a:lnTo>
                <a:lnTo>
                  <a:pt x="8253" y="1570"/>
                </a:lnTo>
                <a:lnTo>
                  <a:pt x="8251" y="1570"/>
                </a:lnTo>
                <a:lnTo>
                  <a:pt x="8248" y="1569"/>
                </a:lnTo>
                <a:lnTo>
                  <a:pt x="8246" y="1568"/>
                </a:lnTo>
                <a:lnTo>
                  <a:pt x="8243" y="1567"/>
                </a:lnTo>
                <a:lnTo>
                  <a:pt x="8241" y="1565"/>
                </a:lnTo>
                <a:lnTo>
                  <a:pt x="8239" y="1563"/>
                </a:lnTo>
                <a:lnTo>
                  <a:pt x="8238" y="1562"/>
                </a:lnTo>
                <a:lnTo>
                  <a:pt x="8236" y="1560"/>
                </a:lnTo>
                <a:lnTo>
                  <a:pt x="8235" y="1558"/>
                </a:lnTo>
                <a:lnTo>
                  <a:pt x="8234" y="1556"/>
                </a:lnTo>
                <a:lnTo>
                  <a:pt x="8234" y="1554"/>
                </a:lnTo>
                <a:lnTo>
                  <a:pt x="8233" y="1552"/>
                </a:lnTo>
                <a:lnTo>
                  <a:pt x="8233" y="1549"/>
                </a:lnTo>
                <a:lnTo>
                  <a:pt x="8233" y="1547"/>
                </a:lnTo>
                <a:lnTo>
                  <a:pt x="8234" y="1545"/>
                </a:lnTo>
                <a:lnTo>
                  <a:pt x="8234" y="1543"/>
                </a:lnTo>
                <a:lnTo>
                  <a:pt x="8235" y="1541"/>
                </a:lnTo>
                <a:lnTo>
                  <a:pt x="8236" y="1539"/>
                </a:lnTo>
                <a:lnTo>
                  <a:pt x="8238" y="1537"/>
                </a:lnTo>
                <a:lnTo>
                  <a:pt x="8239" y="1536"/>
                </a:lnTo>
                <a:lnTo>
                  <a:pt x="8391" y="1401"/>
                </a:lnTo>
                <a:lnTo>
                  <a:pt x="8393" y="1399"/>
                </a:lnTo>
                <a:lnTo>
                  <a:pt x="8396" y="1398"/>
                </a:lnTo>
                <a:lnTo>
                  <a:pt x="8398" y="1397"/>
                </a:lnTo>
                <a:lnTo>
                  <a:pt x="8400" y="1396"/>
                </a:lnTo>
                <a:lnTo>
                  <a:pt x="8403" y="1395"/>
                </a:lnTo>
                <a:lnTo>
                  <a:pt x="8405" y="1394"/>
                </a:lnTo>
                <a:lnTo>
                  <a:pt x="8408" y="1394"/>
                </a:lnTo>
                <a:lnTo>
                  <a:pt x="8411" y="1394"/>
                </a:lnTo>
                <a:lnTo>
                  <a:pt x="8413" y="1394"/>
                </a:lnTo>
                <a:lnTo>
                  <a:pt x="8416" y="1394"/>
                </a:lnTo>
                <a:lnTo>
                  <a:pt x="8419" y="1395"/>
                </a:lnTo>
                <a:lnTo>
                  <a:pt x="8422" y="1395"/>
                </a:lnTo>
                <a:lnTo>
                  <a:pt x="8424" y="1396"/>
                </a:lnTo>
                <a:lnTo>
                  <a:pt x="8427" y="1397"/>
                </a:lnTo>
                <a:lnTo>
                  <a:pt x="8429" y="1398"/>
                </a:lnTo>
                <a:lnTo>
                  <a:pt x="8431" y="1400"/>
                </a:lnTo>
                <a:moveTo>
                  <a:pt x="8132" y="1670"/>
                </a:moveTo>
                <a:lnTo>
                  <a:pt x="8135" y="1671"/>
                </a:lnTo>
                <a:lnTo>
                  <a:pt x="8136" y="1673"/>
                </a:lnTo>
                <a:lnTo>
                  <a:pt x="8138" y="1674"/>
                </a:lnTo>
                <a:lnTo>
                  <a:pt x="8140" y="1676"/>
                </a:lnTo>
                <a:lnTo>
                  <a:pt x="8141" y="1678"/>
                </a:lnTo>
                <a:lnTo>
                  <a:pt x="8142" y="1680"/>
                </a:lnTo>
                <a:lnTo>
                  <a:pt x="8142" y="1682"/>
                </a:lnTo>
                <a:lnTo>
                  <a:pt x="8143" y="1684"/>
                </a:lnTo>
                <a:lnTo>
                  <a:pt x="8143" y="1686"/>
                </a:lnTo>
                <a:lnTo>
                  <a:pt x="8143" y="1688"/>
                </a:lnTo>
                <a:lnTo>
                  <a:pt x="8142" y="1690"/>
                </a:lnTo>
                <a:lnTo>
                  <a:pt x="8142" y="1692"/>
                </a:lnTo>
                <a:lnTo>
                  <a:pt x="8141" y="1694"/>
                </a:lnTo>
                <a:lnTo>
                  <a:pt x="8140" y="1696"/>
                </a:lnTo>
                <a:lnTo>
                  <a:pt x="8138" y="1698"/>
                </a:lnTo>
                <a:lnTo>
                  <a:pt x="8136" y="1700"/>
                </a:lnTo>
                <a:lnTo>
                  <a:pt x="7993" y="1839"/>
                </a:lnTo>
                <a:lnTo>
                  <a:pt x="7992" y="1840"/>
                </a:lnTo>
                <a:lnTo>
                  <a:pt x="7989" y="1842"/>
                </a:lnTo>
                <a:lnTo>
                  <a:pt x="7987" y="1843"/>
                </a:lnTo>
                <a:lnTo>
                  <a:pt x="7985" y="1844"/>
                </a:lnTo>
                <a:lnTo>
                  <a:pt x="7982" y="1845"/>
                </a:lnTo>
                <a:lnTo>
                  <a:pt x="7980" y="1846"/>
                </a:lnTo>
                <a:lnTo>
                  <a:pt x="7977" y="1847"/>
                </a:lnTo>
                <a:lnTo>
                  <a:pt x="7974" y="1847"/>
                </a:lnTo>
                <a:lnTo>
                  <a:pt x="7971" y="1847"/>
                </a:lnTo>
                <a:lnTo>
                  <a:pt x="7969" y="1847"/>
                </a:lnTo>
                <a:lnTo>
                  <a:pt x="7966" y="1847"/>
                </a:lnTo>
                <a:lnTo>
                  <a:pt x="7963" y="1846"/>
                </a:lnTo>
                <a:lnTo>
                  <a:pt x="7961" y="1846"/>
                </a:lnTo>
                <a:lnTo>
                  <a:pt x="7958" y="1845"/>
                </a:lnTo>
                <a:lnTo>
                  <a:pt x="7956" y="1844"/>
                </a:lnTo>
                <a:lnTo>
                  <a:pt x="7953" y="1843"/>
                </a:lnTo>
                <a:lnTo>
                  <a:pt x="7951" y="1841"/>
                </a:lnTo>
                <a:lnTo>
                  <a:pt x="7949" y="1840"/>
                </a:lnTo>
                <a:lnTo>
                  <a:pt x="7947" y="1838"/>
                </a:lnTo>
                <a:lnTo>
                  <a:pt x="7946" y="1836"/>
                </a:lnTo>
                <a:lnTo>
                  <a:pt x="7945" y="1834"/>
                </a:lnTo>
                <a:lnTo>
                  <a:pt x="7944" y="1832"/>
                </a:lnTo>
                <a:lnTo>
                  <a:pt x="7943" y="1830"/>
                </a:lnTo>
                <a:lnTo>
                  <a:pt x="7942" y="1828"/>
                </a:lnTo>
                <a:lnTo>
                  <a:pt x="7942" y="1826"/>
                </a:lnTo>
                <a:lnTo>
                  <a:pt x="7942" y="1824"/>
                </a:lnTo>
                <a:lnTo>
                  <a:pt x="7943" y="1822"/>
                </a:lnTo>
                <a:lnTo>
                  <a:pt x="7943" y="1820"/>
                </a:lnTo>
                <a:lnTo>
                  <a:pt x="7944" y="1818"/>
                </a:lnTo>
                <a:lnTo>
                  <a:pt x="7945" y="1816"/>
                </a:lnTo>
                <a:lnTo>
                  <a:pt x="7947" y="1814"/>
                </a:lnTo>
                <a:lnTo>
                  <a:pt x="7948" y="1812"/>
                </a:lnTo>
                <a:lnTo>
                  <a:pt x="8092" y="1673"/>
                </a:lnTo>
                <a:lnTo>
                  <a:pt x="8094" y="1671"/>
                </a:lnTo>
                <a:lnTo>
                  <a:pt x="8096" y="1670"/>
                </a:lnTo>
                <a:lnTo>
                  <a:pt x="8098" y="1668"/>
                </a:lnTo>
                <a:lnTo>
                  <a:pt x="8101" y="1667"/>
                </a:lnTo>
                <a:lnTo>
                  <a:pt x="8103" y="1666"/>
                </a:lnTo>
                <a:lnTo>
                  <a:pt x="8106" y="1666"/>
                </a:lnTo>
                <a:lnTo>
                  <a:pt x="8108" y="1665"/>
                </a:lnTo>
                <a:lnTo>
                  <a:pt x="8111" y="1665"/>
                </a:lnTo>
                <a:lnTo>
                  <a:pt x="8114" y="1665"/>
                </a:lnTo>
                <a:lnTo>
                  <a:pt x="8116" y="1665"/>
                </a:lnTo>
                <a:lnTo>
                  <a:pt x="8119" y="1665"/>
                </a:lnTo>
                <a:lnTo>
                  <a:pt x="8122" y="1665"/>
                </a:lnTo>
                <a:lnTo>
                  <a:pt x="8125" y="1666"/>
                </a:lnTo>
                <a:lnTo>
                  <a:pt x="8127" y="1667"/>
                </a:lnTo>
                <a:lnTo>
                  <a:pt x="8130" y="1668"/>
                </a:lnTo>
                <a:lnTo>
                  <a:pt x="8132" y="1670"/>
                </a:lnTo>
                <a:moveTo>
                  <a:pt x="7847" y="1949"/>
                </a:moveTo>
                <a:lnTo>
                  <a:pt x="7850" y="1950"/>
                </a:lnTo>
                <a:lnTo>
                  <a:pt x="7852" y="1951"/>
                </a:lnTo>
                <a:lnTo>
                  <a:pt x="7853" y="1953"/>
                </a:lnTo>
                <a:lnTo>
                  <a:pt x="7855" y="1955"/>
                </a:lnTo>
                <a:lnTo>
                  <a:pt x="7856" y="1957"/>
                </a:lnTo>
                <a:lnTo>
                  <a:pt x="7857" y="1959"/>
                </a:lnTo>
                <a:lnTo>
                  <a:pt x="7858" y="1961"/>
                </a:lnTo>
                <a:lnTo>
                  <a:pt x="7858" y="1963"/>
                </a:lnTo>
                <a:lnTo>
                  <a:pt x="7858" y="1965"/>
                </a:lnTo>
                <a:lnTo>
                  <a:pt x="7858" y="1967"/>
                </a:lnTo>
                <a:lnTo>
                  <a:pt x="7858" y="1969"/>
                </a:lnTo>
                <a:lnTo>
                  <a:pt x="7858" y="1971"/>
                </a:lnTo>
                <a:lnTo>
                  <a:pt x="7857" y="1974"/>
                </a:lnTo>
                <a:lnTo>
                  <a:pt x="7856" y="1976"/>
                </a:lnTo>
                <a:lnTo>
                  <a:pt x="7854" y="1978"/>
                </a:lnTo>
                <a:lnTo>
                  <a:pt x="7852" y="1980"/>
                </a:lnTo>
                <a:lnTo>
                  <a:pt x="7714" y="2121"/>
                </a:lnTo>
                <a:lnTo>
                  <a:pt x="7713" y="2122"/>
                </a:lnTo>
                <a:lnTo>
                  <a:pt x="7710" y="2124"/>
                </a:lnTo>
                <a:lnTo>
                  <a:pt x="7708" y="2125"/>
                </a:lnTo>
                <a:lnTo>
                  <a:pt x="7706" y="2127"/>
                </a:lnTo>
                <a:lnTo>
                  <a:pt x="7703" y="2128"/>
                </a:lnTo>
                <a:lnTo>
                  <a:pt x="7701" y="2128"/>
                </a:lnTo>
                <a:lnTo>
                  <a:pt x="7698" y="2129"/>
                </a:lnTo>
                <a:lnTo>
                  <a:pt x="7696" y="2129"/>
                </a:lnTo>
                <a:lnTo>
                  <a:pt x="7693" y="2130"/>
                </a:lnTo>
                <a:lnTo>
                  <a:pt x="7690" y="2130"/>
                </a:lnTo>
                <a:lnTo>
                  <a:pt x="7688" y="2129"/>
                </a:lnTo>
                <a:lnTo>
                  <a:pt x="7685" y="2129"/>
                </a:lnTo>
                <a:lnTo>
                  <a:pt x="7682" y="2129"/>
                </a:lnTo>
                <a:lnTo>
                  <a:pt x="7680" y="2128"/>
                </a:lnTo>
                <a:lnTo>
                  <a:pt x="7677" y="2127"/>
                </a:lnTo>
                <a:lnTo>
                  <a:pt x="7674" y="2126"/>
                </a:lnTo>
                <a:lnTo>
                  <a:pt x="7672" y="2124"/>
                </a:lnTo>
                <a:lnTo>
                  <a:pt x="7670" y="2123"/>
                </a:lnTo>
                <a:lnTo>
                  <a:pt x="7668" y="2121"/>
                </a:lnTo>
                <a:lnTo>
                  <a:pt x="7667" y="2119"/>
                </a:lnTo>
                <a:lnTo>
                  <a:pt x="7666" y="2117"/>
                </a:lnTo>
                <a:lnTo>
                  <a:pt x="7665" y="2115"/>
                </a:lnTo>
                <a:lnTo>
                  <a:pt x="7664" y="2113"/>
                </a:lnTo>
                <a:lnTo>
                  <a:pt x="7663" y="2111"/>
                </a:lnTo>
                <a:lnTo>
                  <a:pt x="7663" y="2109"/>
                </a:lnTo>
                <a:lnTo>
                  <a:pt x="7663" y="2107"/>
                </a:lnTo>
                <a:lnTo>
                  <a:pt x="7663" y="2105"/>
                </a:lnTo>
                <a:lnTo>
                  <a:pt x="7664" y="2103"/>
                </a:lnTo>
                <a:lnTo>
                  <a:pt x="7665" y="2101"/>
                </a:lnTo>
                <a:lnTo>
                  <a:pt x="7666" y="2099"/>
                </a:lnTo>
                <a:lnTo>
                  <a:pt x="7667" y="2097"/>
                </a:lnTo>
                <a:lnTo>
                  <a:pt x="7668" y="2096"/>
                </a:lnTo>
                <a:lnTo>
                  <a:pt x="7807" y="1953"/>
                </a:lnTo>
                <a:lnTo>
                  <a:pt x="7809" y="1951"/>
                </a:lnTo>
                <a:lnTo>
                  <a:pt x="7811" y="1950"/>
                </a:lnTo>
                <a:lnTo>
                  <a:pt x="7813" y="1948"/>
                </a:lnTo>
                <a:lnTo>
                  <a:pt x="7816" y="1947"/>
                </a:lnTo>
                <a:lnTo>
                  <a:pt x="7818" y="1946"/>
                </a:lnTo>
                <a:lnTo>
                  <a:pt x="7821" y="1945"/>
                </a:lnTo>
                <a:lnTo>
                  <a:pt x="7823" y="1945"/>
                </a:lnTo>
                <a:lnTo>
                  <a:pt x="7826" y="1945"/>
                </a:lnTo>
                <a:lnTo>
                  <a:pt x="7829" y="1944"/>
                </a:lnTo>
                <a:lnTo>
                  <a:pt x="7831" y="1944"/>
                </a:lnTo>
                <a:lnTo>
                  <a:pt x="7834" y="1945"/>
                </a:lnTo>
                <a:lnTo>
                  <a:pt x="7837" y="1945"/>
                </a:lnTo>
                <a:lnTo>
                  <a:pt x="7840" y="1946"/>
                </a:lnTo>
                <a:lnTo>
                  <a:pt x="7842" y="1946"/>
                </a:lnTo>
                <a:lnTo>
                  <a:pt x="7845" y="1947"/>
                </a:lnTo>
                <a:lnTo>
                  <a:pt x="7847" y="1949"/>
                </a:lnTo>
                <a:moveTo>
                  <a:pt x="7572" y="2234"/>
                </a:moveTo>
                <a:lnTo>
                  <a:pt x="7574" y="2235"/>
                </a:lnTo>
                <a:lnTo>
                  <a:pt x="7576" y="2236"/>
                </a:lnTo>
                <a:lnTo>
                  <a:pt x="7577" y="2238"/>
                </a:lnTo>
                <a:lnTo>
                  <a:pt x="7579" y="2240"/>
                </a:lnTo>
                <a:lnTo>
                  <a:pt x="7580" y="2242"/>
                </a:lnTo>
                <a:lnTo>
                  <a:pt x="7581" y="2244"/>
                </a:lnTo>
                <a:lnTo>
                  <a:pt x="7582" y="2246"/>
                </a:lnTo>
                <a:lnTo>
                  <a:pt x="7582" y="2248"/>
                </a:lnTo>
                <a:lnTo>
                  <a:pt x="7583" y="2250"/>
                </a:lnTo>
                <a:lnTo>
                  <a:pt x="7583" y="2252"/>
                </a:lnTo>
                <a:lnTo>
                  <a:pt x="7583" y="2254"/>
                </a:lnTo>
                <a:lnTo>
                  <a:pt x="7582" y="2256"/>
                </a:lnTo>
                <a:lnTo>
                  <a:pt x="7581" y="2258"/>
                </a:lnTo>
                <a:lnTo>
                  <a:pt x="7580" y="2260"/>
                </a:lnTo>
                <a:lnTo>
                  <a:pt x="7579" y="2262"/>
                </a:lnTo>
                <a:lnTo>
                  <a:pt x="7577" y="2263"/>
                </a:lnTo>
                <a:lnTo>
                  <a:pt x="7442" y="2406"/>
                </a:lnTo>
                <a:lnTo>
                  <a:pt x="7440" y="2408"/>
                </a:lnTo>
                <a:lnTo>
                  <a:pt x="7438" y="2410"/>
                </a:lnTo>
                <a:lnTo>
                  <a:pt x="7436" y="2411"/>
                </a:lnTo>
                <a:lnTo>
                  <a:pt x="7433" y="2412"/>
                </a:lnTo>
                <a:lnTo>
                  <a:pt x="7431" y="2413"/>
                </a:lnTo>
                <a:lnTo>
                  <a:pt x="7428" y="2414"/>
                </a:lnTo>
                <a:lnTo>
                  <a:pt x="7426" y="2415"/>
                </a:lnTo>
                <a:lnTo>
                  <a:pt x="7423" y="2415"/>
                </a:lnTo>
                <a:lnTo>
                  <a:pt x="7420" y="2416"/>
                </a:lnTo>
                <a:lnTo>
                  <a:pt x="7418" y="2416"/>
                </a:lnTo>
                <a:lnTo>
                  <a:pt x="7415" y="2415"/>
                </a:lnTo>
                <a:lnTo>
                  <a:pt x="7412" y="2415"/>
                </a:lnTo>
                <a:lnTo>
                  <a:pt x="7409" y="2414"/>
                </a:lnTo>
                <a:lnTo>
                  <a:pt x="7407" y="2414"/>
                </a:lnTo>
                <a:lnTo>
                  <a:pt x="7404" y="2413"/>
                </a:lnTo>
                <a:lnTo>
                  <a:pt x="7402" y="2411"/>
                </a:lnTo>
                <a:lnTo>
                  <a:pt x="7399" y="2410"/>
                </a:lnTo>
                <a:lnTo>
                  <a:pt x="7397" y="2409"/>
                </a:lnTo>
                <a:lnTo>
                  <a:pt x="7395" y="2407"/>
                </a:lnTo>
                <a:lnTo>
                  <a:pt x="7394" y="2405"/>
                </a:lnTo>
                <a:lnTo>
                  <a:pt x="7393" y="2403"/>
                </a:lnTo>
                <a:lnTo>
                  <a:pt x="7392" y="2402"/>
                </a:lnTo>
                <a:lnTo>
                  <a:pt x="7391" y="2400"/>
                </a:lnTo>
                <a:lnTo>
                  <a:pt x="7390" y="2398"/>
                </a:lnTo>
                <a:lnTo>
                  <a:pt x="7390" y="2396"/>
                </a:lnTo>
                <a:lnTo>
                  <a:pt x="7390" y="2394"/>
                </a:lnTo>
                <a:lnTo>
                  <a:pt x="7390" y="2391"/>
                </a:lnTo>
                <a:lnTo>
                  <a:pt x="7391" y="2389"/>
                </a:lnTo>
                <a:lnTo>
                  <a:pt x="7392" y="2387"/>
                </a:lnTo>
                <a:lnTo>
                  <a:pt x="7393" y="2385"/>
                </a:lnTo>
                <a:lnTo>
                  <a:pt x="7394" y="2383"/>
                </a:lnTo>
                <a:lnTo>
                  <a:pt x="7396" y="2381"/>
                </a:lnTo>
                <a:lnTo>
                  <a:pt x="7532" y="2239"/>
                </a:lnTo>
                <a:lnTo>
                  <a:pt x="7533" y="2237"/>
                </a:lnTo>
                <a:lnTo>
                  <a:pt x="7535" y="2235"/>
                </a:lnTo>
                <a:lnTo>
                  <a:pt x="7537" y="2234"/>
                </a:lnTo>
                <a:lnTo>
                  <a:pt x="7540" y="2233"/>
                </a:lnTo>
                <a:lnTo>
                  <a:pt x="7542" y="2232"/>
                </a:lnTo>
                <a:lnTo>
                  <a:pt x="7545" y="2231"/>
                </a:lnTo>
                <a:lnTo>
                  <a:pt x="7547" y="2230"/>
                </a:lnTo>
                <a:lnTo>
                  <a:pt x="7550" y="2230"/>
                </a:lnTo>
                <a:lnTo>
                  <a:pt x="7553" y="2229"/>
                </a:lnTo>
                <a:lnTo>
                  <a:pt x="7556" y="2229"/>
                </a:lnTo>
                <a:lnTo>
                  <a:pt x="7558" y="2230"/>
                </a:lnTo>
                <a:lnTo>
                  <a:pt x="7561" y="2230"/>
                </a:lnTo>
                <a:lnTo>
                  <a:pt x="7564" y="2231"/>
                </a:lnTo>
                <a:lnTo>
                  <a:pt x="7566" y="2231"/>
                </a:lnTo>
                <a:lnTo>
                  <a:pt x="7569" y="2232"/>
                </a:lnTo>
                <a:lnTo>
                  <a:pt x="7572" y="2234"/>
                </a:lnTo>
                <a:moveTo>
                  <a:pt x="7299" y="2520"/>
                </a:moveTo>
                <a:lnTo>
                  <a:pt x="7301" y="2522"/>
                </a:lnTo>
                <a:lnTo>
                  <a:pt x="7303" y="2523"/>
                </a:lnTo>
                <a:lnTo>
                  <a:pt x="7305" y="2525"/>
                </a:lnTo>
                <a:lnTo>
                  <a:pt x="7306" y="2527"/>
                </a:lnTo>
                <a:lnTo>
                  <a:pt x="7308" y="2528"/>
                </a:lnTo>
                <a:lnTo>
                  <a:pt x="7309" y="2530"/>
                </a:lnTo>
                <a:lnTo>
                  <a:pt x="7310" y="2532"/>
                </a:lnTo>
                <a:lnTo>
                  <a:pt x="7310" y="2534"/>
                </a:lnTo>
                <a:lnTo>
                  <a:pt x="7311" y="2536"/>
                </a:lnTo>
                <a:lnTo>
                  <a:pt x="7311" y="2538"/>
                </a:lnTo>
                <a:lnTo>
                  <a:pt x="7311" y="2540"/>
                </a:lnTo>
                <a:lnTo>
                  <a:pt x="7310" y="2543"/>
                </a:lnTo>
                <a:lnTo>
                  <a:pt x="7309" y="2545"/>
                </a:lnTo>
                <a:lnTo>
                  <a:pt x="7308" y="2547"/>
                </a:lnTo>
                <a:lnTo>
                  <a:pt x="7307" y="2549"/>
                </a:lnTo>
                <a:lnTo>
                  <a:pt x="7306" y="2550"/>
                </a:lnTo>
                <a:lnTo>
                  <a:pt x="7169" y="2693"/>
                </a:lnTo>
                <a:lnTo>
                  <a:pt x="7167" y="2695"/>
                </a:lnTo>
                <a:lnTo>
                  <a:pt x="7164" y="2697"/>
                </a:lnTo>
                <a:lnTo>
                  <a:pt x="7162" y="2698"/>
                </a:lnTo>
                <a:lnTo>
                  <a:pt x="7160" y="2699"/>
                </a:lnTo>
                <a:lnTo>
                  <a:pt x="7157" y="2700"/>
                </a:lnTo>
                <a:lnTo>
                  <a:pt x="7155" y="2701"/>
                </a:lnTo>
                <a:lnTo>
                  <a:pt x="7152" y="2702"/>
                </a:lnTo>
                <a:lnTo>
                  <a:pt x="7149" y="2702"/>
                </a:lnTo>
                <a:lnTo>
                  <a:pt x="7147" y="2703"/>
                </a:lnTo>
                <a:lnTo>
                  <a:pt x="7144" y="2703"/>
                </a:lnTo>
                <a:lnTo>
                  <a:pt x="7141" y="2702"/>
                </a:lnTo>
                <a:lnTo>
                  <a:pt x="7138" y="2702"/>
                </a:lnTo>
                <a:lnTo>
                  <a:pt x="7136" y="2701"/>
                </a:lnTo>
                <a:lnTo>
                  <a:pt x="7133" y="2701"/>
                </a:lnTo>
                <a:lnTo>
                  <a:pt x="7131" y="2700"/>
                </a:lnTo>
                <a:lnTo>
                  <a:pt x="7129" y="2698"/>
                </a:lnTo>
                <a:lnTo>
                  <a:pt x="7126" y="2697"/>
                </a:lnTo>
                <a:lnTo>
                  <a:pt x="7124" y="2695"/>
                </a:lnTo>
                <a:lnTo>
                  <a:pt x="7122" y="2693"/>
                </a:lnTo>
                <a:lnTo>
                  <a:pt x="7121" y="2692"/>
                </a:lnTo>
                <a:lnTo>
                  <a:pt x="7119" y="2690"/>
                </a:lnTo>
                <a:lnTo>
                  <a:pt x="7118" y="2688"/>
                </a:lnTo>
                <a:lnTo>
                  <a:pt x="7117" y="2686"/>
                </a:lnTo>
                <a:lnTo>
                  <a:pt x="7117" y="2684"/>
                </a:lnTo>
                <a:lnTo>
                  <a:pt x="7117" y="2682"/>
                </a:lnTo>
                <a:lnTo>
                  <a:pt x="7117" y="2679"/>
                </a:lnTo>
                <a:lnTo>
                  <a:pt x="7117" y="2677"/>
                </a:lnTo>
                <a:lnTo>
                  <a:pt x="7117" y="2675"/>
                </a:lnTo>
                <a:lnTo>
                  <a:pt x="7118" y="2673"/>
                </a:lnTo>
                <a:lnTo>
                  <a:pt x="7119" y="2671"/>
                </a:lnTo>
                <a:lnTo>
                  <a:pt x="7121" y="2669"/>
                </a:lnTo>
                <a:lnTo>
                  <a:pt x="7123" y="2667"/>
                </a:lnTo>
                <a:lnTo>
                  <a:pt x="7260" y="2524"/>
                </a:lnTo>
                <a:lnTo>
                  <a:pt x="7261" y="2523"/>
                </a:lnTo>
                <a:lnTo>
                  <a:pt x="7263" y="2521"/>
                </a:lnTo>
                <a:lnTo>
                  <a:pt x="7265" y="2520"/>
                </a:lnTo>
                <a:lnTo>
                  <a:pt x="7268" y="2519"/>
                </a:lnTo>
                <a:lnTo>
                  <a:pt x="7270" y="2518"/>
                </a:lnTo>
                <a:lnTo>
                  <a:pt x="7273" y="2517"/>
                </a:lnTo>
                <a:lnTo>
                  <a:pt x="7275" y="2516"/>
                </a:lnTo>
                <a:lnTo>
                  <a:pt x="7278" y="2516"/>
                </a:lnTo>
                <a:lnTo>
                  <a:pt x="7281" y="2516"/>
                </a:lnTo>
                <a:lnTo>
                  <a:pt x="7283" y="2516"/>
                </a:lnTo>
                <a:lnTo>
                  <a:pt x="7286" y="2516"/>
                </a:lnTo>
                <a:lnTo>
                  <a:pt x="7289" y="2516"/>
                </a:lnTo>
                <a:lnTo>
                  <a:pt x="7291" y="2517"/>
                </a:lnTo>
                <a:lnTo>
                  <a:pt x="7294" y="2518"/>
                </a:lnTo>
                <a:lnTo>
                  <a:pt x="7296" y="2519"/>
                </a:lnTo>
                <a:lnTo>
                  <a:pt x="7299" y="2520"/>
                </a:lnTo>
                <a:moveTo>
                  <a:pt x="7024" y="2805"/>
                </a:moveTo>
                <a:lnTo>
                  <a:pt x="7026" y="2807"/>
                </a:lnTo>
                <a:lnTo>
                  <a:pt x="7028" y="2808"/>
                </a:lnTo>
                <a:lnTo>
                  <a:pt x="7030" y="2810"/>
                </a:lnTo>
                <a:lnTo>
                  <a:pt x="7031" y="2812"/>
                </a:lnTo>
                <a:lnTo>
                  <a:pt x="7033" y="2814"/>
                </a:lnTo>
                <a:lnTo>
                  <a:pt x="7034" y="2816"/>
                </a:lnTo>
                <a:lnTo>
                  <a:pt x="7034" y="2818"/>
                </a:lnTo>
                <a:lnTo>
                  <a:pt x="7035" y="2820"/>
                </a:lnTo>
                <a:lnTo>
                  <a:pt x="7035" y="2822"/>
                </a:lnTo>
                <a:lnTo>
                  <a:pt x="7035" y="2824"/>
                </a:lnTo>
                <a:lnTo>
                  <a:pt x="7035" y="2826"/>
                </a:lnTo>
                <a:lnTo>
                  <a:pt x="7034" y="2828"/>
                </a:lnTo>
                <a:lnTo>
                  <a:pt x="7033" y="2830"/>
                </a:lnTo>
                <a:lnTo>
                  <a:pt x="7032" y="2832"/>
                </a:lnTo>
                <a:lnTo>
                  <a:pt x="7031" y="2834"/>
                </a:lnTo>
                <a:lnTo>
                  <a:pt x="7030" y="2835"/>
                </a:lnTo>
                <a:lnTo>
                  <a:pt x="6889" y="2976"/>
                </a:lnTo>
                <a:lnTo>
                  <a:pt x="6887" y="2978"/>
                </a:lnTo>
                <a:lnTo>
                  <a:pt x="6884" y="2980"/>
                </a:lnTo>
                <a:lnTo>
                  <a:pt x="6882" y="2981"/>
                </a:lnTo>
                <a:lnTo>
                  <a:pt x="6880" y="2982"/>
                </a:lnTo>
                <a:lnTo>
                  <a:pt x="6877" y="2983"/>
                </a:lnTo>
                <a:lnTo>
                  <a:pt x="6875" y="2984"/>
                </a:lnTo>
                <a:lnTo>
                  <a:pt x="6872" y="2984"/>
                </a:lnTo>
                <a:lnTo>
                  <a:pt x="6870" y="2985"/>
                </a:lnTo>
                <a:lnTo>
                  <a:pt x="6867" y="2985"/>
                </a:lnTo>
                <a:lnTo>
                  <a:pt x="6864" y="2985"/>
                </a:lnTo>
                <a:lnTo>
                  <a:pt x="6862" y="2985"/>
                </a:lnTo>
                <a:lnTo>
                  <a:pt x="6859" y="2984"/>
                </a:lnTo>
                <a:lnTo>
                  <a:pt x="6856" y="2983"/>
                </a:lnTo>
                <a:lnTo>
                  <a:pt x="6854" y="2983"/>
                </a:lnTo>
                <a:lnTo>
                  <a:pt x="6851" y="2982"/>
                </a:lnTo>
                <a:lnTo>
                  <a:pt x="6849" y="2980"/>
                </a:lnTo>
                <a:lnTo>
                  <a:pt x="6846" y="2979"/>
                </a:lnTo>
                <a:lnTo>
                  <a:pt x="6845" y="2977"/>
                </a:lnTo>
                <a:lnTo>
                  <a:pt x="6843" y="2976"/>
                </a:lnTo>
                <a:lnTo>
                  <a:pt x="6841" y="2974"/>
                </a:lnTo>
                <a:lnTo>
                  <a:pt x="6840" y="2972"/>
                </a:lnTo>
                <a:lnTo>
                  <a:pt x="6839" y="2970"/>
                </a:lnTo>
                <a:lnTo>
                  <a:pt x="6839" y="2968"/>
                </a:lnTo>
                <a:lnTo>
                  <a:pt x="6838" y="2966"/>
                </a:lnTo>
                <a:lnTo>
                  <a:pt x="6838" y="2964"/>
                </a:lnTo>
                <a:lnTo>
                  <a:pt x="6838" y="2962"/>
                </a:lnTo>
                <a:lnTo>
                  <a:pt x="6838" y="2960"/>
                </a:lnTo>
                <a:lnTo>
                  <a:pt x="6839" y="2957"/>
                </a:lnTo>
                <a:lnTo>
                  <a:pt x="6840" y="2955"/>
                </a:lnTo>
                <a:lnTo>
                  <a:pt x="6841" y="2953"/>
                </a:lnTo>
                <a:lnTo>
                  <a:pt x="6842" y="2951"/>
                </a:lnTo>
                <a:lnTo>
                  <a:pt x="6844" y="2949"/>
                </a:lnTo>
                <a:lnTo>
                  <a:pt x="6985" y="2809"/>
                </a:lnTo>
                <a:lnTo>
                  <a:pt x="6986" y="2808"/>
                </a:lnTo>
                <a:lnTo>
                  <a:pt x="6988" y="2806"/>
                </a:lnTo>
                <a:lnTo>
                  <a:pt x="6990" y="2805"/>
                </a:lnTo>
                <a:lnTo>
                  <a:pt x="6993" y="2804"/>
                </a:lnTo>
                <a:lnTo>
                  <a:pt x="6995" y="2803"/>
                </a:lnTo>
                <a:lnTo>
                  <a:pt x="6998" y="2802"/>
                </a:lnTo>
                <a:lnTo>
                  <a:pt x="7000" y="2801"/>
                </a:lnTo>
                <a:lnTo>
                  <a:pt x="7003" y="2801"/>
                </a:lnTo>
                <a:lnTo>
                  <a:pt x="7006" y="2801"/>
                </a:lnTo>
                <a:lnTo>
                  <a:pt x="7008" y="2801"/>
                </a:lnTo>
                <a:lnTo>
                  <a:pt x="7011" y="2801"/>
                </a:lnTo>
                <a:lnTo>
                  <a:pt x="7014" y="2802"/>
                </a:lnTo>
                <a:lnTo>
                  <a:pt x="7016" y="2802"/>
                </a:lnTo>
                <a:lnTo>
                  <a:pt x="7019" y="2803"/>
                </a:lnTo>
                <a:lnTo>
                  <a:pt x="7021" y="2804"/>
                </a:lnTo>
                <a:lnTo>
                  <a:pt x="7024" y="2805"/>
                </a:lnTo>
                <a:moveTo>
                  <a:pt x="12" y="2829"/>
                </a:moveTo>
                <a:lnTo>
                  <a:pt x="14" y="2828"/>
                </a:lnTo>
                <a:lnTo>
                  <a:pt x="17" y="2827"/>
                </a:lnTo>
                <a:lnTo>
                  <a:pt x="20" y="2826"/>
                </a:lnTo>
                <a:lnTo>
                  <a:pt x="22" y="2826"/>
                </a:lnTo>
                <a:lnTo>
                  <a:pt x="25" y="2825"/>
                </a:lnTo>
                <a:lnTo>
                  <a:pt x="28" y="2825"/>
                </a:lnTo>
                <a:lnTo>
                  <a:pt x="31" y="2825"/>
                </a:lnTo>
                <a:lnTo>
                  <a:pt x="33" y="2825"/>
                </a:lnTo>
                <a:lnTo>
                  <a:pt x="36" y="2826"/>
                </a:lnTo>
                <a:lnTo>
                  <a:pt x="39" y="2827"/>
                </a:lnTo>
                <a:lnTo>
                  <a:pt x="41" y="2827"/>
                </a:lnTo>
                <a:lnTo>
                  <a:pt x="44" y="2828"/>
                </a:lnTo>
                <a:lnTo>
                  <a:pt x="46" y="2830"/>
                </a:lnTo>
                <a:lnTo>
                  <a:pt x="48" y="2831"/>
                </a:lnTo>
                <a:lnTo>
                  <a:pt x="50" y="2833"/>
                </a:lnTo>
                <a:lnTo>
                  <a:pt x="52" y="2834"/>
                </a:lnTo>
                <a:lnTo>
                  <a:pt x="120" y="2904"/>
                </a:lnTo>
                <a:lnTo>
                  <a:pt x="122" y="2906"/>
                </a:lnTo>
                <a:lnTo>
                  <a:pt x="123" y="2908"/>
                </a:lnTo>
                <a:lnTo>
                  <a:pt x="124" y="2910"/>
                </a:lnTo>
                <a:lnTo>
                  <a:pt x="125" y="2912"/>
                </a:lnTo>
                <a:lnTo>
                  <a:pt x="126" y="2915"/>
                </a:lnTo>
                <a:lnTo>
                  <a:pt x="126" y="2917"/>
                </a:lnTo>
                <a:lnTo>
                  <a:pt x="126" y="2919"/>
                </a:lnTo>
                <a:lnTo>
                  <a:pt x="126" y="2921"/>
                </a:lnTo>
                <a:lnTo>
                  <a:pt x="125" y="2923"/>
                </a:lnTo>
                <a:lnTo>
                  <a:pt x="124" y="2925"/>
                </a:lnTo>
                <a:lnTo>
                  <a:pt x="123" y="2927"/>
                </a:lnTo>
                <a:lnTo>
                  <a:pt x="122" y="2929"/>
                </a:lnTo>
                <a:lnTo>
                  <a:pt x="121" y="2931"/>
                </a:lnTo>
                <a:lnTo>
                  <a:pt x="119" y="2932"/>
                </a:lnTo>
                <a:lnTo>
                  <a:pt x="117" y="2934"/>
                </a:lnTo>
                <a:lnTo>
                  <a:pt x="115" y="2935"/>
                </a:lnTo>
                <a:lnTo>
                  <a:pt x="112" y="2937"/>
                </a:lnTo>
                <a:lnTo>
                  <a:pt x="110" y="2938"/>
                </a:lnTo>
                <a:lnTo>
                  <a:pt x="107" y="2938"/>
                </a:lnTo>
                <a:lnTo>
                  <a:pt x="105" y="2939"/>
                </a:lnTo>
                <a:lnTo>
                  <a:pt x="102" y="2939"/>
                </a:lnTo>
                <a:lnTo>
                  <a:pt x="99" y="2940"/>
                </a:lnTo>
                <a:lnTo>
                  <a:pt x="96" y="2940"/>
                </a:lnTo>
                <a:lnTo>
                  <a:pt x="93" y="2939"/>
                </a:lnTo>
                <a:lnTo>
                  <a:pt x="91" y="2939"/>
                </a:lnTo>
                <a:lnTo>
                  <a:pt x="88" y="2938"/>
                </a:lnTo>
                <a:lnTo>
                  <a:pt x="86" y="2938"/>
                </a:lnTo>
                <a:lnTo>
                  <a:pt x="83" y="2937"/>
                </a:lnTo>
                <a:lnTo>
                  <a:pt x="81" y="2936"/>
                </a:lnTo>
                <a:lnTo>
                  <a:pt x="79" y="2934"/>
                </a:lnTo>
                <a:lnTo>
                  <a:pt x="77" y="2933"/>
                </a:lnTo>
                <a:lnTo>
                  <a:pt x="75" y="2931"/>
                </a:lnTo>
                <a:lnTo>
                  <a:pt x="6" y="2859"/>
                </a:lnTo>
                <a:lnTo>
                  <a:pt x="4" y="2857"/>
                </a:lnTo>
                <a:lnTo>
                  <a:pt x="3" y="2855"/>
                </a:lnTo>
                <a:lnTo>
                  <a:pt x="2" y="2853"/>
                </a:lnTo>
                <a:lnTo>
                  <a:pt x="1" y="2851"/>
                </a:lnTo>
                <a:lnTo>
                  <a:pt x="0" y="2849"/>
                </a:lnTo>
                <a:lnTo>
                  <a:pt x="0" y="2847"/>
                </a:lnTo>
                <a:lnTo>
                  <a:pt x="0" y="2845"/>
                </a:lnTo>
                <a:lnTo>
                  <a:pt x="0" y="2843"/>
                </a:lnTo>
                <a:lnTo>
                  <a:pt x="1" y="2841"/>
                </a:lnTo>
                <a:lnTo>
                  <a:pt x="2" y="2839"/>
                </a:lnTo>
                <a:lnTo>
                  <a:pt x="3" y="2837"/>
                </a:lnTo>
                <a:lnTo>
                  <a:pt x="4" y="2836"/>
                </a:lnTo>
                <a:lnTo>
                  <a:pt x="6" y="2834"/>
                </a:lnTo>
                <a:lnTo>
                  <a:pt x="8" y="2832"/>
                </a:lnTo>
                <a:lnTo>
                  <a:pt x="10" y="2831"/>
                </a:lnTo>
                <a:lnTo>
                  <a:pt x="12" y="2829"/>
                </a:lnTo>
                <a:moveTo>
                  <a:pt x="224" y="3040"/>
                </a:moveTo>
                <a:lnTo>
                  <a:pt x="226" y="3039"/>
                </a:lnTo>
                <a:lnTo>
                  <a:pt x="229" y="3038"/>
                </a:lnTo>
                <a:lnTo>
                  <a:pt x="231" y="3037"/>
                </a:lnTo>
                <a:lnTo>
                  <a:pt x="234" y="3036"/>
                </a:lnTo>
                <a:lnTo>
                  <a:pt x="237" y="3035"/>
                </a:lnTo>
                <a:lnTo>
                  <a:pt x="239" y="3035"/>
                </a:lnTo>
                <a:lnTo>
                  <a:pt x="242" y="3035"/>
                </a:lnTo>
                <a:lnTo>
                  <a:pt x="245" y="3035"/>
                </a:lnTo>
                <a:lnTo>
                  <a:pt x="247" y="3035"/>
                </a:lnTo>
                <a:lnTo>
                  <a:pt x="250" y="3036"/>
                </a:lnTo>
                <a:lnTo>
                  <a:pt x="253" y="3036"/>
                </a:lnTo>
                <a:lnTo>
                  <a:pt x="255" y="3037"/>
                </a:lnTo>
                <a:lnTo>
                  <a:pt x="258" y="3038"/>
                </a:lnTo>
                <a:lnTo>
                  <a:pt x="260" y="3039"/>
                </a:lnTo>
                <a:lnTo>
                  <a:pt x="262" y="3041"/>
                </a:lnTo>
                <a:lnTo>
                  <a:pt x="264" y="3042"/>
                </a:lnTo>
                <a:lnTo>
                  <a:pt x="416" y="3176"/>
                </a:lnTo>
                <a:lnTo>
                  <a:pt x="418" y="3178"/>
                </a:lnTo>
                <a:lnTo>
                  <a:pt x="419" y="3180"/>
                </a:lnTo>
                <a:lnTo>
                  <a:pt x="420" y="3182"/>
                </a:lnTo>
                <a:lnTo>
                  <a:pt x="421" y="3184"/>
                </a:lnTo>
                <a:lnTo>
                  <a:pt x="422" y="3186"/>
                </a:lnTo>
                <a:lnTo>
                  <a:pt x="423" y="3188"/>
                </a:lnTo>
                <a:lnTo>
                  <a:pt x="423" y="3190"/>
                </a:lnTo>
                <a:lnTo>
                  <a:pt x="423" y="3192"/>
                </a:lnTo>
                <a:lnTo>
                  <a:pt x="423" y="3194"/>
                </a:lnTo>
                <a:lnTo>
                  <a:pt x="422" y="3196"/>
                </a:lnTo>
                <a:lnTo>
                  <a:pt x="421" y="3198"/>
                </a:lnTo>
                <a:lnTo>
                  <a:pt x="420" y="3200"/>
                </a:lnTo>
                <a:lnTo>
                  <a:pt x="419" y="3202"/>
                </a:lnTo>
                <a:lnTo>
                  <a:pt x="418" y="3204"/>
                </a:lnTo>
                <a:lnTo>
                  <a:pt x="416" y="3206"/>
                </a:lnTo>
                <a:lnTo>
                  <a:pt x="414" y="3207"/>
                </a:lnTo>
                <a:lnTo>
                  <a:pt x="412" y="3209"/>
                </a:lnTo>
                <a:lnTo>
                  <a:pt x="409" y="3210"/>
                </a:lnTo>
                <a:lnTo>
                  <a:pt x="407" y="3211"/>
                </a:lnTo>
                <a:lnTo>
                  <a:pt x="404" y="3212"/>
                </a:lnTo>
                <a:lnTo>
                  <a:pt x="401" y="3212"/>
                </a:lnTo>
                <a:lnTo>
                  <a:pt x="399" y="3213"/>
                </a:lnTo>
                <a:lnTo>
                  <a:pt x="396" y="3213"/>
                </a:lnTo>
                <a:lnTo>
                  <a:pt x="393" y="3213"/>
                </a:lnTo>
                <a:lnTo>
                  <a:pt x="391" y="3212"/>
                </a:lnTo>
                <a:lnTo>
                  <a:pt x="388" y="3212"/>
                </a:lnTo>
                <a:lnTo>
                  <a:pt x="385" y="3211"/>
                </a:lnTo>
                <a:lnTo>
                  <a:pt x="383" y="3211"/>
                </a:lnTo>
                <a:lnTo>
                  <a:pt x="380" y="3209"/>
                </a:lnTo>
                <a:lnTo>
                  <a:pt x="378" y="3208"/>
                </a:lnTo>
                <a:lnTo>
                  <a:pt x="376" y="3207"/>
                </a:lnTo>
                <a:lnTo>
                  <a:pt x="374" y="3205"/>
                </a:lnTo>
                <a:lnTo>
                  <a:pt x="220" y="3070"/>
                </a:lnTo>
                <a:lnTo>
                  <a:pt x="218" y="3069"/>
                </a:lnTo>
                <a:lnTo>
                  <a:pt x="217" y="3067"/>
                </a:lnTo>
                <a:lnTo>
                  <a:pt x="216" y="3065"/>
                </a:lnTo>
                <a:lnTo>
                  <a:pt x="215" y="3063"/>
                </a:lnTo>
                <a:lnTo>
                  <a:pt x="214" y="3061"/>
                </a:lnTo>
                <a:lnTo>
                  <a:pt x="214" y="3059"/>
                </a:lnTo>
                <a:lnTo>
                  <a:pt x="214" y="3057"/>
                </a:lnTo>
                <a:lnTo>
                  <a:pt x="214" y="3055"/>
                </a:lnTo>
                <a:lnTo>
                  <a:pt x="214" y="3053"/>
                </a:lnTo>
                <a:lnTo>
                  <a:pt x="215" y="3051"/>
                </a:lnTo>
                <a:lnTo>
                  <a:pt x="216" y="3049"/>
                </a:lnTo>
                <a:lnTo>
                  <a:pt x="217" y="3047"/>
                </a:lnTo>
                <a:lnTo>
                  <a:pt x="218" y="3045"/>
                </a:lnTo>
                <a:lnTo>
                  <a:pt x="220" y="3043"/>
                </a:lnTo>
                <a:lnTo>
                  <a:pt x="222" y="3042"/>
                </a:lnTo>
                <a:lnTo>
                  <a:pt x="224" y="3040"/>
                </a:lnTo>
                <a:moveTo>
                  <a:pt x="6741" y="3085"/>
                </a:moveTo>
                <a:lnTo>
                  <a:pt x="6743" y="3087"/>
                </a:lnTo>
                <a:lnTo>
                  <a:pt x="6745" y="3088"/>
                </a:lnTo>
                <a:lnTo>
                  <a:pt x="6746" y="3090"/>
                </a:lnTo>
                <a:lnTo>
                  <a:pt x="6748" y="3092"/>
                </a:lnTo>
                <a:lnTo>
                  <a:pt x="6749" y="3094"/>
                </a:lnTo>
                <a:lnTo>
                  <a:pt x="6750" y="3096"/>
                </a:lnTo>
                <a:lnTo>
                  <a:pt x="6750" y="3098"/>
                </a:lnTo>
                <a:lnTo>
                  <a:pt x="6751" y="3100"/>
                </a:lnTo>
                <a:lnTo>
                  <a:pt x="6751" y="3102"/>
                </a:lnTo>
                <a:lnTo>
                  <a:pt x="6751" y="3104"/>
                </a:lnTo>
                <a:lnTo>
                  <a:pt x="6750" y="3106"/>
                </a:lnTo>
                <a:lnTo>
                  <a:pt x="6750" y="3108"/>
                </a:lnTo>
                <a:lnTo>
                  <a:pt x="6749" y="3110"/>
                </a:lnTo>
                <a:lnTo>
                  <a:pt x="6748" y="3112"/>
                </a:lnTo>
                <a:lnTo>
                  <a:pt x="6746" y="3114"/>
                </a:lnTo>
                <a:lnTo>
                  <a:pt x="6745" y="3115"/>
                </a:lnTo>
                <a:lnTo>
                  <a:pt x="6597" y="3252"/>
                </a:lnTo>
                <a:lnTo>
                  <a:pt x="6594" y="3254"/>
                </a:lnTo>
                <a:lnTo>
                  <a:pt x="6592" y="3255"/>
                </a:lnTo>
                <a:lnTo>
                  <a:pt x="6590" y="3257"/>
                </a:lnTo>
                <a:lnTo>
                  <a:pt x="6587" y="3258"/>
                </a:lnTo>
                <a:lnTo>
                  <a:pt x="6585" y="3259"/>
                </a:lnTo>
                <a:lnTo>
                  <a:pt x="6582" y="3259"/>
                </a:lnTo>
                <a:lnTo>
                  <a:pt x="6580" y="3260"/>
                </a:lnTo>
                <a:lnTo>
                  <a:pt x="6577" y="3260"/>
                </a:lnTo>
                <a:lnTo>
                  <a:pt x="6574" y="3260"/>
                </a:lnTo>
                <a:lnTo>
                  <a:pt x="6572" y="3260"/>
                </a:lnTo>
                <a:lnTo>
                  <a:pt x="6569" y="3260"/>
                </a:lnTo>
                <a:lnTo>
                  <a:pt x="6566" y="3259"/>
                </a:lnTo>
                <a:lnTo>
                  <a:pt x="6564" y="3259"/>
                </a:lnTo>
                <a:lnTo>
                  <a:pt x="6561" y="3258"/>
                </a:lnTo>
                <a:lnTo>
                  <a:pt x="6559" y="3257"/>
                </a:lnTo>
                <a:lnTo>
                  <a:pt x="6557" y="3255"/>
                </a:lnTo>
                <a:lnTo>
                  <a:pt x="6554" y="3254"/>
                </a:lnTo>
                <a:lnTo>
                  <a:pt x="6553" y="3252"/>
                </a:lnTo>
                <a:lnTo>
                  <a:pt x="6551" y="3250"/>
                </a:lnTo>
                <a:lnTo>
                  <a:pt x="6549" y="3248"/>
                </a:lnTo>
                <a:lnTo>
                  <a:pt x="6548" y="3246"/>
                </a:lnTo>
                <a:lnTo>
                  <a:pt x="6547" y="3244"/>
                </a:lnTo>
                <a:lnTo>
                  <a:pt x="6547" y="3242"/>
                </a:lnTo>
                <a:lnTo>
                  <a:pt x="6546" y="3240"/>
                </a:lnTo>
                <a:lnTo>
                  <a:pt x="6546" y="3238"/>
                </a:lnTo>
                <a:lnTo>
                  <a:pt x="6546" y="3236"/>
                </a:lnTo>
                <a:lnTo>
                  <a:pt x="6547" y="3234"/>
                </a:lnTo>
                <a:lnTo>
                  <a:pt x="6547" y="3232"/>
                </a:lnTo>
                <a:lnTo>
                  <a:pt x="6548" y="3230"/>
                </a:lnTo>
                <a:lnTo>
                  <a:pt x="6549" y="3228"/>
                </a:lnTo>
                <a:lnTo>
                  <a:pt x="6551" y="3226"/>
                </a:lnTo>
                <a:lnTo>
                  <a:pt x="6553" y="3224"/>
                </a:lnTo>
                <a:lnTo>
                  <a:pt x="6701" y="3088"/>
                </a:lnTo>
                <a:lnTo>
                  <a:pt x="6702" y="3087"/>
                </a:lnTo>
                <a:lnTo>
                  <a:pt x="6704" y="3085"/>
                </a:lnTo>
                <a:lnTo>
                  <a:pt x="6706" y="3084"/>
                </a:lnTo>
                <a:lnTo>
                  <a:pt x="6709" y="3083"/>
                </a:lnTo>
                <a:lnTo>
                  <a:pt x="6711" y="3082"/>
                </a:lnTo>
                <a:lnTo>
                  <a:pt x="6714" y="3081"/>
                </a:lnTo>
                <a:lnTo>
                  <a:pt x="6716" y="3081"/>
                </a:lnTo>
                <a:lnTo>
                  <a:pt x="6719" y="3080"/>
                </a:lnTo>
                <a:lnTo>
                  <a:pt x="6722" y="3080"/>
                </a:lnTo>
                <a:lnTo>
                  <a:pt x="6725" y="3080"/>
                </a:lnTo>
                <a:lnTo>
                  <a:pt x="6727" y="3081"/>
                </a:lnTo>
                <a:lnTo>
                  <a:pt x="6730" y="3081"/>
                </a:lnTo>
                <a:lnTo>
                  <a:pt x="6733" y="3082"/>
                </a:lnTo>
                <a:lnTo>
                  <a:pt x="6735" y="3083"/>
                </a:lnTo>
                <a:lnTo>
                  <a:pt x="6738" y="3084"/>
                </a:lnTo>
                <a:lnTo>
                  <a:pt x="6741" y="3085"/>
                </a:lnTo>
                <a:moveTo>
                  <a:pt x="534" y="3304"/>
                </a:moveTo>
                <a:lnTo>
                  <a:pt x="536" y="3303"/>
                </a:lnTo>
                <a:lnTo>
                  <a:pt x="538" y="3302"/>
                </a:lnTo>
                <a:lnTo>
                  <a:pt x="541" y="3301"/>
                </a:lnTo>
                <a:lnTo>
                  <a:pt x="543" y="3300"/>
                </a:lnTo>
                <a:lnTo>
                  <a:pt x="546" y="3299"/>
                </a:lnTo>
                <a:lnTo>
                  <a:pt x="549" y="3299"/>
                </a:lnTo>
                <a:lnTo>
                  <a:pt x="551" y="3298"/>
                </a:lnTo>
                <a:lnTo>
                  <a:pt x="554" y="3298"/>
                </a:lnTo>
                <a:lnTo>
                  <a:pt x="557" y="3298"/>
                </a:lnTo>
                <a:lnTo>
                  <a:pt x="559" y="3299"/>
                </a:lnTo>
                <a:lnTo>
                  <a:pt x="562" y="3299"/>
                </a:lnTo>
                <a:lnTo>
                  <a:pt x="565" y="3300"/>
                </a:lnTo>
                <a:lnTo>
                  <a:pt x="567" y="3301"/>
                </a:lnTo>
                <a:lnTo>
                  <a:pt x="570" y="3302"/>
                </a:lnTo>
                <a:lnTo>
                  <a:pt x="572" y="3303"/>
                </a:lnTo>
                <a:lnTo>
                  <a:pt x="574" y="3304"/>
                </a:lnTo>
                <a:lnTo>
                  <a:pt x="740" y="3428"/>
                </a:lnTo>
                <a:lnTo>
                  <a:pt x="742" y="3430"/>
                </a:lnTo>
                <a:lnTo>
                  <a:pt x="744" y="3431"/>
                </a:lnTo>
                <a:lnTo>
                  <a:pt x="745" y="3433"/>
                </a:lnTo>
                <a:lnTo>
                  <a:pt x="746" y="3435"/>
                </a:lnTo>
                <a:lnTo>
                  <a:pt x="747" y="3437"/>
                </a:lnTo>
                <a:lnTo>
                  <a:pt x="748" y="3439"/>
                </a:lnTo>
                <a:lnTo>
                  <a:pt x="748" y="3441"/>
                </a:lnTo>
                <a:lnTo>
                  <a:pt x="749" y="3443"/>
                </a:lnTo>
                <a:lnTo>
                  <a:pt x="749" y="3445"/>
                </a:lnTo>
                <a:lnTo>
                  <a:pt x="748" y="3448"/>
                </a:lnTo>
                <a:lnTo>
                  <a:pt x="748" y="3450"/>
                </a:lnTo>
                <a:lnTo>
                  <a:pt x="747" y="3452"/>
                </a:lnTo>
                <a:lnTo>
                  <a:pt x="746" y="3454"/>
                </a:lnTo>
                <a:lnTo>
                  <a:pt x="745" y="3456"/>
                </a:lnTo>
                <a:lnTo>
                  <a:pt x="743" y="3457"/>
                </a:lnTo>
                <a:lnTo>
                  <a:pt x="741" y="3459"/>
                </a:lnTo>
                <a:lnTo>
                  <a:pt x="739" y="3461"/>
                </a:lnTo>
                <a:lnTo>
                  <a:pt x="737" y="3462"/>
                </a:lnTo>
                <a:lnTo>
                  <a:pt x="734" y="3463"/>
                </a:lnTo>
                <a:lnTo>
                  <a:pt x="732" y="3464"/>
                </a:lnTo>
                <a:lnTo>
                  <a:pt x="729" y="3465"/>
                </a:lnTo>
                <a:lnTo>
                  <a:pt x="726" y="3466"/>
                </a:lnTo>
                <a:lnTo>
                  <a:pt x="724" y="3466"/>
                </a:lnTo>
                <a:lnTo>
                  <a:pt x="721" y="3466"/>
                </a:lnTo>
                <a:lnTo>
                  <a:pt x="718" y="3466"/>
                </a:lnTo>
                <a:lnTo>
                  <a:pt x="716" y="3466"/>
                </a:lnTo>
                <a:lnTo>
                  <a:pt x="713" y="3465"/>
                </a:lnTo>
                <a:lnTo>
                  <a:pt x="710" y="3465"/>
                </a:lnTo>
                <a:lnTo>
                  <a:pt x="708" y="3464"/>
                </a:lnTo>
                <a:lnTo>
                  <a:pt x="705" y="3463"/>
                </a:lnTo>
                <a:lnTo>
                  <a:pt x="703" y="3462"/>
                </a:lnTo>
                <a:lnTo>
                  <a:pt x="701" y="3460"/>
                </a:lnTo>
                <a:lnTo>
                  <a:pt x="534" y="3335"/>
                </a:lnTo>
                <a:lnTo>
                  <a:pt x="532" y="3334"/>
                </a:lnTo>
                <a:lnTo>
                  <a:pt x="530" y="3332"/>
                </a:lnTo>
                <a:lnTo>
                  <a:pt x="529" y="3330"/>
                </a:lnTo>
                <a:lnTo>
                  <a:pt x="528" y="3328"/>
                </a:lnTo>
                <a:lnTo>
                  <a:pt x="527" y="3326"/>
                </a:lnTo>
                <a:lnTo>
                  <a:pt x="526" y="3324"/>
                </a:lnTo>
                <a:lnTo>
                  <a:pt x="526" y="3321"/>
                </a:lnTo>
                <a:lnTo>
                  <a:pt x="526" y="3319"/>
                </a:lnTo>
                <a:lnTo>
                  <a:pt x="526" y="3317"/>
                </a:lnTo>
                <a:lnTo>
                  <a:pt x="526" y="3315"/>
                </a:lnTo>
                <a:lnTo>
                  <a:pt x="527" y="3313"/>
                </a:lnTo>
                <a:lnTo>
                  <a:pt x="528" y="3311"/>
                </a:lnTo>
                <a:lnTo>
                  <a:pt x="529" y="3309"/>
                </a:lnTo>
                <a:lnTo>
                  <a:pt x="530" y="3308"/>
                </a:lnTo>
                <a:lnTo>
                  <a:pt x="532" y="3306"/>
                </a:lnTo>
                <a:lnTo>
                  <a:pt x="534" y="3304"/>
                </a:lnTo>
                <a:moveTo>
                  <a:pt x="6442" y="3355"/>
                </a:moveTo>
                <a:lnTo>
                  <a:pt x="6444" y="3357"/>
                </a:lnTo>
                <a:lnTo>
                  <a:pt x="6445" y="3359"/>
                </a:lnTo>
                <a:lnTo>
                  <a:pt x="6447" y="3360"/>
                </a:lnTo>
                <a:lnTo>
                  <a:pt x="6448" y="3362"/>
                </a:lnTo>
                <a:lnTo>
                  <a:pt x="6449" y="3364"/>
                </a:lnTo>
                <a:lnTo>
                  <a:pt x="6450" y="3366"/>
                </a:lnTo>
                <a:lnTo>
                  <a:pt x="6450" y="3368"/>
                </a:lnTo>
                <a:lnTo>
                  <a:pt x="6450" y="3370"/>
                </a:lnTo>
                <a:lnTo>
                  <a:pt x="6450" y="3372"/>
                </a:lnTo>
                <a:lnTo>
                  <a:pt x="6450" y="3375"/>
                </a:lnTo>
                <a:lnTo>
                  <a:pt x="6450" y="3377"/>
                </a:lnTo>
                <a:lnTo>
                  <a:pt x="6449" y="3379"/>
                </a:lnTo>
                <a:lnTo>
                  <a:pt x="6448" y="3381"/>
                </a:lnTo>
                <a:lnTo>
                  <a:pt x="6447" y="3383"/>
                </a:lnTo>
                <a:lnTo>
                  <a:pt x="6445" y="3385"/>
                </a:lnTo>
                <a:lnTo>
                  <a:pt x="6444" y="3386"/>
                </a:lnTo>
                <a:lnTo>
                  <a:pt x="6285" y="3516"/>
                </a:lnTo>
                <a:lnTo>
                  <a:pt x="6282" y="3518"/>
                </a:lnTo>
                <a:lnTo>
                  <a:pt x="6280" y="3519"/>
                </a:lnTo>
                <a:lnTo>
                  <a:pt x="6278" y="3520"/>
                </a:lnTo>
                <a:lnTo>
                  <a:pt x="6275" y="3521"/>
                </a:lnTo>
                <a:lnTo>
                  <a:pt x="6273" y="3522"/>
                </a:lnTo>
                <a:lnTo>
                  <a:pt x="6270" y="3523"/>
                </a:lnTo>
                <a:lnTo>
                  <a:pt x="6267" y="3523"/>
                </a:lnTo>
                <a:lnTo>
                  <a:pt x="6265" y="3523"/>
                </a:lnTo>
                <a:lnTo>
                  <a:pt x="6262" y="3523"/>
                </a:lnTo>
                <a:lnTo>
                  <a:pt x="6259" y="3523"/>
                </a:lnTo>
                <a:lnTo>
                  <a:pt x="6257" y="3522"/>
                </a:lnTo>
                <a:lnTo>
                  <a:pt x="6254" y="3522"/>
                </a:lnTo>
                <a:lnTo>
                  <a:pt x="6251" y="3521"/>
                </a:lnTo>
                <a:lnTo>
                  <a:pt x="6249" y="3520"/>
                </a:lnTo>
                <a:lnTo>
                  <a:pt x="6247" y="3519"/>
                </a:lnTo>
                <a:lnTo>
                  <a:pt x="6245" y="3517"/>
                </a:lnTo>
                <a:lnTo>
                  <a:pt x="6243" y="3515"/>
                </a:lnTo>
                <a:lnTo>
                  <a:pt x="6241" y="3514"/>
                </a:lnTo>
                <a:lnTo>
                  <a:pt x="6239" y="3512"/>
                </a:lnTo>
                <a:lnTo>
                  <a:pt x="6238" y="3510"/>
                </a:lnTo>
                <a:lnTo>
                  <a:pt x="6237" y="3508"/>
                </a:lnTo>
                <a:lnTo>
                  <a:pt x="6237" y="3506"/>
                </a:lnTo>
                <a:lnTo>
                  <a:pt x="6236" y="3504"/>
                </a:lnTo>
                <a:lnTo>
                  <a:pt x="6236" y="3502"/>
                </a:lnTo>
                <a:lnTo>
                  <a:pt x="6236" y="3500"/>
                </a:lnTo>
                <a:lnTo>
                  <a:pt x="6236" y="3498"/>
                </a:lnTo>
                <a:lnTo>
                  <a:pt x="6237" y="3496"/>
                </a:lnTo>
                <a:lnTo>
                  <a:pt x="6238" y="3494"/>
                </a:lnTo>
                <a:lnTo>
                  <a:pt x="6239" y="3492"/>
                </a:lnTo>
                <a:lnTo>
                  <a:pt x="6240" y="3490"/>
                </a:lnTo>
                <a:lnTo>
                  <a:pt x="6242" y="3488"/>
                </a:lnTo>
                <a:lnTo>
                  <a:pt x="6244" y="3486"/>
                </a:lnTo>
                <a:lnTo>
                  <a:pt x="6402" y="3357"/>
                </a:lnTo>
                <a:lnTo>
                  <a:pt x="6404" y="3356"/>
                </a:lnTo>
                <a:lnTo>
                  <a:pt x="6406" y="3354"/>
                </a:lnTo>
                <a:lnTo>
                  <a:pt x="6408" y="3353"/>
                </a:lnTo>
                <a:lnTo>
                  <a:pt x="6410" y="3352"/>
                </a:lnTo>
                <a:lnTo>
                  <a:pt x="6413" y="3351"/>
                </a:lnTo>
                <a:lnTo>
                  <a:pt x="6415" y="3351"/>
                </a:lnTo>
                <a:lnTo>
                  <a:pt x="6418" y="3350"/>
                </a:lnTo>
                <a:lnTo>
                  <a:pt x="6421" y="3350"/>
                </a:lnTo>
                <a:lnTo>
                  <a:pt x="6424" y="3350"/>
                </a:lnTo>
                <a:lnTo>
                  <a:pt x="6426" y="3350"/>
                </a:lnTo>
                <a:lnTo>
                  <a:pt x="6429" y="3350"/>
                </a:lnTo>
                <a:lnTo>
                  <a:pt x="6432" y="3351"/>
                </a:lnTo>
                <a:lnTo>
                  <a:pt x="6434" y="3352"/>
                </a:lnTo>
                <a:lnTo>
                  <a:pt x="6437" y="3353"/>
                </a:lnTo>
                <a:lnTo>
                  <a:pt x="6439" y="3354"/>
                </a:lnTo>
                <a:lnTo>
                  <a:pt x="6442" y="3355"/>
                </a:lnTo>
                <a:moveTo>
                  <a:pt x="871" y="3549"/>
                </a:moveTo>
                <a:lnTo>
                  <a:pt x="873" y="3548"/>
                </a:lnTo>
                <a:lnTo>
                  <a:pt x="875" y="3546"/>
                </a:lnTo>
                <a:lnTo>
                  <a:pt x="877" y="3545"/>
                </a:lnTo>
                <a:lnTo>
                  <a:pt x="880" y="3544"/>
                </a:lnTo>
                <a:lnTo>
                  <a:pt x="882" y="3543"/>
                </a:lnTo>
                <a:lnTo>
                  <a:pt x="885" y="3543"/>
                </a:lnTo>
                <a:lnTo>
                  <a:pt x="887" y="3542"/>
                </a:lnTo>
                <a:lnTo>
                  <a:pt x="890" y="3542"/>
                </a:lnTo>
                <a:lnTo>
                  <a:pt x="893" y="3542"/>
                </a:lnTo>
                <a:lnTo>
                  <a:pt x="896" y="3542"/>
                </a:lnTo>
                <a:lnTo>
                  <a:pt x="898" y="3542"/>
                </a:lnTo>
                <a:lnTo>
                  <a:pt x="901" y="3543"/>
                </a:lnTo>
                <a:lnTo>
                  <a:pt x="904" y="3544"/>
                </a:lnTo>
                <a:lnTo>
                  <a:pt x="906" y="3545"/>
                </a:lnTo>
                <a:lnTo>
                  <a:pt x="909" y="3546"/>
                </a:lnTo>
                <a:lnTo>
                  <a:pt x="911" y="3547"/>
                </a:lnTo>
                <a:lnTo>
                  <a:pt x="1088" y="3660"/>
                </a:lnTo>
                <a:lnTo>
                  <a:pt x="1090" y="3662"/>
                </a:lnTo>
                <a:lnTo>
                  <a:pt x="1092" y="3663"/>
                </a:lnTo>
                <a:lnTo>
                  <a:pt x="1094" y="3665"/>
                </a:lnTo>
                <a:lnTo>
                  <a:pt x="1095" y="3667"/>
                </a:lnTo>
                <a:lnTo>
                  <a:pt x="1096" y="3669"/>
                </a:lnTo>
                <a:lnTo>
                  <a:pt x="1097" y="3671"/>
                </a:lnTo>
                <a:lnTo>
                  <a:pt x="1098" y="3673"/>
                </a:lnTo>
                <a:lnTo>
                  <a:pt x="1098" y="3675"/>
                </a:lnTo>
                <a:lnTo>
                  <a:pt x="1098" y="3677"/>
                </a:lnTo>
                <a:lnTo>
                  <a:pt x="1098" y="3680"/>
                </a:lnTo>
                <a:lnTo>
                  <a:pt x="1098" y="3682"/>
                </a:lnTo>
                <a:lnTo>
                  <a:pt x="1097" y="3684"/>
                </a:lnTo>
                <a:lnTo>
                  <a:pt x="1096" y="3686"/>
                </a:lnTo>
                <a:lnTo>
                  <a:pt x="1095" y="3688"/>
                </a:lnTo>
                <a:lnTo>
                  <a:pt x="1094" y="3689"/>
                </a:lnTo>
                <a:lnTo>
                  <a:pt x="1092" y="3691"/>
                </a:lnTo>
                <a:lnTo>
                  <a:pt x="1090" y="3693"/>
                </a:lnTo>
                <a:lnTo>
                  <a:pt x="1088" y="3694"/>
                </a:lnTo>
                <a:lnTo>
                  <a:pt x="1086" y="3695"/>
                </a:lnTo>
                <a:lnTo>
                  <a:pt x="1083" y="3697"/>
                </a:lnTo>
                <a:lnTo>
                  <a:pt x="1081" y="3697"/>
                </a:lnTo>
                <a:lnTo>
                  <a:pt x="1078" y="3698"/>
                </a:lnTo>
                <a:lnTo>
                  <a:pt x="1075" y="3699"/>
                </a:lnTo>
                <a:lnTo>
                  <a:pt x="1073" y="3699"/>
                </a:lnTo>
                <a:lnTo>
                  <a:pt x="1070" y="3699"/>
                </a:lnTo>
                <a:lnTo>
                  <a:pt x="1067" y="3699"/>
                </a:lnTo>
                <a:lnTo>
                  <a:pt x="1065" y="3699"/>
                </a:lnTo>
                <a:lnTo>
                  <a:pt x="1062" y="3698"/>
                </a:lnTo>
                <a:lnTo>
                  <a:pt x="1059" y="3698"/>
                </a:lnTo>
                <a:lnTo>
                  <a:pt x="1057" y="3697"/>
                </a:lnTo>
                <a:lnTo>
                  <a:pt x="1054" y="3696"/>
                </a:lnTo>
                <a:lnTo>
                  <a:pt x="1052" y="3694"/>
                </a:lnTo>
                <a:lnTo>
                  <a:pt x="873" y="3580"/>
                </a:lnTo>
                <a:lnTo>
                  <a:pt x="871" y="3579"/>
                </a:lnTo>
                <a:lnTo>
                  <a:pt x="869" y="3577"/>
                </a:lnTo>
                <a:lnTo>
                  <a:pt x="868" y="3575"/>
                </a:lnTo>
                <a:lnTo>
                  <a:pt x="866" y="3573"/>
                </a:lnTo>
                <a:lnTo>
                  <a:pt x="865" y="3571"/>
                </a:lnTo>
                <a:lnTo>
                  <a:pt x="865" y="3569"/>
                </a:lnTo>
                <a:lnTo>
                  <a:pt x="864" y="3567"/>
                </a:lnTo>
                <a:lnTo>
                  <a:pt x="864" y="3565"/>
                </a:lnTo>
                <a:lnTo>
                  <a:pt x="864" y="3563"/>
                </a:lnTo>
                <a:lnTo>
                  <a:pt x="864" y="3561"/>
                </a:lnTo>
                <a:lnTo>
                  <a:pt x="864" y="3559"/>
                </a:lnTo>
                <a:lnTo>
                  <a:pt x="865" y="3557"/>
                </a:lnTo>
                <a:lnTo>
                  <a:pt x="866" y="3555"/>
                </a:lnTo>
                <a:lnTo>
                  <a:pt x="867" y="3553"/>
                </a:lnTo>
                <a:lnTo>
                  <a:pt x="869" y="3551"/>
                </a:lnTo>
                <a:lnTo>
                  <a:pt x="871" y="3549"/>
                </a:lnTo>
                <a:moveTo>
                  <a:pt x="6121" y="3611"/>
                </a:moveTo>
                <a:lnTo>
                  <a:pt x="6123" y="3613"/>
                </a:lnTo>
                <a:lnTo>
                  <a:pt x="6124" y="3615"/>
                </a:lnTo>
                <a:lnTo>
                  <a:pt x="6126" y="3617"/>
                </a:lnTo>
                <a:lnTo>
                  <a:pt x="6127" y="3619"/>
                </a:lnTo>
                <a:lnTo>
                  <a:pt x="6127" y="3621"/>
                </a:lnTo>
                <a:lnTo>
                  <a:pt x="6128" y="3623"/>
                </a:lnTo>
                <a:lnTo>
                  <a:pt x="6128" y="3625"/>
                </a:lnTo>
                <a:lnTo>
                  <a:pt x="6128" y="3627"/>
                </a:lnTo>
                <a:lnTo>
                  <a:pt x="6128" y="3629"/>
                </a:lnTo>
                <a:lnTo>
                  <a:pt x="6128" y="3631"/>
                </a:lnTo>
                <a:lnTo>
                  <a:pt x="6127" y="3633"/>
                </a:lnTo>
                <a:lnTo>
                  <a:pt x="6126" y="3635"/>
                </a:lnTo>
                <a:lnTo>
                  <a:pt x="6125" y="3637"/>
                </a:lnTo>
                <a:lnTo>
                  <a:pt x="6123" y="3639"/>
                </a:lnTo>
                <a:lnTo>
                  <a:pt x="6122" y="3640"/>
                </a:lnTo>
                <a:lnTo>
                  <a:pt x="6120" y="3642"/>
                </a:lnTo>
                <a:lnTo>
                  <a:pt x="5948" y="3762"/>
                </a:lnTo>
                <a:lnTo>
                  <a:pt x="5945" y="3764"/>
                </a:lnTo>
                <a:lnTo>
                  <a:pt x="5943" y="3765"/>
                </a:lnTo>
                <a:lnTo>
                  <a:pt x="5940" y="3766"/>
                </a:lnTo>
                <a:lnTo>
                  <a:pt x="5938" y="3766"/>
                </a:lnTo>
                <a:lnTo>
                  <a:pt x="5935" y="3767"/>
                </a:lnTo>
                <a:lnTo>
                  <a:pt x="5932" y="3767"/>
                </a:lnTo>
                <a:lnTo>
                  <a:pt x="5930" y="3768"/>
                </a:lnTo>
                <a:lnTo>
                  <a:pt x="5927" y="3768"/>
                </a:lnTo>
                <a:lnTo>
                  <a:pt x="5924" y="3767"/>
                </a:lnTo>
                <a:lnTo>
                  <a:pt x="5921" y="3767"/>
                </a:lnTo>
                <a:lnTo>
                  <a:pt x="5919" y="3766"/>
                </a:lnTo>
                <a:lnTo>
                  <a:pt x="5916" y="3765"/>
                </a:lnTo>
                <a:lnTo>
                  <a:pt x="5914" y="3764"/>
                </a:lnTo>
                <a:lnTo>
                  <a:pt x="5912" y="3763"/>
                </a:lnTo>
                <a:lnTo>
                  <a:pt x="5910" y="3762"/>
                </a:lnTo>
                <a:lnTo>
                  <a:pt x="5908" y="3760"/>
                </a:lnTo>
                <a:lnTo>
                  <a:pt x="5906" y="3758"/>
                </a:lnTo>
                <a:lnTo>
                  <a:pt x="5904" y="3757"/>
                </a:lnTo>
                <a:lnTo>
                  <a:pt x="5903" y="3755"/>
                </a:lnTo>
                <a:lnTo>
                  <a:pt x="5902" y="3753"/>
                </a:lnTo>
                <a:lnTo>
                  <a:pt x="5901" y="3751"/>
                </a:lnTo>
                <a:lnTo>
                  <a:pt x="5901" y="3749"/>
                </a:lnTo>
                <a:lnTo>
                  <a:pt x="5901" y="3746"/>
                </a:lnTo>
                <a:lnTo>
                  <a:pt x="5901" y="3744"/>
                </a:lnTo>
                <a:lnTo>
                  <a:pt x="5901" y="3742"/>
                </a:lnTo>
                <a:lnTo>
                  <a:pt x="5902" y="3740"/>
                </a:lnTo>
                <a:lnTo>
                  <a:pt x="5903" y="3738"/>
                </a:lnTo>
                <a:lnTo>
                  <a:pt x="5904" y="3736"/>
                </a:lnTo>
                <a:lnTo>
                  <a:pt x="5905" y="3734"/>
                </a:lnTo>
                <a:lnTo>
                  <a:pt x="5907" y="3732"/>
                </a:lnTo>
                <a:lnTo>
                  <a:pt x="5908" y="3731"/>
                </a:lnTo>
                <a:lnTo>
                  <a:pt x="5911" y="3729"/>
                </a:lnTo>
                <a:lnTo>
                  <a:pt x="6081" y="3610"/>
                </a:lnTo>
                <a:lnTo>
                  <a:pt x="6083" y="3609"/>
                </a:lnTo>
                <a:lnTo>
                  <a:pt x="6085" y="3608"/>
                </a:lnTo>
                <a:lnTo>
                  <a:pt x="6087" y="3607"/>
                </a:lnTo>
                <a:lnTo>
                  <a:pt x="6090" y="3606"/>
                </a:lnTo>
                <a:lnTo>
                  <a:pt x="6093" y="3605"/>
                </a:lnTo>
                <a:lnTo>
                  <a:pt x="6095" y="3605"/>
                </a:lnTo>
                <a:lnTo>
                  <a:pt x="6098" y="3604"/>
                </a:lnTo>
                <a:lnTo>
                  <a:pt x="6101" y="3604"/>
                </a:lnTo>
                <a:lnTo>
                  <a:pt x="6103" y="3604"/>
                </a:lnTo>
                <a:lnTo>
                  <a:pt x="6106" y="3605"/>
                </a:lnTo>
                <a:lnTo>
                  <a:pt x="6109" y="3605"/>
                </a:lnTo>
                <a:lnTo>
                  <a:pt x="6111" y="3606"/>
                </a:lnTo>
                <a:lnTo>
                  <a:pt x="6114" y="3607"/>
                </a:lnTo>
                <a:lnTo>
                  <a:pt x="6116" y="3608"/>
                </a:lnTo>
                <a:lnTo>
                  <a:pt x="6118" y="3610"/>
                </a:lnTo>
                <a:lnTo>
                  <a:pt x="6121" y="3611"/>
                </a:lnTo>
                <a:moveTo>
                  <a:pt x="1231" y="3773"/>
                </a:moveTo>
                <a:lnTo>
                  <a:pt x="1233" y="3771"/>
                </a:lnTo>
                <a:lnTo>
                  <a:pt x="1235" y="3770"/>
                </a:lnTo>
                <a:lnTo>
                  <a:pt x="1237" y="3768"/>
                </a:lnTo>
                <a:lnTo>
                  <a:pt x="1240" y="3767"/>
                </a:lnTo>
                <a:lnTo>
                  <a:pt x="1242" y="3766"/>
                </a:lnTo>
                <a:lnTo>
                  <a:pt x="1245" y="3765"/>
                </a:lnTo>
                <a:lnTo>
                  <a:pt x="1247" y="3765"/>
                </a:lnTo>
                <a:lnTo>
                  <a:pt x="1250" y="3764"/>
                </a:lnTo>
                <a:lnTo>
                  <a:pt x="1252" y="3764"/>
                </a:lnTo>
                <a:lnTo>
                  <a:pt x="1255" y="3764"/>
                </a:lnTo>
                <a:lnTo>
                  <a:pt x="1258" y="3765"/>
                </a:lnTo>
                <a:lnTo>
                  <a:pt x="1261" y="3765"/>
                </a:lnTo>
                <a:lnTo>
                  <a:pt x="1263" y="3766"/>
                </a:lnTo>
                <a:lnTo>
                  <a:pt x="1266" y="3767"/>
                </a:lnTo>
                <a:lnTo>
                  <a:pt x="1268" y="3768"/>
                </a:lnTo>
                <a:lnTo>
                  <a:pt x="1271" y="3769"/>
                </a:lnTo>
                <a:lnTo>
                  <a:pt x="1460" y="3871"/>
                </a:lnTo>
                <a:lnTo>
                  <a:pt x="1462" y="3872"/>
                </a:lnTo>
                <a:lnTo>
                  <a:pt x="1464" y="3874"/>
                </a:lnTo>
                <a:lnTo>
                  <a:pt x="1466" y="3875"/>
                </a:lnTo>
                <a:lnTo>
                  <a:pt x="1468" y="3877"/>
                </a:lnTo>
                <a:lnTo>
                  <a:pt x="1469" y="3879"/>
                </a:lnTo>
                <a:lnTo>
                  <a:pt x="1470" y="3881"/>
                </a:lnTo>
                <a:lnTo>
                  <a:pt x="1471" y="3883"/>
                </a:lnTo>
                <a:lnTo>
                  <a:pt x="1472" y="3885"/>
                </a:lnTo>
                <a:lnTo>
                  <a:pt x="1472" y="3887"/>
                </a:lnTo>
                <a:lnTo>
                  <a:pt x="1472" y="3889"/>
                </a:lnTo>
                <a:lnTo>
                  <a:pt x="1472" y="3891"/>
                </a:lnTo>
                <a:lnTo>
                  <a:pt x="1471" y="3893"/>
                </a:lnTo>
                <a:lnTo>
                  <a:pt x="1471" y="3895"/>
                </a:lnTo>
                <a:lnTo>
                  <a:pt x="1470" y="3897"/>
                </a:lnTo>
                <a:lnTo>
                  <a:pt x="1468" y="3899"/>
                </a:lnTo>
                <a:lnTo>
                  <a:pt x="1467" y="3901"/>
                </a:lnTo>
                <a:lnTo>
                  <a:pt x="1465" y="3903"/>
                </a:lnTo>
                <a:lnTo>
                  <a:pt x="1463" y="3905"/>
                </a:lnTo>
                <a:lnTo>
                  <a:pt x="1461" y="3906"/>
                </a:lnTo>
                <a:lnTo>
                  <a:pt x="1459" y="3907"/>
                </a:lnTo>
                <a:lnTo>
                  <a:pt x="1456" y="3908"/>
                </a:lnTo>
                <a:lnTo>
                  <a:pt x="1454" y="3909"/>
                </a:lnTo>
                <a:lnTo>
                  <a:pt x="1452" y="3910"/>
                </a:lnTo>
                <a:lnTo>
                  <a:pt x="1449" y="3910"/>
                </a:lnTo>
                <a:lnTo>
                  <a:pt x="1446" y="3910"/>
                </a:lnTo>
                <a:lnTo>
                  <a:pt x="1444" y="3911"/>
                </a:lnTo>
                <a:lnTo>
                  <a:pt x="1441" y="3910"/>
                </a:lnTo>
                <a:lnTo>
                  <a:pt x="1438" y="3910"/>
                </a:lnTo>
                <a:lnTo>
                  <a:pt x="1436" y="3910"/>
                </a:lnTo>
                <a:lnTo>
                  <a:pt x="1433" y="3909"/>
                </a:lnTo>
                <a:lnTo>
                  <a:pt x="1430" y="3908"/>
                </a:lnTo>
                <a:lnTo>
                  <a:pt x="1428" y="3907"/>
                </a:lnTo>
                <a:lnTo>
                  <a:pt x="1237" y="3804"/>
                </a:lnTo>
                <a:lnTo>
                  <a:pt x="1235" y="3803"/>
                </a:lnTo>
                <a:lnTo>
                  <a:pt x="1233" y="3801"/>
                </a:lnTo>
                <a:lnTo>
                  <a:pt x="1231" y="3799"/>
                </a:lnTo>
                <a:lnTo>
                  <a:pt x="1229" y="3797"/>
                </a:lnTo>
                <a:lnTo>
                  <a:pt x="1228" y="3795"/>
                </a:lnTo>
                <a:lnTo>
                  <a:pt x="1227" y="3793"/>
                </a:lnTo>
                <a:lnTo>
                  <a:pt x="1226" y="3791"/>
                </a:lnTo>
                <a:lnTo>
                  <a:pt x="1226" y="3789"/>
                </a:lnTo>
                <a:lnTo>
                  <a:pt x="1225" y="3787"/>
                </a:lnTo>
                <a:lnTo>
                  <a:pt x="1225" y="3785"/>
                </a:lnTo>
                <a:lnTo>
                  <a:pt x="1226" y="3783"/>
                </a:lnTo>
                <a:lnTo>
                  <a:pt x="1226" y="3781"/>
                </a:lnTo>
                <a:lnTo>
                  <a:pt x="1227" y="3779"/>
                </a:lnTo>
                <a:lnTo>
                  <a:pt x="1228" y="3777"/>
                </a:lnTo>
                <a:lnTo>
                  <a:pt x="1229" y="3775"/>
                </a:lnTo>
                <a:lnTo>
                  <a:pt x="1231" y="3773"/>
                </a:lnTo>
                <a:moveTo>
                  <a:pt x="5774" y="3845"/>
                </a:moveTo>
                <a:lnTo>
                  <a:pt x="5775" y="3847"/>
                </a:lnTo>
                <a:lnTo>
                  <a:pt x="5776" y="3849"/>
                </a:lnTo>
                <a:lnTo>
                  <a:pt x="5778" y="3851"/>
                </a:lnTo>
                <a:lnTo>
                  <a:pt x="5778" y="3853"/>
                </a:lnTo>
                <a:lnTo>
                  <a:pt x="5779" y="3855"/>
                </a:lnTo>
                <a:lnTo>
                  <a:pt x="5779" y="3857"/>
                </a:lnTo>
                <a:lnTo>
                  <a:pt x="5779" y="3859"/>
                </a:lnTo>
                <a:lnTo>
                  <a:pt x="5779" y="3861"/>
                </a:lnTo>
                <a:lnTo>
                  <a:pt x="5779" y="3863"/>
                </a:lnTo>
                <a:lnTo>
                  <a:pt x="5778" y="3865"/>
                </a:lnTo>
                <a:lnTo>
                  <a:pt x="5777" y="3867"/>
                </a:lnTo>
                <a:lnTo>
                  <a:pt x="5776" y="3869"/>
                </a:lnTo>
                <a:lnTo>
                  <a:pt x="5774" y="3871"/>
                </a:lnTo>
                <a:lnTo>
                  <a:pt x="5773" y="3873"/>
                </a:lnTo>
                <a:lnTo>
                  <a:pt x="5771" y="3875"/>
                </a:lnTo>
                <a:lnTo>
                  <a:pt x="5769" y="3876"/>
                </a:lnTo>
                <a:lnTo>
                  <a:pt x="5582" y="3982"/>
                </a:lnTo>
                <a:lnTo>
                  <a:pt x="5579" y="3983"/>
                </a:lnTo>
                <a:lnTo>
                  <a:pt x="5577" y="3984"/>
                </a:lnTo>
                <a:lnTo>
                  <a:pt x="5574" y="3985"/>
                </a:lnTo>
                <a:lnTo>
                  <a:pt x="5571" y="3986"/>
                </a:lnTo>
                <a:lnTo>
                  <a:pt x="5568" y="3986"/>
                </a:lnTo>
                <a:lnTo>
                  <a:pt x="5566" y="3986"/>
                </a:lnTo>
                <a:lnTo>
                  <a:pt x="5563" y="3986"/>
                </a:lnTo>
                <a:lnTo>
                  <a:pt x="5560" y="3986"/>
                </a:lnTo>
                <a:lnTo>
                  <a:pt x="5557" y="3985"/>
                </a:lnTo>
                <a:lnTo>
                  <a:pt x="5555" y="3984"/>
                </a:lnTo>
                <a:lnTo>
                  <a:pt x="5552" y="3984"/>
                </a:lnTo>
                <a:lnTo>
                  <a:pt x="5550" y="3983"/>
                </a:lnTo>
                <a:lnTo>
                  <a:pt x="5548" y="3982"/>
                </a:lnTo>
                <a:lnTo>
                  <a:pt x="5545" y="3980"/>
                </a:lnTo>
                <a:lnTo>
                  <a:pt x="5543" y="3979"/>
                </a:lnTo>
                <a:lnTo>
                  <a:pt x="5542" y="3977"/>
                </a:lnTo>
                <a:lnTo>
                  <a:pt x="5540" y="3975"/>
                </a:lnTo>
                <a:lnTo>
                  <a:pt x="5539" y="3973"/>
                </a:lnTo>
                <a:lnTo>
                  <a:pt x="5538" y="3971"/>
                </a:lnTo>
                <a:lnTo>
                  <a:pt x="5537" y="3969"/>
                </a:lnTo>
                <a:lnTo>
                  <a:pt x="5537" y="3967"/>
                </a:lnTo>
                <a:lnTo>
                  <a:pt x="5536" y="3965"/>
                </a:lnTo>
                <a:lnTo>
                  <a:pt x="5537" y="3963"/>
                </a:lnTo>
                <a:lnTo>
                  <a:pt x="5537" y="3960"/>
                </a:lnTo>
                <a:lnTo>
                  <a:pt x="5537" y="3958"/>
                </a:lnTo>
                <a:lnTo>
                  <a:pt x="5538" y="3956"/>
                </a:lnTo>
                <a:lnTo>
                  <a:pt x="5539" y="3954"/>
                </a:lnTo>
                <a:lnTo>
                  <a:pt x="5541" y="3953"/>
                </a:lnTo>
                <a:lnTo>
                  <a:pt x="5542" y="3951"/>
                </a:lnTo>
                <a:lnTo>
                  <a:pt x="5544" y="3949"/>
                </a:lnTo>
                <a:lnTo>
                  <a:pt x="5546" y="3948"/>
                </a:lnTo>
                <a:lnTo>
                  <a:pt x="5549" y="3946"/>
                </a:lnTo>
                <a:lnTo>
                  <a:pt x="5734" y="3841"/>
                </a:lnTo>
                <a:lnTo>
                  <a:pt x="5736" y="3840"/>
                </a:lnTo>
                <a:lnTo>
                  <a:pt x="5738" y="3839"/>
                </a:lnTo>
                <a:lnTo>
                  <a:pt x="5741" y="3838"/>
                </a:lnTo>
                <a:lnTo>
                  <a:pt x="5744" y="3838"/>
                </a:lnTo>
                <a:lnTo>
                  <a:pt x="5746" y="3837"/>
                </a:lnTo>
                <a:lnTo>
                  <a:pt x="5749" y="3837"/>
                </a:lnTo>
                <a:lnTo>
                  <a:pt x="5752" y="3837"/>
                </a:lnTo>
                <a:lnTo>
                  <a:pt x="5754" y="3837"/>
                </a:lnTo>
                <a:lnTo>
                  <a:pt x="5757" y="3838"/>
                </a:lnTo>
                <a:lnTo>
                  <a:pt x="5760" y="3838"/>
                </a:lnTo>
                <a:lnTo>
                  <a:pt x="5762" y="3839"/>
                </a:lnTo>
                <a:lnTo>
                  <a:pt x="5765" y="3840"/>
                </a:lnTo>
                <a:lnTo>
                  <a:pt x="5767" y="3841"/>
                </a:lnTo>
                <a:lnTo>
                  <a:pt x="5770" y="3842"/>
                </a:lnTo>
                <a:lnTo>
                  <a:pt x="5772" y="3844"/>
                </a:lnTo>
                <a:lnTo>
                  <a:pt x="5774" y="3845"/>
                </a:lnTo>
                <a:moveTo>
                  <a:pt x="1614" y="3974"/>
                </a:moveTo>
                <a:lnTo>
                  <a:pt x="1616" y="3972"/>
                </a:lnTo>
                <a:lnTo>
                  <a:pt x="1618" y="3970"/>
                </a:lnTo>
                <a:lnTo>
                  <a:pt x="1620" y="3969"/>
                </a:lnTo>
                <a:lnTo>
                  <a:pt x="1622" y="3967"/>
                </a:lnTo>
                <a:lnTo>
                  <a:pt x="1624" y="3966"/>
                </a:lnTo>
                <a:lnTo>
                  <a:pt x="1627" y="3965"/>
                </a:lnTo>
                <a:lnTo>
                  <a:pt x="1629" y="3964"/>
                </a:lnTo>
                <a:lnTo>
                  <a:pt x="1632" y="3964"/>
                </a:lnTo>
                <a:lnTo>
                  <a:pt x="1635" y="3963"/>
                </a:lnTo>
                <a:lnTo>
                  <a:pt x="1637" y="3963"/>
                </a:lnTo>
                <a:lnTo>
                  <a:pt x="1640" y="3963"/>
                </a:lnTo>
                <a:lnTo>
                  <a:pt x="1643" y="3963"/>
                </a:lnTo>
                <a:lnTo>
                  <a:pt x="1646" y="3964"/>
                </a:lnTo>
                <a:lnTo>
                  <a:pt x="1649" y="3964"/>
                </a:lnTo>
                <a:lnTo>
                  <a:pt x="1651" y="3965"/>
                </a:lnTo>
                <a:lnTo>
                  <a:pt x="1654" y="3966"/>
                </a:lnTo>
                <a:lnTo>
                  <a:pt x="1853" y="4055"/>
                </a:lnTo>
                <a:lnTo>
                  <a:pt x="1855" y="4056"/>
                </a:lnTo>
                <a:lnTo>
                  <a:pt x="1858" y="4058"/>
                </a:lnTo>
                <a:lnTo>
                  <a:pt x="1860" y="4059"/>
                </a:lnTo>
                <a:lnTo>
                  <a:pt x="1862" y="4061"/>
                </a:lnTo>
                <a:lnTo>
                  <a:pt x="1863" y="4062"/>
                </a:lnTo>
                <a:lnTo>
                  <a:pt x="1865" y="4064"/>
                </a:lnTo>
                <a:lnTo>
                  <a:pt x="1866" y="4066"/>
                </a:lnTo>
                <a:lnTo>
                  <a:pt x="1867" y="4068"/>
                </a:lnTo>
                <a:lnTo>
                  <a:pt x="1867" y="4070"/>
                </a:lnTo>
                <a:lnTo>
                  <a:pt x="1868" y="4072"/>
                </a:lnTo>
                <a:lnTo>
                  <a:pt x="1868" y="4074"/>
                </a:lnTo>
                <a:lnTo>
                  <a:pt x="1868" y="4077"/>
                </a:lnTo>
                <a:lnTo>
                  <a:pt x="1867" y="4079"/>
                </a:lnTo>
                <a:lnTo>
                  <a:pt x="1866" y="4081"/>
                </a:lnTo>
                <a:lnTo>
                  <a:pt x="1865" y="4083"/>
                </a:lnTo>
                <a:lnTo>
                  <a:pt x="1864" y="4085"/>
                </a:lnTo>
                <a:lnTo>
                  <a:pt x="1862" y="4087"/>
                </a:lnTo>
                <a:lnTo>
                  <a:pt x="1861" y="4089"/>
                </a:lnTo>
                <a:lnTo>
                  <a:pt x="1859" y="4090"/>
                </a:lnTo>
                <a:lnTo>
                  <a:pt x="1857" y="4091"/>
                </a:lnTo>
                <a:lnTo>
                  <a:pt x="1855" y="4093"/>
                </a:lnTo>
                <a:lnTo>
                  <a:pt x="1852" y="4094"/>
                </a:lnTo>
                <a:lnTo>
                  <a:pt x="1850" y="4094"/>
                </a:lnTo>
                <a:lnTo>
                  <a:pt x="1848" y="4095"/>
                </a:lnTo>
                <a:lnTo>
                  <a:pt x="1845" y="4096"/>
                </a:lnTo>
                <a:lnTo>
                  <a:pt x="1842" y="4096"/>
                </a:lnTo>
                <a:lnTo>
                  <a:pt x="1839" y="4096"/>
                </a:lnTo>
                <a:lnTo>
                  <a:pt x="1837" y="4096"/>
                </a:lnTo>
                <a:lnTo>
                  <a:pt x="1834" y="4095"/>
                </a:lnTo>
                <a:lnTo>
                  <a:pt x="1831" y="4095"/>
                </a:lnTo>
                <a:lnTo>
                  <a:pt x="1829" y="4094"/>
                </a:lnTo>
                <a:lnTo>
                  <a:pt x="1826" y="4093"/>
                </a:lnTo>
                <a:lnTo>
                  <a:pt x="1624" y="4004"/>
                </a:lnTo>
                <a:lnTo>
                  <a:pt x="1621" y="4003"/>
                </a:lnTo>
                <a:lnTo>
                  <a:pt x="1619" y="4001"/>
                </a:lnTo>
                <a:lnTo>
                  <a:pt x="1617" y="4000"/>
                </a:lnTo>
                <a:lnTo>
                  <a:pt x="1615" y="3998"/>
                </a:lnTo>
                <a:lnTo>
                  <a:pt x="1614" y="3996"/>
                </a:lnTo>
                <a:lnTo>
                  <a:pt x="1612" y="3994"/>
                </a:lnTo>
                <a:lnTo>
                  <a:pt x="1611" y="3992"/>
                </a:lnTo>
                <a:lnTo>
                  <a:pt x="1611" y="3990"/>
                </a:lnTo>
                <a:lnTo>
                  <a:pt x="1610" y="3988"/>
                </a:lnTo>
                <a:lnTo>
                  <a:pt x="1610" y="3986"/>
                </a:lnTo>
                <a:lnTo>
                  <a:pt x="1610" y="3984"/>
                </a:lnTo>
                <a:lnTo>
                  <a:pt x="1610" y="3982"/>
                </a:lnTo>
                <a:lnTo>
                  <a:pt x="1611" y="3980"/>
                </a:lnTo>
                <a:lnTo>
                  <a:pt x="1611" y="3978"/>
                </a:lnTo>
                <a:lnTo>
                  <a:pt x="1613" y="3976"/>
                </a:lnTo>
                <a:lnTo>
                  <a:pt x="1614" y="3974"/>
                </a:lnTo>
                <a:moveTo>
                  <a:pt x="5396" y="4050"/>
                </a:moveTo>
                <a:lnTo>
                  <a:pt x="5397" y="4052"/>
                </a:lnTo>
                <a:lnTo>
                  <a:pt x="5398" y="4054"/>
                </a:lnTo>
                <a:lnTo>
                  <a:pt x="5399" y="4056"/>
                </a:lnTo>
                <a:lnTo>
                  <a:pt x="5399" y="4058"/>
                </a:lnTo>
                <a:lnTo>
                  <a:pt x="5400" y="4060"/>
                </a:lnTo>
                <a:lnTo>
                  <a:pt x="5400" y="4062"/>
                </a:lnTo>
                <a:lnTo>
                  <a:pt x="5400" y="4065"/>
                </a:lnTo>
                <a:lnTo>
                  <a:pt x="5399" y="4067"/>
                </a:lnTo>
                <a:lnTo>
                  <a:pt x="5398" y="4069"/>
                </a:lnTo>
                <a:lnTo>
                  <a:pt x="5397" y="4071"/>
                </a:lnTo>
                <a:lnTo>
                  <a:pt x="5396" y="4072"/>
                </a:lnTo>
                <a:lnTo>
                  <a:pt x="5395" y="4074"/>
                </a:lnTo>
                <a:lnTo>
                  <a:pt x="5393" y="4076"/>
                </a:lnTo>
                <a:lnTo>
                  <a:pt x="5391" y="4077"/>
                </a:lnTo>
                <a:lnTo>
                  <a:pt x="5389" y="4079"/>
                </a:lnTo>
                <a:lnTo>
                  <a:pt x="5387" y="4080"/>
                </a:lnTo>
                <a:lnTo>
                  <a:pt x="5286" y="4126"/>
                </a:lnTo>
                <a:lnTo>
                  <a:pt x="5183" y="4169"/>
                </a:lnTo>
                <a:lnTo>
                  <a:pt x="5180" y="4170"/>
                </a:lnTo>
                <a:lnTo>
                  <a:pt x="5177" y="4171"/>
                </a:lnTo>
                <a:lnTo>
                  <a:pt x="5175" y="4171"/>
                </a:lnTo>
                <a:lnTo>
                  <a:pt x="5172" y="4172"/>
                </a:lnTo>
                <a:lnTo>
                  <a:pt x="5169" y="4172"/>
                </a:lnTo>
                <a:lnTo>
                  <a:pt x="5166" y="4172"/>
                </a:lnTo>
                <a:lnTo>
                  <a:pt x="5164" y="4171"/>
                </a:lnTo>
                <a:lnTo>
                  <a:pt x="5161" y="4171"/>
                </a:lnTo>
                <a:lnTo>
                  <a:pt x="5158" y="4170"/>
                </a:lnTo>
                <a:lnTo>
                  <a:pt x="5156" y="4169"/>
                </a:lnTo>
                <a:lnTo>
                  <a:pt x="5153" y="4168"/>
                </a:lnTo>
                <a:lnTo>
                  <a:pt x="5151" y="4167"/>
                </a:lnTo>
                <a:lnTo>
                  <a:pt x="5149" y="4166"/>
                </a:lnTo>
                <a:lnTo>
                  <a:pt x="5147" y="4164"/>
                </a:lnTo>
                <a:lnTo>
                  <a:pt x="5145" y="4162"/>
                </a:lnTo>
                <a:lnTo>
                  <a:pt x="5144" y="4160"/>
                </a:lnTo>
                <a:lnTo>
                  <a:pt x="5142" y="4158"/>
                </a:lnTo>
                <a:lnTo>
                  <a:pt x="5142" y="4156"/>
                </a:lnTo>
                <a:lnTo>
                  <a:pt x="5141" y="4154"/>
                </a:lnTo>
                <a:lnTo>
                  <a:pt x="5141" y="4152"/>
                </a:lnTo>
                <a:lnTo>
                  <a:pt x="5141" y="4150"/>
                </a:lnTo>
                <a:lnTo>
                  <a:pt x="5141" y="4148"/>
                </a:lnTo>
                <a:lnTo>
                  <a:pt x="5141" y="4146"/>
                </a:lnTo>
                <a:lnTo>
                  <a:pt x="5142" y="4144"/>
                </a:lnTo>
                <a:lnTo>
                  <a:pt x="5143" y="4142"/>
                </a:lnTo>
                <a:lnTo>
                  <a:pt x="5144" y="4140"/>
                </a:lnTo>
                <a:lnTo>
                  <a:pt x="5145" y="4138"/>
                </a:lnTo>
                <a:lnTo>
                  <a:pt x="5147" y="4137"/>
                </a:lnTo>
                <a:lnTo>
                  <a:pt x="5149" y="4135"/>
                </a:lnTo>
                <a:lnTo>
                  <a:pt x="5151" y="4134"/>
                </a:lnTo>
                <a:lnTo>
                  <a:pt x="5153" y="4132"/>
                </a:lnTo>
                <a:lnTo>
                  <a:pt x="5156" y="4131"/>
                </a:lnTo>
                <a:lnTo>
                  <a:pt x="5258" y="4088"/>
                </a:lnTo>
                <a:lnTo>
                  <a:pt x="5357" y="4043"/>
                </a:lnTo>
                <a:lnTo>
                  <a:pt x="5359" y="4042"/>
                </a:lnTo>
                <a:lnTo>
                  <a:pt x="5362" y="4041"/>
                </a:lnTo>
                <a:lnTo>
                  <a:pt x="5364" y="4041"/>
                </a:lnTo>
                <a:lnTo>
                  <a:pt x="5367" y="4040"/>
                </a:lnTo>
                <a:lnTo>
                  <a:pt x="5370" y="4040"/>
                </a:lnTo>
                <a:lnTo>
                  <a:pt x="5373" y="4040"/>
                </a:lnTo>
                <a:lnTo>
                  <a:pt x="5375" y="4040"/>
                </a:lnTo>
                <a:lnTo>
                  <a:pt x="5378" y="4041"/>
                </a:lnTo>
                <a:lnTo>
                  <a:pt x="5381" y="4041"/>
                </a:lnTo>
                <a:lnTo>
                  <a:pt x="5383" y="4042"/>
                </a:lnTo>
                <a:lnTo>
                  <a:pt x="5386" y="4043"/>
                </a:lnTo>
                <a:lnTo>
                  <a:pt x="5388" y="4044"/>
                </a:lnTo>
                <a:lnTo>
                  <a:pt x="5390" y="4045"/>
                </a:lnTo>
                <a:lnTo>
                  <a:pt x="5392" y="4047"/>
                </a:lnTo>
                <a:lnTo>
                  <a:pt x="5394" y="4048"/>
                </a:lnTo>
                <a:lnTo>
                  <a:pt x="5396" y="4050"/>
                </a:lnTo>
                <a:moveTo>
                  <a:pt x="2020" y="4147"/>
                </a:moveTo>
                <a:lnTo>
                  <a:pt x="2021" y="4145"/>
                </a:lnTo>
                <a:lnTo>
                  <a:pt x="2023" y="4143"/>
                </a:lnTo>
                <a:lnTo>
                  <a:pt x="2025" y="4142"/>
                </a:lnTo>
                <a:lnTo>
                  <a:pt x="2027" y="4140"/>
                </a:lnTo>
                <a:lnTo>
                  <a:pt x="2029" y="4139"/>
                </a:lnTo>
                <a:lnTo>
                  <a:pt x="2031" y="4137"/>
                </a:lnTo>
                <a:lnTo>
                  <a:pt x="2034" y="4137"/>
                </a:lnTo>
                <a:lnTo>
                  <a:pt x="2036" y="4136"/>
                </a:lnTo>
                <a:lnTo>
                  <a:pt x="2039" y="4135"/>
                </a:lnTo>
                <a:lnTo>
                  <a:pt x="2042" y="4135"/>
                </a:lnTo>
                <a:lnTo>
                  <a:pt x="2044" y="4135"/>
                </a:lnTo>
                <a:lnTo>
                  <a:pt x="2047" y="4135"/>
                </a:lnTo>
                <a:lnTo>
                  <a:pt x="2050" y="4135"/>
                </a:lnTo>
                <a:lnTo>
                  <a:pt x="2052" y="4135"/>
                </a:lnTo>
                <a:lnTo>
                  <a:pt x="2055" y="4136"/>
                </a:lnTo>
                <a:lnTo>
                  <a:pt x="2058" y="4137"/>
                </a:lnTo>
                <a:lnTo>
                  <a:pt x="2268" y="4210"/>
                </a:lnTo>
                <a:lnTo>
                  <a:pt x="2271" y="4211"/>
                </a:lnTo>
                <a:lnTo>
                  <a:pt x="2273" y="4212"/>
                </a:lnTo>
                <a:lnTo>
                  <a:pt x="2275" y="4213"/>
                </a:lnTo>
                <a:lnTo>
                  <a:pt x="2278" y="4215"/>
                </a:lnTo>
                <a:lnTo>
                  <a:pt x="2279" y="4216"/>
                </a:lnTo>
                <a:lnTo>
                  <a:pt x="2281" y="4218"/>
                </a:lnTo>
                <a:lnTo>
                  <a:pt x="2282" y="4220"/>
                </a:lnTo>
                <a:lnTo>
                  <a:pt x="2284" y="4221"/>
                </a:lnTo>
                <a:lnTo>
                  <a:pt x="2284" y="4223"/>
                </a:lnTo>
                <a:lnTo>
                  <a:pt x="2285" y="4225"/>
                </a:lnTo>
                <a:lnTo>
                  <a:pt x="2285" y="4227"/>
                </a:lnTo>
                <a:lnTo>
                  <a:pt x="2286" y="4230"/>
                </a:lnTo>
                <a:lnTo>
                  <a:pt x="2285" y="4232"/>
                </a:lnTo>
                <a:lnTo>
                  <a:pt x="2285" y="4234"/>
                </a:lnTo>
                <a:lnTo>
                  <a:pt x="2284" y="4236"/>
                </a:lnTo>
                <a:lnTo>
                  <a:pt x="2283" y="4238"/>
                </a:lnTo>
                <a:lnTo>
                  <a:pt x="2282" y="4240"/>
                </a:lnTo>
                <a:lnTo>
                  <a:pt x="2280" y="4242"/>
                </a:lnTo>
                <a:lnTo>
                  <a:pt x="2278" y="4244"/>
                </a:lnTo>
                <a:lnTo>
                  <a:pt x="2277" y="4245"/>
                </a:lnTo>
                <a:lnTo>
                  <a:pt x="2275" y="4247"/>
                </a:lnTo>
                <a:lnTo>
                  <a:pt x="2272" y="4248"/>
                </a:lnTo>
                <a:lnTo>
                  <a:pt x="2270" y="4249"/>
                </a:lnTo>
                <a:lnTo>
                  <a:pt x="2268" y="4250"/>
                </a:lnTo>
                <a:lnTo>
                  <a:pt x="2265" y="4250"/>
                </a:lnTo>
                <a:lnTo>
                  <a:pt x="2263" y="4251"/>
                </a:lnTo>
                <a:lnTo>
                  <a:pt x="2260" y="4251"/>
                </a:lnTo>
                <a:lnTo>
                  <a:pt x="2257" y="4251"/>
                </a:lnTo>
                <a:lnTo>
                  <a:pt x="2254" y="4251"/>
                </a:lnTo>
                <a:lnTo>
                  <a:pt x="2252" y="4251"/>
                </a:lnTo>
                <a:lnTo>
                  <a:pt x="2249" y="4251"/>
                </a:lnTo>
                <a:lnTo>
                  <a:pt x="2246" y="4250"/>
                </a:lnTo>
                <a:lnTo>
                  <a:pt x="2033" y="4176"/>
                </a:lnTo>
                <a:lnTo>
                  <a:pt x="2030" y="4175"/>
                </a:lnTo>
                <a:lnTo>
                  <a:pt x="2028" y="4174"/>
                </a:lnTo>
                <a:lnTo>
                  <a:pt x="2026" y="4172"/>
                </a:lnTo>
                <a:lnTo>
                  <a:pt x="2024" y="4170"/>
                </a:lnTo>
                <a:lnTo>
                  <a:pt x="2022" y="4169"/>
                </a:lnTo>
                <a:lnTo>
                  <a:pt x="2021" y="4167"/>
                </a:lnTo>
                <a:lnTo>
                  <a:pt x="2020" y="4165"/>
                </a:lnTo>
                <a:lnTo>
                  <a:pt x="2018" y="4163"/>
                </a:lnTo>
                <a:lnTo>
                  <a:pt x="2018" y="4161"/>
                </a:lnTo>
                <a:lnTo>
                  <a:pt x="2017" y="4159"/>
                </a:lnTo>
                <a:lnTo>
                  <a:pt x="2017" y="4157"/>
                </a:lnTo>
                <a:lnTo>
                  <a:pt x="2017" y="4155"/>
                </a:lnTo>
                <a:lnTo>
                  <a:pt x="2017" y="4153"/>
                </a:lnTo>
                <a:lnTo>
                  <a:pt x="2018" y="4151"/>
                </a:lnTo>
                <a:lnTo>
                  <a:pt x="2019" y="4149"/>
                </a:lnTo>
                <a:lnTo>
                  <a:pt x="2020" y="4147"/>
                </a:lnTo>
                <a:moveTo>
                  <a:pt x="4987" y="4220"/>
                </a:moveTo>
                <a:lnTo>
                  <a:pt x="4988" y="4222"/>
                </a:lnTo>
                <a:lnTo>
                  <a:pt x="4989" y="4224"/>
                </a:lnTo>
                <a:lnTo>
                  <a:pt x="4989" y="4226"/>
                </a:lnTo>
                <a:lnTo>
                  <a:pt x="4989" y="4229"/>
                </a:lnTo>
                <a:lnTo>
                  <a:pt x="4989" y="4231"/>
                </a:lnTo>
                <a:lnTo>
                  <a:pt x="4989" y="4233"/>
                </a:lnTo>
                <a:lnTo>
                  <a:pt x="4988" y="4235"/>
                </a:lnTo>
                <a:lnTo>
                  <a:pt x="4988" y="4237"/>
                </a:lnTo>
                <a:lnTo>
                  <a:pt x="4986" y="4239"/>
                </a:lnTo>
                <a:lnTo>
                  <a:pt x="4985" y="4240"/>
                </a:lnTo>
                <a:lnTo>
                  <a:pt x="4984" y="4242"/>
                </a:lnTo>
                <a:lnTo>
                  <a:pt x="4982" y="4244"/>
                </a:lnTo>
                <a:lnTo>
                  <a:pt x="4980" y="4245"/>
                </a:lnTo>
                <a:lnTo>
                  <a:pt x="4978" y="4246"/>
                </a:lnTo>
                <a:lnTo>
                  <a:pt x="4975" y="4247"/>
                </a:lnTo>
                <a:lnTo>
                  <a:pt x="4973" y="4248"/>
                </a:lnTo>
                <a:lnTo>
                  <a:pt x="4919" y="4267"/>
                </a:lnTo>
                <a:lnTo>
                  <a:pt x="4865" y="4284"/>
                </a:lnTo>
                <a:lnTo>
                  <a:pt x="4757" y="4317"/>
                </a:lnTo>
                <a:lnTo>
                  <a:pt x="4754" y="4318"/>
                </a:lnTo>
                <a:lnTo>
                  <a:pt x="4751" y="4318"/>
                </a:lnTo>
                <a:lnTo>
                  <a:pt x="4748" y="4318"/>
                </a:lnTo>
                <a:lnTo>
                  <a:pt x="4745" y="4318"/>
                </a:lnTo>
                <a:lnTo>
                  <a:pt x="4743" y="4318"/>
                </a:lnTo>
                <a:lnTo>
                  <a:pt x="4740" y="4318"/>
                </a:lnTo>
                <a:lnTo>
                  <a:pt x="4737" y="4317"/>
                </a:lnTo>
                <a:lnTo>
                  <a:pt x="4735" y="4317"/>
                </a:lnTo>
                <a:lnTo>
                  <a:pt x="4732" y="4316"/>
                </a:lnTo>
                <a:lnTo>
                  <a:pt x="4730" y="4314"/>
                </a:lnTo>
                <a:lnTo>
                  <a:pt x="4728" y="4313"/>
                </a:lnTo>
                <a:lnTo>
                  <a:pt x="4726" y="4312"/>
                </a:lnTo>
                <a:lnTo>
                  <a:pt x="4724" y="4310"/>
                </a:lnTo>
                <a:lnTo>
                  <a:pt x="4722" y="4308"/>
                </a:lnTo>
                <a:lnTo>
                  <a:pt x="4721" y="4306"/>
                </a:lnTo>
                <a:lnTo>
                  <a:pt x="4720" y="4304"/>
                </a:lnTo>
                <a:lnTo>
                  <a:pt x="4719" y="4302"/>
                </a:lnTo>
                <a:lnTo>
                  <a:pt x="4718" y="4300"/>
                </a:lnTo>
                <a:lnTo>
                  <a:pt x="4718" y="4298"/>
                </a:lnTo>
                <a:lnTo>
                  <a:pt x="4718" y="4296"/>
                </a:lnTo>
                <a:lnTo>
                  <a:pt x="4718" y="4294"/>
                </a:lnTo>
                <a:lnTo>
                  <a:pt x="4719" y="4292"/>
                </a:lnTo>
                <a:lnTo>
                  <a:pt x="4720" y="4290"/>
                </a:lnTo>
                <a:lnTo>
                  <a:pt x="4721" y="4288"/>
                </a:lnTo>
                <a:lnTo>
                  <a:pt x="4722" y="4286"/>
                </a:lnTo>
                <a:lnTo>
                  <a:pt x="4723" y="4284"/>
                </a:lnTo>
                <a:lnTo>
                  <a:pt x="4725" y="4283"/>
                </a:lnTo>
                <a:lnTo>
                  <a:pt x="4727" y="4281"/>
                </a:lnTo>
                <a:lnTo>
                  <a:pt x="4729" y="4280"/>
                </a:lnTo>
                <a:lnTo>
                  <a:pt x="4731" y="4278"/>
                </a:lnTo>
                <a:lnTo>
                  <a:pt x="4734" y="4277"/>
                </a:lnTo>
                <a:lnTo>
                  <a:pt x="4737" y="4276"/>
                </a:lnTo>
                <a:lnTo>
                  <a:pt x="4949" y="4209"/>
                </a:lnTo>
                <a:lnTo>
                  <a:pt x="4952" y="4208"/>
                </a:lnTo>
                <a:lnTo>
                  <a:pt x="4954" y="4208"/>
                </a:lnTo>
                <a:lnTo>
                  <a:pt x="4957" y="4207"/>
                </a:lnTo>
                <a:lnTo>
                  <a:pt x="4960" y="4207"/>
                </a:lnTo>
                <a:lnTo>
                  <a:pt x="4963" y="4207"/>
                </a:lnTo>
                <a:lnTo>
                  <a:pt x="4966" y="4207"/>
                </a:lnTo>
                <a:lnTo>
                  <a:pt x="4968" y="4208"/>
                </a:lnTo>
                <a:lnTo>
                  <a:pt x="4971" y="4209"/>
                </a:lnTo>
                <a:lnTo>
                  <a:pt x="4974" y="4209"/>
                </a:lnTo>
                <a:lnTo>
                  <a:pt x="4976" y="4210"/>
                </a:lnTo>
                <a:lnTo>
                  <a:pt x="4978" y="4212"/>
                </a:lnTo>
                <a:lnTo>
                  <a:pt x="4980" y="4213"/>
                </a:lnTo>
                <a:lnTo>
                  <a:pt x="4982" y="4215"/>
                </a:lnTo>
                <a:lnTo>
                  <a:pt x="4984" y="4216"/>
                </a:lnTo>
                <a:lnTo>
                  <a:pt x="4985" y="4218"/>
                </a:lnTo>
                <a:lnTo>
                  <a:pt x="4987" y="4220"/>
                </a:lnTo>
                <a:moveTo>
                  <a:pt x="2447" y="4287"/>
                </a:moveTo>
                <a:lnTo>
                  <a:pt x="2448" y="4285"/>
                </a:lnTo>
                <a:lnTo>
                  <a:pt x="2449" y="4283"/>
                </a:lnTo>
                <a:lnTo>
                  <a:pt x="2451" y="4281"/>
                </a:lnTo>
                <a:lnTo>
                  <a:pt x="2452" y="4279"/>
                </a:lnTo>
                <a:lnTo>
                  <a:pt x="2454" y="4278"/>
                </a:lnTo>
                <a:lnTo>
                  <a:pt x="2456" y="4277"/>
                </a:lnTo>
                <a:lnTo>
                  <a:pt x="2459" y="4275"/>
                </a:lnTo>
                <a:lnTo>
                  <a:pt x="2461" y="4275"/>
                </a:lnTo>
                <a:lnTo>
                  <a:pt x="2464" y="4274"/>
                </a:lnTo>
                <a:lnTo>
                  <a:pt x="2466" y="4273"/>
                </a:lnTo>
                <a:lnTo>
                  <a:pt x="2469" y="4273"/>
                </a:lnTo>
                <a:lnTo>
                  <a:pt x="2472" y="4273"/>
                </a:lnTo>
                <a:lnTo>
                  <a:pt x="2474" y="4273"/>
                </a:lnTo>
                <a:lnTo>
                  <a:pt x="2477" y="4273"/>
                </a:lnTo>
                <a:lnTo>
                  <a:pt x="2480" y="4273"/>
                </a:lnTo>
                <a:lnTo>
                  <a:pt x="2483" y="4274"/>
                </a:lnTo>
                <a:lnTo>
                  <a:pt x="2703" y="4328"/>
                </a:lnTo>
                <a:lnTo>
                  <a:pt x="2706" y="4329"/>
                </a:lnTo>
                <a:lnTo>
                  <a:pt x="2708" y="4330"/>
                </a:lnTo>
                <a:lnTo>
                  <a:pt x="2710" y="4331"/>
                </a:lnTo>
                <a:lnTo>
                  <a:pt x="2713" y="4332"/>
                </a:lnTo>
                <a:lnTo>
                  <a:pt x="2715" y="4333"/>
                </a:lnTo>
                <a:lnTo>
                  <a:pt x="2716" y="4335"/>
                </a:lnTo>
                <a:lnTo>
                  <a:pt x="2718" y="4336"/>
                </a:lnTo>
                <a:lnTo>
                  <a:pt x="2719" y="4338"/>
                </a:lnTo>
                <a:lnTo>
                  <a:pt x="2721" y="4340"/>
                </a:lnTo>
                <a:lnTo>
                  <a:pt x="2722" y="4342"/>
                </a:lnTo>
                <a:lnTo>
                  <a:pt x="2722" y="4344"/>
                </a:lnTo>
                <a:lnTo>
                  <a:pt x="2723" y="4346"/>
                </a:lnTo>
                <a:lnTo>
                  <a:pt x="2723" y="4348"/>
                </a:lnTo>
                <a:lnTo>
                  <a:pt x="2723" y="4351"/>
                </a:lnTo>
                <a:lnTo>
                  <a:pt x="2722" y="4353"/>
                </a:lnTo>
                <a:lnTo>
                  <a:pt x="2722" y="4355"/>
                </a:lnTo>
                <a:lnTo>
                  <a:pt x="2721" y="4357"/>
                </a:lnTo>
                <a:lnTo>
                  <a:pt x="2720" y="4359"/>
                </a:lnTo>
                <a:lnTo>
                  <a:pt x="2718" y="4361"/>
                </a:lnTo>
                <a:lnTo>
                  <a:pt x="2717" y="4362"/>
                </a:lnTo>
                <a:lnTo>
                  <a:pt x="2715" y="4364"/>
                </a:lnTo>
                <a:lnTo>
                  <a:pt x="2713" y="4365"/>
                </a:lnTo>
                <a:lnTo>
                  <a:pt x="2711" y="4367"/>
                </a:lnTo>
                <a:lnTo>
                  <a:pt x="2708" y="4368"/>
                </a:lnTo>
                <a:lnTo>
                  <a:pt x="2706" y="4369"/>
                </a:lnTo>
                <a:lnTo>
                  <a:pt x="2703" y="4369"/>
                </a:lnTo>
                <a:lnTo>
                  <a:pt x="2701" y="4370"/>
                </a:lnTo>
                <a:lnTo>
                  <a:pt x="2698" y="4370"/>
                </a:lnTo>
                <a:lnTo>
                  <a:pt x="2695" y="4371"/>
                </a:lnTo>
                <a:lnTo>
                  <a:pt x="2692" y="4371"/>
                </a:lnTo>
                <a:lnTo>
                  <a:pt x="2690" y="4370"/>
                </a:lnTo>
                <a:lnTo>
                  <a:pt x="2687" y="4370"/>
                </a:lnTo>
                <a:lnTo>
                  <a:pt x="2464" y="4315"/>
                </a:lnTo>
                <a:lnTo>
                  <a:pt x="2461" y="4314"/>
                </a:lnTo>
                <a:lnTo>
                  <a:pt x="2459" y="4313"/>
                </a:lnTo>
                <a:lnTo>
                  <a:pt x="2456" y="4312"/>
                </a:lnTo>
                <a:lnTo>
                  <a:pt x="2454" y="4311"/>
                </a:lnTo>
                <a:lnTo>
                  <a:pt x="2452" y="4309"/>
                </a:lnTo>
                <a:lnTo>
                  <a:pt x="2451" y="4307"/>
                </a:lnTo>
                <a:lnTo>
                  <a:pt x="2449" y="4306"/>
                </a:lnTo>
                <a:lnTo>
                  <a:pt x="2448" y="4304"/>
                </a:lnTo>
                <a:lnTo>
                  <a:pt x="2447" y="4302"/>
                </a:lnTo>
                <a:lnTo>
                  <a:pt x="2446" y="4300"/>
                </a:lnTo>
                <a:lnTo>
                  <a:pt x="2446" y="4298"/>
                </a:lnTo>
                <a:lnTo>
                  <a:pt x="2445" y="4295"/>
                </a:lnTo>
                <a:lnTo>
                  <a:pt x="2445" y="4293"/>
                </a:lnTo>
                <a:lnTo>
                  <a:pt x="2446" y="4291"/>
                </a:lnTo>
                <a:lnTo>
                  <a:pt x="2446" y="4289"/>
                </a:lnTo>
                <a:lnTo>
                  <a:pt x="2447" y="4287"/>
                </a:lnTo>
                <a:moveTo>
                  <a:pt x="4554" y="4347"/>
                </a:moveTo>
                <a:lnTo>
                  <a:pt x="4554" y="4349"/>
                </a:lnTo>
                <a:lnTo>
                  <a:pt x="4555" y="4352"/>
                </a:lnTo>
                <a:lnTo>
                  <a:pt x="4555" y="4354"/>
                </a:lnTo>
                <a:lnTo>
                  <a:pt x="4555" y="4356"/>
                </a:lnTo>
                <a:lnTo>
                  <a:pt x="4554" y="4358"/>
                </a:lnTo>
                <a:lnTo>
                  <a:pt x="4553" y="4360"/>
                </a:lnTo>
                <a:lnTo>
                  <a:pt x="4552" y="4362"/>
                </a:lnTo>
                <a:lnTo>
                  <a:pt x="4551" y="4364"/>
                </a:lnTo>
                <a:lnTo>
                  <a:pt x="4550" y="4366"/>
                </a:lnTo>
                <a:lnTo>
                  <a:pt x="4548" y="4367"/>
                </a:lnTo>
                <a:lnTo>
                  <a:pt x="4547" y="4369"/>
                </a:lnTo>
                <a:lnTo>
                  <a:pt x="4545" y="4370"/>
                </a:lnTo>
                <a:lnTo>
                  <a:pt x="4542" y="4371"/>
                </a:lnTo>
                <a:lnTo>
                  <a:pt x="4540" y="4372"/>
                </a:lnTo>
                <a:lnTo>
                  <a:pt x="4537" y="4373"/>
                </a:lnTo>
                <a:lnTo>
                  <a:pt x="4535" y="4374"/>
                </a:lnTo>
                <a:lnTo>
                  <a:pt x="4308" y="4419"/>
                </a:lnTo>
                <a:lnTo>
                  <a:pt x="4305" y="4419"/>
                </a:lnTo>
                <a:lnTo>
                  <a:pt x="4302" y="4420"/>
                </a:lnTo>
                <a:lnTo>
                  <a:pt x="4299" y="4420"/>
                </a:lnTo>
                <a:lnTo>
                  <a:pt x="4297" y="4419"/>
                </a:lnTo>
                <a:lnTo>
                  <a:pt x="4294" y="4419"/>
                </a:lnTo>
                <a:lnTo>
                  <a:pt x="4291" y="4418"/>
                </a:lnTo>
                <a:lnTo>
                  <a:pt x="4289" y="4417"/>
                </a:lnTo>
                <a:lnTo>
                  <a:pt x="4287" y="4416"/>
                </a:lnTo>
                <a:lnTo>
                  <a:pt x="4284" y="4415"/>
                </a:lnTo>
                <a:lnTo>
                  <a:pt x="4282" y="4414"/>
                </a:lnTo>
                <a:lnTo>
                  <a:pt x="4280" y="4412"/>
                </a:lnTo>
                <a:lnTo>
                  <a:pt x="4279" y="4411"/>
                </a:lnTo>
                <a:lnTo>
                  <a:pt x="4277" y="4409"/>
                </a:lnTo>
                <a:lnTo>
                  <a:pt x="4276" y="4407"/>
                </a:lnTo>
                <a:lnTo>
                  <a:pt x="4275" y="4405"/>
                </a:lnTo>
                <a:lnTo>
                  <a:pt x="4274" y="4403"/>
                </a:lnTo>
                <a:lnTo>
                  <a:pt x="4273" y="4401"/>
                </a:lnTo>
                <a:lnTo>
                  <a:pt x="4273" y="4399"/>
                </a:lnTo>
                <a:lnTo>
                  <a:pt x="4273" y="4396"/>
                </a:lnTo>
                <a:lnTo>
                  <a:pt x="4274" y="4394"/>
                </a:lnTo>
                <a:lnTo>
                  <a:pt x="4274" y="4392"/>
                </a:lnTo>
                <a:lnTo>
                  <a:pt x="4275" y="4390"/>
                </a:lnTo>
                <a:lnTo>
                  <a:pt x="4277" y="4388"/>
                </a:lnTo>
                <a:lnTo>
                  <a:pt x="4278" y="4386"/>
                </a:lnTo>
                <a:lnTo>
                  <a:pt x="4280" y="4385"/>
                </a:lnTo>
                <a:lnTo>
                  <a:pt x="4281" y="4383"/>
                </a:lnTo>
                <a:lnTo>
                  <a:pt x="4283" y="4382"/>
                </a:lnTo>
                <a:lnTo>
                  <a:pt x="4286" y="4380"/>
                </a:lnTo>
                <a:lnTo>
                  <a:pt x="4288" y="4379"/>
                </a:lnTo>
                <a:lnTo>
                  <a:pt x="4290" y="4378"/>
                </a:lnTo>
                <a:lnTo>
                  <a:pt x="4293" y="4378"/>
                </a:lnTo>
                <a:lnTo>
                  <a:pt x="4296" y="4377"/>
                </a:lnTo>
                <a:lnTo>
                  <a:pt x="4519" y="4333"/>
                </a:lnTo>
                <a:lnTo>
                  <a:pt x="4522" y="4332"/>
                </a:lnTo>
                <a:lnTo>
                  <a:pt x="4524" y="4332"/>
                </a:lnTo>
                <a:lnTo>
                  <a:pt x="4527" y="4332"/>
                </a:lnTo>
                <a:lnTo>
                  <a:pt x="4530" y="4332"/>
                </a:lnTo>
                <a:lnTo>
                  <a:pt x="4532" y="4332"/>
                </a:lnTo>
                <a:lnTo>
                  <a:pt x="4535" y="4333"/>
                </a:lnTo>
                <a:lnTo>
                  <a:pt x="4538" y="4334"/>
                </a:lnTo>
                <a:lnTo>
                  <a:pt x="4540" y="4334"/>
                </a:lnTo>
                <a:lnTo>
                  <a:pt x="4542" y="4335"/>
                </a:lnTo>
                <a:lnTo>
                  <a:pt x="4544" y="4337"/>
                </a:lnTo>
                <a:lnTo>
                  <a:pt x="4546" y="4338"/>
                </a:lnTo>
                <a:lnTo>
                  <a:pt x="4548" y="4340"/>
                </a:lnTo>
                <a:lnTo>
                  <a:pt x="4550" y="4341"/>
                </a:lnTo>
                <a:lnTo>
                  <a:pt x="4551" y="4343"/>
                </a:lnTo>
                <a:lnTo>
                  <a:pt x="4553" y="4345"/>
                </a:lnTo>
                <a:lnTo>
                  <a:pt x="4554" y="4347"/>
                </a:lnTo>
                <a:moveTo>
                  <a:pt x="2892" y="4388"/>
                </a:moveTo>
                <a:lnTo>
                  <a:pt x="2893" y="4386"/>
                </a:lnTo>
                <a:lnTo>
                  <a:pt x="2893" y="4384"/>
                </a:lnTo>
                <a:lnTo>
                  <a:pt x="2895" y="4382"/>
                </a:lnTo>
                <a:lnTo>
                  <a:pt x="2896" y="4380"/>
                </a:lnTo>
                <a:lnTo>
                  <a:pt x="2898" y="4378"/>
                </a:lnTo>
                <a:lnTo>
                  <a:pt x="2900" y="4377"/>
                </a:lnTo>
                <a:lnTo>
                  <a:pt x="2902" y="4375"/>
                </a:lnTo>
                <a:lnTo>
                  <a:pt x="2904" y="4374"/>
                </a:lnTo>
                <a:lnTo>
                  <a:pt x="2906" y="4373"/>
                </a:lnTo>
                <a:lnTo>
                  <a:pt x="2909" y="4372"/>
                </a:lnTo>
                <a:lnTo>
                  <a:pt x="2911" y="4372"/>
                </a:lnTo>
                <a:lnTo>
                  <a:pt x="2914" y="4371"/>
                </a:lnTo>
                <a:lnTo>
                  <a:pt x="2917" y="4371"/>
                </a:lnTo>
                <a:lnTo>
                  <a:pt x="2920" y="4371"/>
                </a:lnTo>
                <a:lnTo>
                  <a:pt x="2923" y="4371"/>
                </a:lnTo>
                <a:lnTo>
                  <a:pt x="2926" y="4371"/>
                </a:lnTo>
                <a:lnTo>
                  <a:pt x="3152" y="4404"/>
                </a:lnTo>
                <a:lnTo>
                  <a:pt x="3155" y="4404"/>
                </a:lnTo>
                <a:lnTo>
                  <a:pt x="3157" y="4405"/>
                </a:lnTo>
                <a:lnTo>
                  <a:pt x="3160" y="4406"/>
                </a:lnTo>
                <a:lnTo>
                  <a:pt x="3163" y="4407"/>
                </a:lnTo>
                <a:lnTo>
                  <a:pt x="3165" y="4408"/>
                </a:lnTo>
                <a:lnTo>
                  <a:pt x="3167" y="4410"/>
                </a:lnTo>
                <a:lnTo>
                  <a:pt x="3169" y="4411"/>
                </a:lnTo>
                <a:lnTo>
                  <a:pt x="3171" y="4413"/>
                </a:lnTo>
                <a:lnTo>
                  <a:pt x="3172" y="4415"/>
                </a:lnTo>
                <a:lnTo>
                  <a:pt x="3173" y="4416"/>
                </a:lnTo>
                <a:lnTo>
                  <a:pt x="3174" y="4418"/>
                </a:lnTo>
                <a:lnTo>
                  <a:pt x="3175" y="4420"/>
                </a:lnTo>
                <a:lnTo>
                  <a:pt x="3176" y="4422"/>
                </a:lnTo>
                <a:lnTo>
                  <a:pt x="3176" y="4425"/>
                </a:lnTo>
                <a:lnTo>
                  <a:pt x="3176" y="4427"/>
                </a:lnTo>
                <a:lnTo>
                  <a:pt x="3176" y="4429"/>
                </a:lnTo>
                <a:lnTo>
                  <a:pt x="3175" y="4431"/>
                </a:lnTo>
                <a:lnTo>
                  <a:pt x="3174" y="4433"/>
                </a:lnTo>
                <a:lnTo>
                  <a:pt x="3173" y="4435"/>
                </a:lnTo>
                <a:lnTo>
                  <a:pt x="3172" y="4437"/>
                </a:lnTo>
                <a:lnTo>
                  <a:pt x="3171" y="4438"/>
                </a:lnTo>
                <a:lnTo>
                  <a:pt x="3169" y="4440"/>
                </a:lnTo>
                <a:lnTo>
                  <a:pt x="3167" y="4442"/>
                </a:lnTo>
                <a:lnTo>
                  <a:pt x="3165" y="4443"/>
                </a:lnTo>
                <a:lnTo>
                  <a:pt x="3162" y="4444"/>
                </a:lnTo>
                <a:lnTo>
                  <a:pt x="3160" y="4445"/>
                </a:lnTo>
                <a:lnTo>
                  <a:pt x="3157" y="4446"/>
                </a:lnTo>
                <a:lnTo>
                  <a:pt x="3155" y="4447"/>
                </a:lnTo>
                <a:lnTo>
                  <a:pt x="3152" y="4447"/>
                </a:lnTo>
                <a:lnTo>
                  <a:pt x="3149" y="4447"/>
                </a:lnTo>
                <a:lnTo>
                  <a:pt x="3147" y="4447"/>
                </a:lnTo>
                <a:lnTo>
                  <a:pt x="3144" y="4447"/>
                </a:lnTo>
                <a:lnTo>
                  <a:pt x="2914" y="4414"/>
                </a:lnTo>
                <a:lnTo>
                  <a:pt x="2911" y="4413"/>
                </a:lnTo>
                <a:lnTo>
                  <a:pt x="2908" y="4413"/>
                </a:lnTo>
                <a:lnTo>
                  <a:pt x="2906" y="4412"/>
                </a:lnTo>
                <a:lnTo>
                  <a:pt x="2903" y="4410"/>
                </a:lnTo>
                <a:lnTo>
                  <a:pt x="2901" y="4409"/>
                </a:lnTo>
                <a:lnTo>
                  <a:pt x="2899" y="4408"/>
                </a:lnTo>
                <a:lnTo>
                  <a:pt x="2897" y="4406"/>
                </a:lnTo>
                <a:lnTo>
                  <a:pt x="2896" y="4404"/>
                </a:lnTo>
                <a:lnTo>
                  <a:pt x="2894" y="4403"/>
                </a:lnTo>
                <a:lnTo>
                  <a:pt x="2893" y="4401"/>
                </a:lnTo>
                <a:lnTo>
                  <a:pt x="2892" y="4399"/>
                </a:lnTo>
                <a:lnTo>
                  <a:pt x="2892" y="4397"/>
                </a:lnTo>
                <a:lnTo>
                  <a:pt x="2891" y="4395"/>
                </a:lnTo>
                <a:lnTo>
                  <a:pt x="2891" y="4392"/>
                </a:lnTo>
                <a:lnTo>
                  <a:pt x="2891" y="4390"/>
                </a:lnTo>
                <a:lnTo>
                  <a:pt x="2892" y="4388"/>
                </a:lnTo>
                <a:moveTo>
                  <a:pt x="4102" y="4426"/>
                </a:moveTo>
                <a:lnTo>
                  <a:pt x="4102" y="4428"/>
                </a:lnTo>
                <a:lnTo>
                  <a:pt x="4102" y="4430"/>
                </a:lnTo>
                <a:lnTo>
                  <a:pt x="4102" y="4433"/>
                </a:lnTo>
                <a:lnTo>
                  <a:pt x="4101" y="4435"/>
                </a:lnTo>
                <a:lnTo>
                  <a:pt x="4100" y="4437"/>
                </a:lnTo>
                <a:lnTo>
                  <a:pt x="4099" y="4439"/>
                </a:lnTo>
                <a:lnTo>
                  <a:pt x="4098" y="4441"/>
                </a:lnTo>
                <a:lnTo>
                  <a:pt x="4096" y="4442"/>
                </a:lnTo>
                <a:lnTo>
                  <a:pt x="4094" y="4444"/>
                </a:lnTo>
                <a:lnTo>
                  <a:pt x="4092" y="4445"/>
                </a:lnTo>
                <a:lnTo>
                  <a:pt x="4090" y="4447"/>
                </a:lnTo>
                <a:lnTo>
                  <a:pt x="4088" y="4448"/>
                </a:lnTo>
                <a:lnTo>
                  <a:pt x="4086" y="4449"/>
                </a:lnTo>
                <a:lnTo>
                  <a:pt x="4083" y="4450"/>
                </a:lnTo>
                <a:lnTo>
                  <a:pt x="4080" y="4451"/>
                </a:lnTo>
                <a:lnTo>
                  <a:pt x="4078" y="4451"/>
                </a:lnTo>
                <a:lnTo>
                  <a:pt x="3845" y="4470"/>
                </a:lnTo>
                <a:lnTo>
                  <a:pt x="3842" y="4470"/>
                </a:lnTo>
                <a:lnTo>
                  <a:pt x="3839" y="4470"/>
                </a:lnTo>
                <a:lnTo>
                  <a:pt x="3836" y="4470"/>
                </a:lnTo>
                <a:lnTo>
                  <a:pt x="3833" y="4469"/>
                </a:lnTo>
                <a:lnTo>
                  <a:pt x="3831" y="4468"/>
                </a:lnTo>
                <a:lnTo>
                  <a:pt x="3828" y="4467"/>
                </a:lnTo>
                <a:lnTo>
                  <a:pt x="3826" y="4466"/>
                </a:lnTo>
                <a:lnTo>
                  <a:pt x="3824" y="4465"/>
                </a:lnTo>
                <a:lnTo>
                  <a:pt x="3822" y="4463"/>
                </a:lnTo>
                <a:lnTo>
                  <a:pt x="3820" y="4462"/>
                </a:lnTo>
                <a:lnTo>
                  <a:pt x="3818" y="4460"/>
                </a:lnTo>
                <a:lnTo>
                  <a:pt x="3817" y="4458"/>
                </a:lnTo>
                <a:lnTo>
                  <a:pt x="3816" y="4456"/>
                </a:lnTo>
                <a:lnTo>
                  <a:pt x="3815" y="4454"/>
                </a:lnTo>
                <a:lnTo>
                  <a:pt x="3814" y="4452"/>
                </a:lnTo>
                <a:lnTo>
                  <a:pt x="3814" y="4450"/>
                </a:lnTo>
                <a:lnTo>
                  <a:pt x="3814" y="4448"/>
                </a:lnTo>
                <a:lnTo>
                  <a:pt x="3814" y="4446"/>
                </a:lnTo>
                <a:lnTo>
                  <a:pt x="3814" y="4443"/>
                </a:lnTo>
                <a:lnTo>
                  <a:pt x="3815" y="4441"/>
                </a:lnTo>
                <a:lnTo>
                  <a:pt x="3816" y="4439"/>
                </a:lnTo>
                <a:lnTo>
                  <a:pt x="3818" y="4437"/>
                </a:lnTo>
                <a:lnTo>
                  <a:pt x="3819" y="4436"/>
                </a:lnTo>
                <a:lnTo>
                  <a:pt x="3821" y="4434"/>
                </a:lnTo>
                <a:lnTo>
                  <a:pt x="3823" y="4432"/>
                </a:lnTo>
                <a:lnTo>
                  <a:pt x="3825" y="4431"/>
                </a:lnTo>
                <a:lnTo>
                  <a:pt x="3827" y="4430"/>
                </a:lnTo>
                <a:lnTo>
                  <a:pt x="3830" y="4428"/>
                </a:lnTo>
                <a:lnTo>
                  <a:pt x="3832" y="4428"/>
                </a:lnTo>
                <a:lnTo>
                  <a:pt x="3835" y="4427"/>
                </a:lnTo>
                <a:lnTo>
                  <a:pt x="3838" y="4426"/>
                </a:lnTo>
                <a:lnTo>
                  <a:pt x="3841" y="4426"/>
                </a:lnTo>
                <a:lnTo>
                  <a:pt x="3898" y="4423"/>
                </a:lnTo>
                <a:lnTo>
                  <a:pt x="3955" y="4419"/>
                </a:lnTo>
                <a:lnTo>
                  <a:pt x="4070" y="4408"/>
                </a:lnTo>
                <a:lnTo>
                  <a:pt x="4073" y="4408"/>
                </a:lnTo>
                <a:lnTo>
                  <a:pt x="4075" y="4408"/>
                </a:lnTo>
                <a:lnTo>
                  <a:pt x="4078" y="4408"/>
                </a:lnTo>
                <a:lnTo>
                  <a:pt x="4081" y="4408"/>
                </a:lnTo>
                <a:lnTo>
                  <a:pt x="4083" y="4409"/>
                </a:lnTo>
                <a:lnTo>
                  <a:pt x="4086" y="4410"/>
                </a:lnTo>
                <a:lnTo>
                  <a:pt x="4088" y="4411"/>
                </a:lnTo>
                <a:lnTo>
                  <a:pt x="4090" y="4412"/>
                </a:lnTo>
                <a:lnTo>
                  <a:pt x="4092" y="4413"/>
                </a:lnTo>
                <a:lnTo>
                  <a:pt x="4094" y="4415"/>
                </a:lnTo>
                <a:lnTo>
                  <a:pt x="4096" y="4417"/>
                </a:lnTo>
                <a:lnTo>
                  <a:pt x="4098" y="4418"/>
                </a:lnTo>
                <a:lnTo>
                  <a:pt x="4099" y="4420"/>
                </a:lnTo>
                <a:lnTo>
                  <a:pt x="4100" y="4422"/>
                </a:lnTo>
                <a:lnTo>
                  <a:pt x="4101" y="4424"/>
                </a:lnTo>
                <a:lnTo>
                  <a:pt x="4102" y="4426"/>
                </a:lnTo>
                <a:moveTo>
                  <a:pt x="3350" y="4444"/>
                </a:moveTo>
                <a:lnTo>
                  <a:pt x="3350" y="4442"/>
                </a:lnTo>
                <a:lnTo>
                  <a:pt x="3351" y="4440"/>
                </a:lnTo>
                <a:lnTo>
                  <a:pt x="3352" y="4438"/>
                </a:lnTo>
                <a:lnTo>
                  <a:pt x="3353" y="4436"/>
                </a:lnTo>
                <a:lnTo>
                  <a:pt x="3355" y="4434"/>
                </a:lnTo>
                <a:lnTo>
                  <a:pt x="3356" y="4432"/>
                </a:lnTo>
                <a:lnTo>
                  <a:pt x="3358" y="4431"/>
                </a:lnTo>
                <a:lnTo>
                  <a:pt x="3360" y="4429"/>
                </a:lnTo>
                <a:lnTo>
                  <a:pt x="3362" y="4428"/>
                </a:lnTo>
                <a:lnTo>
                  <a:pt x="3364" y="4427"/>
                </a:lnTo>
                <a:lnTo>
                  <a:pt x="3367" y="4426"/>
                </a:lnTo>
                <a:lnTo>
                  <a:pt x="3369" y="4425"/>
                </a:lnTo>
                <a:lnTo>
                  <a:pt x="3372" y="4424"/>
                </a:lnTo>
                <a:lnTo>
                  <a:pt x="3375" y="4424"/>
                </a:lnTo>
                <a:lnTo>
                  <a:pt x="3378" y="4424"/>
                </a:lnTo>
                <a:lnTo>
                  <a:pt x="3381" y="4424"/>
                </a:lnTo>
                <a:lnTo>
                  <a:pt x="3611" y="4432"/>
                </a:lnTo>
                <a:lnTo>
                  <a:pt x="3614" y="4432"/>
                </a:lnTo>
                <a:lnTo>
                  <a:pt x="3617" y="4432"/>
                </a:lnTo>
                <a:lnTo>
                  <a:pt x="3619" y="4433"/>
                </a:lnTo>
                <a:lnTo>
                  <a:pt x="3622" y="4434"/>
                </a:lnTo>
                <a:lnTo>
                  <a:pt x="3624" y="4435"/>
                </a:lnTo>
                <a:lnTo>
                  <a:pt x="3627" y="4436"/>
                </a:lnTo>
                <a:lnTo>
                  <a:pt x="3629" y="4437"/>
                </a:lnTo>
                <a:lnTo>
                  <a:pt x="3631" y="4439"/>
                </a:lnTo>
                <a:lnTo>
                  <a:pt x="3633" y="4440"/>
                </a:lnTo>
                <a:lnTo>
                  <a:pt x="3634" y="4442"/>
                </a:lnTo>
                <a:lnTo>
                  <a:pt x="3635" y="4444"/>
                </a:lnTo>
                <a:lnTo>
                  <a:pt x="3637" y="4446"/>
                </a:lnTo>
                <a:lnTo>
                  <a:pt x="3638" y="4448"/>
                </a:lnTo>
                <a:lnTo>
                  <a:pt x="3638" y="4450"/>
                </a:lnTo>
                <a:lnTo>
                  <a:pt x="3639" y="4452"/>
                </a:lnTo>
                <a:lnTo>
                  <a:pt x="3639" y="4454"/>
                </a:lnTo>
                <a:lnTo>
                  <a:pt x="3639" y="4456"/>
                </a:lnTo>
                <a:lnTo>
                  <a:pt x="3638" y="4458"/>
                </a:lnTo>
                <a:lnTo>
                  <a:pt x="3637" y="4460"/>
                </a:lnTo>
                <a:lnTo>
                  <a:pt x="3636" y="4462"/>
                </a:lnTo>
                <a:lnTo>
                  <a:pt x="3635" y="4464"/>
                </a:lnTo>
                <a:lnTo>
                  <a:pt x="3634" y="4466"/>
                </a:lnTo>
                <a:lnTo>
                  <a:pt x="3632" y="4468"/>
                </a:lnTo>
                <a:lnTo>
                  <a:pt x="3630" y="4469"/>
                </a:lnTo>
                <a:lnTo>
                  <a:pt x="3628" y="4470"/>
                </a:lnTo>
                <a:lnTo>
                  <a:pt x="3626" y="4472"/>
                </a:lnTo>
                <a:lnTo>
                  <a:pt x="3624" y="4473"/>
                </a:lnTo>
                <a:lnTo>
                  <a:pt x="3621" y="4473"/>
                </a:lnTo>
                <a:lnTo>
                  <a:pt x="3619" y="4474"/>
                </a:lnTo>
                <a:lnTo>
                  <a:pt x="3616" y="4475"/>
                </a:lnTo>
                <a:lnTo>
                  <a:pt x="3614" y="4475"/>
                </a:lnTo>
                <a:lnTo>
                  <a:pt x="3611" y="4475"/>
                </a:lnTo>
                <a:lnTo>
                  <a:pt x="3377" y="4467"/>
                </a:lnTo>
                <a:lnTo>
                  <a:pt x="3374" y="4467"/>
                </a:lnTo>
                <a:lnTo>
                  <a:pt x="3371" y="4466"/>
                </a:lnTo>
                <a:lnTo>
                  <a:pt x="3368" y="4466"/>
                </a:lnTo>
                <a:lnTo>
                  <a:pt x="3366" y="4465"/>
                </a:lnTo>
                <a:lnTo>
                  <a:pt x="3363" y="4464"/>
                </a:lnTo>
                <a:lnTo>
                  <a:pt x="3361" y="4462"/>
                </a:lnTo>
                <a:lnTo>
                  <a:pt x="3359" y="4461"/>
                </a:lnTo>
                <a:lnTo>
                  <a:pt x="3357" y="4460"/>
                </a:lnTo>
                <a:lnTo>
                  <a:pt x="3355" y="4458"/>
                </a:lnTo>
                <a:lnTo>
                  <a:pt x="3354" y="4456"/>
                </a:lnTo>
                <a:lnTo>
                  <a:pt x="3352" y="4454"/>
                </a:lnTo>
                <a:lnTo>
                  <a:pt x="3351" y="4453"/>
                </a:lnTo>
                <a:lnTo>
                  <a:pt x="3351" y="4451"/>
                </a:lnTo>
                <a:lnTo>
                  <a:pt x="3350" y="4448"/>
                </a:lnTo>
                <a:lnTo>
                  <a:pt x="3350" y="4446"/>
                </a:lnTo>
                <a:lnTo>
                  <a:pt x="3350" y="4444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 a list + image">
  <p:cSld name="MAIN_POINT_2_3">
    <p:spTree>
      <p:nvGrpSpPr>
        <p:cNvPr id="1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99"/>
          <p:cNvSpPr/>
          <p:nvPr/>
        </p:nvSpPr>
        <p:spPr>
          <a:xfrm>
            <a:off x="-11292" y="-8910"/>
            <a:ext cx="3125317" cy="14623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1" name="Google Shape;1461;p99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2" name="Google Shape;1462;p99"/>
          <p:cNvSpPr>
            <a:spLocks noGrp="1"/>
          </p:cNvSpPr>
          <p:nvPr>
            <p:ph type="pic" idx="2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1463" name="Google Shape;1463;p9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464" name="Google Shape;1464;p99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465" name="Google Shape;1465;p99"/>
          <p:cNvSpPr/>
          <p:nvPr/>
        </p:nvSpPr>
        <p:spPr>
          <a:xfrm>
            <a:off x="4855875" y="445025"/>
            <a:ext cx="3726000" cy="104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6" name="Google Shape;1466;p99"/>
          <p:cNvSpPr/>
          <p:nvPr/>
        </p:nvSpPr>
        <p:spPr>
          <a:xfrm>
            <a:off x="4855875" y="1753439"/>
            <a:ext cx="3726000" cy="1076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7" name="Google Shape;1467;p99"/>
          <p:cNvSpPr/>
          <p:nvPr/>
        </p:nvSpPr>
        <p:spPr>
          <a:xfrm>
            <a:off x="4855875" y="3070475"/>
            <a:ext cx="3726000" cy="1077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8" name="Google Shape;1468;p99"/>
          <p:cNvSpPr txBox="1">
            <a:spLocks noGrp="1"/>
          </p:cNvSpPr>
          <p:nvPr>
            <p:ph type="body" idx="1"/>
          </p:nvPr>
        </p:nvSpPr>
        <p:spPr>
          <a:xfrm>
            <a:off x="5481550" y="547625"/>
            <a:ext cx="29727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469" name="Google Shape;1469;p99"/>
          <p:cNvSpPr txBox="1">
            <a:spLocks noGrp="1"/>
          </p:cNvSpPr>
          <p:nvPr>
            <p:ph type="body" idx="3"/>
          </p:nvPr>
        </p:nvSpPr>
        <p:spPr>
          <a:xfrm>
            <a:off x="5481550" y="1872537"/>
            <a:ext cx="2972700" cy="8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470" name="Google Shape;1470;p99"/>
          <p:cNvSpPr txBox="1">
            <a:spLocks noGrp="1"/>
          </p:cNvSpPr>
          <p:nvPr>
            <p:ph type="body" idx="4"/>
          </p:nvPr>
        </p:nvSpPr>
        <p:spPr>
          <a:xfrm>
            <a:off x="5481550" y="3189875"/>
            <a:ext cx="2972700" cy="8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471" name="Google Shape;1471;p99"/>
          <p:cNvSpPr txBox="1"/>
          <p:nvPr/>
        </p:nvSpPr>
        <p:spPr>
          <a:xfrm>
            <a:off x="5041100" y="8336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1</a:t>
            </a:r>
            <a:endParaRPr>
              <a:solidFill>
                <a:schemeClr val="accen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472" name="Google Shape;1472;p99"/>
          <p:cNvSpPr txBox="1"/>
          <p:nvPr/>
        </p:nvSpPr>
        <p:spPr>
          <a:xfrm>
            <a:off x="5041100" y="2146400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2</a:t>
            </a:r>
            <a:endParaRPr>
              <a:solidFill>
                <a:schemeClr val="accen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473" name="Google Shape;1473;p99"/>
          <p:cNvSpPr txBox="1"/>
          <p:nvPr/>
        </p:nvSpPr>
        <p:spPr>
          <a:xfrm>
            <a:off x="5041100" y="345942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3</a:t>
            </a:r>
            <a:endParaRPr>
              <a:solidFill>
                <a:schemeClr val="accen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Points v1 1">
  <p:cSld name="CUSTOM_5_1_2">
    <p:spTree>
      <p:nvGrpSpPr>
        <p:cNvPr id="1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p100"/>
          <p:cNvSpPr/>
          <p:nvPr/>
        </p:nvSpPr>
        <p:spPr>
          <a:xfrm>
            <a:off x="-11292" y="-8910"/>
            <a:ext cx="3125317" cy="14623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6" name="Google Shape;1476;p100"/>
          <p:cNvSpPr/>
          <p:nvPr/>
        </p:nvSpPr>
        <p:spPr>
          <a:xfrm rot="368928">
            <a:off x="566252" y="4568973"/>
            <a:ext cx="1144743" cy="689725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7" name="Google Shape;1477;p100"/>
          <p:cNvSpPr/>
          <p:nvPr/>
        </p:nvSpPr>
        <p:spPr>
          <a:xfrm rot="-443081">
            <a:off x="3204064" y="4568977"/>
            <a:ext cx="917229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8" name="Google Shape;1478;p100"/>
          <p:cNvSpPr/>
          <p:nvPr/>
        </p:nvSpPr>
        <p:spPr>
          <a:xfrm rot="-128150">
            <a:off x="7660520" y="4568965"/>
            <a:ext cx="917234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9" name="Google Shape;1479;p100"/>
          <p:cNvSpPr/>
          <p:nvPr/>
        </p:nvSpPr>
        <p:spPr>
          <a:xfrm rot="262815">
            <a:off x="5120886" y="4679673"/>
            <a:ext cx="1144740" cy="689723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100"/>
          <p:cNvSpPr txBox="1">
            <a:spLocks noGrp="1"/>
          </p:cNvSpPr>
          <p:nvPr>
            <p:ph type="title"/>
          </p:nvPr>
        </p:nvSpPr>
        <p:spPr>
          <a:xfrm>
            <a:off x="339450" y="369925"/>
            <a:ext cx="84651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481" name="Google Shape;1481;p100"/>
          <p:cNvSpPr txBox="1">
            <a:spLocks noGrp="1"/>
          </p:cNvSpPr>
          <p:nvPr>
            <p:ph type="body" idx="1"/>
          </p:nvPr>
        </p:nvSpPr>
        <p:spPr>
          <a:xfrm>
            <a:off x="731600" y="1285368"/>
            <a:ext cx="20547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482" name="Google Shape;1482;p100"/>
          <p:cNvSpPr txBox="1">
            <a:spLocks noGrp="1"/>
          </p:cNvSpPr>
          <p:nvPr>
            <p:ph type="body" idx="2"/>
          </p:nvPr>
        </p:nvSpPr>
        <p:spPr>
          <a:xfrm>
            <a:off x="3634125" y="1285368"/>
            <a:ext cx="20547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483" name="Google Shape;1483;p100"/>
          <p:cNvSpPr txBox="1">
            <a:spLocks noGrp="1"/>
          </p:cNvSpPr>
          <p:nvPr>
            <p:ph type="body" idx="3"/>
          </p:nvPr>
        </p:nvSpPr>
        <p:spPr>
          <a:xfrm>
            <a:off x="6535500" y="1285368"/>
            <a:ext cx="20547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3">
          <p15:clr>
            <a:srgbClr val="E46962"/>
          </p15:clr>
        </p15:guide>
        <p15:guide id="2" pos="282">
          <p15:clr>
            <a:srgbClr val="E46962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Points v2">
  <p:cSld name="CUSTOM_5_1_1">
    <p:spTree>
      <p:nvGrpSpPr>
        <p:cNvPr id="1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p101"/>
          <p:cNvSpPr/>
          <p:nvPr/>
        </p:nvSpPr>
        <p:spPr>
          <a:xfrm rot="10800000" flipH="1">
            <a:off x="0" y="3681153"/>
            <a:ext cx="3125317" cy="1462352"/>
          </a:xfrm>
          <a:custGeom>
            <a:avLst/>
            <a:gdLst/>
            <a:ahLst/>
            <a:cxnLst/>
            <a:rect l="l" t="t" r="r" b="b"/>
            <a:pathLst>
              <a:path w="12759" h="5970" extrusionOk="0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6" name="Google Shape;1486;p101"/>
          <p:cNvSpPr/>
          <p:nvPr/>
        </p:nvSpPr>
        <p:spPr>
          <a:xfrm rot="566588">
            <a:off x="8364933" y="-65727"/>
            <a:ext cx="1144737" cy="689721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101"/>
          <p:cNvSpPr txBox="1">
            <a:spLocks noGrp="1"/>
          </p:cNvSpPr>
          <p:nvPr>
            <p:ph type="title"/>
          </p:nvPr>
        </p:nvSpPr>
        <p:spPr>
          <a:xfrm>
            <a:off x="313501" y="369925"/>
            <a:ext cx="81960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488" name="Google Shape;1488;p101"/>
          <p:cNvSpPr txBox="1">
            <a:spLocks noGrp="1"/>
          </p:cNvSpPr>
          <p:nvPr>
            <p:ph type="body" idx="1"/>
          </p:nvPr>
        </p:nvSpPr>
        <p:spPr>
          <a:xfrm>
            <a:off x="313500" y="1389700"/>
            <a:ext cx="8425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489" name="Google Shape;1489;p101"/>
          <p:cNvSpPr txBox="1">
            <a:spLocks noGrp="1"/>
          </p:cNvSpPr>
          <p:nvPr>
            <p:ph type="body" idx="2"/>
          </p:nvPr>
        </p:nvSpPr>
        <p:spPr>
          <a:xfrm>
            <a:off x="313500" y="2535425"/>
            <a:ext cx="8425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490" name="Google Shape;1490;p101"/>
          <p:cNvSpPr txBox="1">
            <a:spLocks noGrp="1"/>
          </p:cNvSpPr>
          <p:nvPr>
            <p:ph type="body" idx="3"/>
          </p:nvPr>
        </p:nvSpPr>
        <p:spPr>
          <a:xfrm>
            <a:off x="313500" y="3911875"/>
            <a:ext cx="8425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3">
          <p15:clr>
            <a:srgbClr val="E46962"/>
          </p15:clr>
        </p15:guide>
        <p15:guide id="2" pos="264">
          <p15:clr>
            <a:srgbClr val="E46962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Points v1 1">
  <p:cSld name="CUSTOM_5_1_4">
    <p:spTree>
      <p:nvGrpSpPr>
        <p:cNvPr id="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" name="Google Shape;1492;p102"/>
          <p:cNvSpPr/>
          <p:nvPr/>
        </p:nvSpPr>
        <p:spPr>
          <a:xfrm>
            <a:off x="4710653" y="3662751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3" name="Google Shape;1493;p102"/>
          <p:cNvSpPr txBox="1">
            <a:spLocks noGrp="1"/>
          </p:cNvSpPr>
          <p:nvPr>
            <p:ph type="title"/>
          </p:nvPr>
        </p:nvSpPr>
        <p:spPr>
          <a:xfrm>
            <a:off x="396825" y="369925"/>
            <a:ext cx="8455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494" name="Google Shape;1494;p102"/>
          <p:cNvSpPr txBox="1">
            <a:spLocks noGrp="1"/>
          </p:cNvSpPr>
          <p:nvPr>
            <p:ph type="body" idx="1"/>
          </p:nvPr>
        </p:nvSpPr>
        <p:spPr>
          <a:xfrm>
            <a:off x="396825" y="1363050"/>
            <a:ext cx="3413700" cy="24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495" name="Google Shape;1495;p102"/>
          <p:cNvSpPr txBox="1">
            <a:spLocks noGrp="1"/>
          </p:cNvSpPr>
          <p:nvPr>
            <p:ph type="body" idx="2"/>
          </p:nvPr>
        </p:nvSpPr>
        <p:spPr>
          <a:xfrm>
            <a:off x="5163925" y="1363050"/>
            <a:ext cx="3413700" cy="24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496" name="Google Shape;1496;p102"/>
          <p:cNvSpPr/>
          <p:nvPr/>
        </p:nvSpPr>
        <p:spPr>
          <a:xfrm rot="633396">
            <a:off x="8493451" y="-76197"/>
            <a:ext cx="917236" cy="689725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 1">
  <p:cSld name="Default Slide_2_1">
    <p:spTree>
      <p:nvGrpSpPr>
        <p:cNvPr id="1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Points v1">
  <p:cSld name="CUSTOM_5_1_5_2"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p104"/>
          <p:cNvSpPr/>
          <p:nvPr/>
        </p:nvSpPr>
        <p:spPr>
          <a:xfrm rot="-224338">
            <a:off x="-61798" y="4492763"/>
            <a:ext cx="917235" cy="689723"/>
          </a:xfrm>
          <a:custGeom>
            <a:avLst/>
            <a:gdLst/>
            <a:ahLst/>
            <a:cxnLst/>
            <a:rect l="l" t="t" r="r" b="b"/>
            <a:pathLst>
              <a:path w="3306" h="2486" extrusionOk="0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0" name="Google Shape;1500;p104"/>
          <p:cNvSpPr/>
          <p:nvPr/>
        </p:nvSpPr>
        <p:spPr>
          <a:xfrm>
            <a:off x="-874673" y="-676922"/>
            <a:ext cx="3848510" cy="1136471"/>
          </a:xfrm>
          <a:custGeom>
            <a:avLst/>
            <a:gdLst/>
            <a:ahLst/>
            <a:cxnLst/>
            <a:rect l="l" t="t" r="r" b="b"/>
            <a:pathLst>
              <a:path w="15154" h="4475" extrusionOk="0">
                <a:moveTo>
                  <a:pt x="12494" y="43"/>
                </a:moveTo>
                <a:lnTo>
                  <a:pt x="12265" y="45"/>
                </a:lnTo>
                <a:lnTo>
                  <a:pt x="12262" y="45"/>
                </a:lnTo>
                <a:lnTo>
                  <a:pt x="12260" y="45"/>
                </a:lnTo>
                <a:lnTo>
                  <a:pt x="12257" y="44"/>
                </a:lnTo>
                <a:lnTo>
                  <a:pt x="12254" y="43"/>
                </a:lnTo>
                <a:lnTo>
                  <a:pt x="12252" y="43"/>
                </a:lnTo>
                <a:lnTo>
                  <a:pt x="12250" y="42"/>
                </a:lnTo>
                <a:lnTo>
                  <a:pt x="12247" y="40"/>
                </a:lnTo>
                <a:lnTo>
                  <a:pt x="12245" y="39"/>
                </a:lnTo>
                <a:lnTo>
                  <a:pt x="12244" y="38"/>
                </a:lnTo>
                <a:lnTo>
                  <a:pt x="12242" y="36"/>
                </a:lnTo>
                <a:lnTo>
                  <a:pt x="12240" y="34"/>
                </a:lnTo>
                <a:lnTo>
                  <a:pt x="12239" y="32"/>
                </a:lnTo>
                <a:lnTo>
                  <a:pt x="12238" y="30"/>
                </a:lnTo>
                <a:lnTo>
                  <a:pt x="12237" y="28"/>
                </a:lnTo>
                <a:lnTo>
                  <a:pt x="12237" y="26"/>
                </a:lnTo>
                <a:lnTo>
                  <a:pt x="12236" y="24"/>
                </a:lnTo>
                <a:lnTo>
                  <a:pt x="12236" y="22"/>
                </a:lnTo>
                <a:lnTo>
                  <a:pt x="12237" y="20"/>
                </a:lnTo>
                <a:lnTo>
                  <a:pt x="12237" y="18"/>
                </a:lnTo>
                <a:lnTo>
                  <a:pt x="12238" y="15"/>
                </a:lnTo>
                <a:lnTo>
                  <a:pt x="12239" y="14"/>
                </a:lnTo>
                <a:lnTo>
                  <a:pt x="12241" y="12"/>
                </a:lnTo>
                <a:lnTo>
                  <a:pt x="12242" y="10"/>
                </a:lnTo>
                <a:lnTo>
                  <a:pt x="12244" y="8"/>
                </a:lnTo>
                <a:lnTo>
                  <a:pt x="12246" y="7"/>
                </a:lnTo>
                <a:lnTo>
                  <a:pt x="12248" y="6"/>
                </a:lnTo>
                <a:lnTo>
                  <a:pt x="12251" y="4"/>
                </a:lnTo>
                <a:lnTo>
                  <a:pt x="12253" y="3"/>
                </a:lnTo>
                <a:lnTo>
                  <a:pt x="12256" y="2"/>
                </a:lnTo>
                <a:lnTo>
                  <a:pt x="12258" y="2"/>
                </a:lnTo>
                <a:lnTo>
                  <a:pt x="12261" y="1"/>
                </a:lnTo>
                <a:lnTo>
                  <a:pt x="12264" y="1"/>
                </a:lnTo>
                <a:lnTo>
                  <a:pt x="12495" y="0"/>
                </a:lnTo>
                <a:lnTo>
                  <a:pt x="12498" y="0"/>
                </a:lnTo>
                <a:lnTo>
                  <a:pt x="12501" y="0"/>
                </a:lnTo>
                <a:lnTo>
                  <a:pt x="12503" y="1"/>
                </a:lnTo>
                <a:lnTo>
                  <a:pt x="12506" y="2"/>
                </a:lnTo>
                <a:lnTo>
                  <a:pt x="12508" y="3"/>
                </a:lnTo>
                <a:lnTo>
                  <a:pt x="12511" y="4"/>
                </a:lnTo>
                <a:lnTo>
                  <a:pt x="12513" y="5"/>
                </a:lnTo>
                <a:lnTo>
                  <a:pt x="12515" y="6"/>
                </a:lnTo>
                <a:lnTo>
                  <a:pt x="12517" y="8"/>
                </a:lnTo>
                <a:lnTo>
                  <a:pt x="12518" y="10"/>
                </a:lnTo>
                <a:lnTo>
                  <a:pt x="12520" y="12"/>
                </a:lnTo>
                <a:lnTo>
                  <a:pt x="12521" y="13"/>
                </a:lnTo>
                <a:lnTo>
                  <a:pt x="12522" y="16"/>
                </a:lnTo>
                <a:lnTo>
                  <a:pt x="12523" y="18"/>
                </a:lnTo>
                <a:lnTo>
                  <a:pt x="12523" y="20"/>
                </a:lnTo>
                <a:lnTo>
                  <a:pt x="12523" y="22"/>
                </a:lnTo>
                <a:lnTo>
                  <a:pt x="12523" y="24"/>
                </a:lnTo>
                <a:lnTo>
                  <a:pt x="12523" y="26"/>
                </a:lnTo>
                <a:lnTo>
                  <a:pt x="12522" y="28"/>
                </a:lnTo>
                <a:lnTo>
                  <a:pt x="12521" y="30"/>
                </a:lnTo>
                <a:lnTo>
                  <a:pt x="12520" y="32"/>
                </a:lnTo>
                <a:lnTo>
                  <a:pt x="12518" y="34"/>
                </a:lnTo>
                <a:lnTo>
                  <a:pt x="12517" y="36"/>
                </a:lnTo>
                <a:lnTo>
                  <a:pt x="12515" y="37"/>
                </a:lnTo>
                <a:lnTo>
                  <a:pt x="12513" y="38"/>
                </a:lnTo>
                <a:lnTo>
                  <a:pt x="12510" y="40"/>
                </a:lnTo>
                <a:lnTo>
                  <a:pt x="12508" y="41"/>
                </a:lnTo>
                <a:lnTo>
                  <a:pt x="12505" y="41"/>
                </a:lnTo>
                <a:lnTo>
                  <a:pt x="12503" y="42"/>
                </a:lnTo>
                <a:lnTo>
                  <a:pt x="12500" y="43"/>
                </a:lnTo>
                <a:lnTo>
                  <a:pt x="12497" y="43"/>
                </a:lnTo>
                <a:lnTo>
                  <a:pt x="12494" y="43"/>
                </a:lnTo>
                <a:moveTo>
                  <a:pt x="12699" y="25"/>
                </a:moveTo>
                <a:lnTo>
                  <a:pt x="12699" y="23"/>
                </a:lnTo>
                <a:lnTo>
                  <a:pt x="12700" y="21"/>
                </a:lnTo>
                <a:lnTo>
                  <a:pt x="12701" y="19"/>
                </a:lnTo>
                <a:lnTo>
                  <a:pt x="12702" y="17"/>
                </a:lnTo>
                <a:lnTo>
                  <a:pt x="12703" y="15"/>
                </a:lnTo>
                <a:lnTo>
                  <a:pt x="12704" y="13"/>
                </a:lnTo>
                <a:lnTo>
                  <a:pt x="12706" y="11"/>
                </a:lnTo>
                <a:lnTo>
                  <a:pt x="12708" y="10"/>
                </a:lnTo>
                <a:lnTo>
                  <a:pt x="12710" y="9"/>
                </a:lnTo>
                <a:lnTo>
                  <a:pt x="12712" y="7"/>
                </a:lnTo>
                <a:lnTo>
                  <a:pt x="12715" y="6"/>
                </a:lnTo>
                <a:lnTo>
                  <a:pt x="12717" y="6"/>
                </a:lnTo>
                <a:lnTo>
                  <a:pt x="12720" y="5"/>
                </a:lnTo>
                <a:lnTo>
                  <a:pt x="12723" y="4"/>
                </a:lnTo>
                <a:lnTo>
                  <a:pt x="12725" y="4"/>
                </a:lnTo>
                <a:lnTo>
                  <a:pt x="12728" y="4"/>
                </a:lnTo>
                <a:lnTo>
                  <a:pt x="12959" y="14"/>
                </a:lnTo>
                <a:lnTo>
                  <a:pt x="12962" y="14"/>
                </a:lnTo>
                <a:lnTo>
                  <a:pt x="12965" y="14"/>
                </a:lnTo>
                <a:lnTo>
                  <a:pt x="12968" y="15"/>
                </a:lnTo>
                <a:lnTo>
                  <a:pt x="12970" y="16"/>
                </a:lnTo>
                <a:lnTo>
                  <a:pt x="12973" y="17"/>
                </a:lnTo>
                <a:lnTo>
                  <a:pt x="12975" y="18"/>
                </a:lnTo>
                <a:lnTo>
                  <a:pt x="12977" y="19"/>
                </a:lnTo>
                <a:lnTo>
                  <a:pt x="12979" y="21"/>
                </a:lnTo>
                <a:lnTo>
                  <a:pt x="12981" y="23"/>
                </a:lnTo>
                <a:lnTo>
                  <a:pt x="12982" y="24"/>
                </a:lnTo>
                <a:lnTo>
                  <a:pt x="12984" y="26"/>
                </a:lnTo>
                <a:lnTo>
                  <a:pt x="12985" y="28"/>
                </a:lnTo>
                <a:lnTo>
                  <a:pt x="12985" y="30"/>
                </a:lnTo>
                <a:lnTo>
                  <a:pt x="12986" y="33"/>
                </a:lnTo>
                <a:lnTo>
                  <a:pt x="12986" y="35"/>
                </a:lnTo>
                <a:lnTo>
                  <a:pt x="12986" y="37"/>
                </a:lnTo>
                <a:lnTo>
                  <a:pt x="12986" y="39"/>
                </a:lnTo>
                <a:lnTo>
                  <a:pt x="12985" y="41"/>
                </a:lnTo>
                <a:lnTo>
                  <a:pt x="12984" y="43"/>
                </a:lnTo>
                <a:lnTo>
                  <a:pt x="12983" y="45"/>
                </a:lnTo>
                <a:lnTo>
                  <a:pt x="12982" y="47"/>
                </a:lnTo>
                <a:lnTo>
                  <a:pt x="12980" y="49"/>
                </a:lnTo>
                <a:lnTo>
                  <a:pt x="12978" y="50"/>
                </a:lnTo>
                <a:lnTo>
                  <a:pt x="12976" y="52"/>
                </a:lnTo>
                <a:lnTo>
                  <a:pt x="12974" y="53"/>
                </a:lnTo>
                <a:lnTo>
                  <a:pt x="12972" y="54"/>
                </a:lnTo>
                <a:lnTo>
                  <a:pt x="12969" y="55"/>
                </a:lnTo>
                <a:lnTo>
                  <a:pt x="12967" y="56"/>
                </a:lnTo>
                <a:lnTo>
                  <a:pt x="12964" y="57"/>
                </a:lnTo>
                <a:lnTo>
                  <a:pt x="12961" y="57"/>
                </a:lnTo>
                <a:lnTo>
                  <a:pt x="12958" y="57"/>
                </a:lnTo>
                <a:lnTo>
                  <a:pt x="12955" y="57"/>
                </a:lnTo>
                <a:lnTo>
                  <a:pt x="12726" y="48"/>
                </a:lnTo>
                <a:lnTo>
                  <a:pt x="12723" y="48"/>
                </a:lnTo>
                <a:lnTo>
                  <a:pt x="12720" y="47"/>
                </a:lnTo>
                <a:lnTo>
                  <a:pt x="12718" y="47"/>
                </a:lnTo>
                <a:lnTo>
                  <a:pt x="12715" y="46"/>
                </a:lnTo>
                <a:lnTo>
                  <a:pt x="12713" y="45"/>
                </a:lnTo>
                <a:lnTo>
                  <a:pt x="12710" y="43"/>
                </a:lnTo>
                <a:lnTo>
                  <a:pt x="12708" y="42"/>
                </a:lnTo>
                <a:lnTo>
                  <a:pt x="12706" y="41"/>
                </a:lnTo>
                <a:lnTo>
                  <a:pt x="12705" y="39"/>
                </a:lnTo>
                <a:lnTo>
                  <a:pt x="12703" y="37"/>
                </a:lnTo>
                <a:lnTo>
                  <a:pt x="12702" y="35"/>
                </a:lnTo>
                <a:lnTo>
                  <a:pt x="12701" y="34"/>
                </a:lnTo>
                <a:lnTo>
                  <a:pt x="12700" y="31"/>
                </a:lnTo>
                <a:lnTo>
                  <a:pt x="12699" y="29"/>
                </a:lnTo>
                <a:lnTo>
                  <a:pt x="12699" y="27"/>
                </a:lnTo>
                <a:lnTo>
                  <a:pt x="12699" y="25"/>
                </a:lnTo>
                <a:moveTo>
                  <a:pt x="12060" y="29"/>
                </a:moveTo>
                <a:lnTo>
                  <a:pt x="12060" y="31"/>
                </a:lnTo>
                <a:lnTo>
                  <a:pt x="12060" y="33"/>
                </a:lnTo>
                <a:lnTo>
                  <a:pt x="12059" y="35"/>
                </a:lnTo>
                <a:lnTo>
                  <a:pt x="12059" y="38"/>
                </a:lnTo>
                <a:lnTo>
                  <a:pt x="12058" y="39"/>
                </a:lnTo>
                <a:lnTo>
                  <a:pt x="12056" y="41"/>
                </a:lnTo>
                <a:lnTo>
                  <a:pt x="12055" y="43"/>
                </a:lnTo>
                <a:lnTo>
                  <a:pt x="12053" y="45"/>
                </a:lnTo>
                <a:lnTo>
                  <a:pt x="12051" y="46"/>
                </a:lnTo>
                <a:lnTo>
                  <a:pt x="12049" y="47"/>
                </a:lnTo>
                <a:lnTo>
                  <a:pt x="12047" y="49"/>
                </a:lnTo>
                <a:lnTo>
                  <a:pt x="12044" y="50"/>
                </a:lnTo>
                <a:lnTo>
                  <a:pt x="12042" y="51"/>
                </a:lnTo>
                <a:lnTo>
                  <a:pt x="12039" y="51"/>
                </a:lnTo>
                <a:lnTo>
                  <a:pt x="12036" y="52"/>
                </a:lnTo>
                <a:lnTo>
                  <a:pt x="12033" y="52"/>
                </a:lnTo>
                <a:lnTo>
                  <a:pt x="11805" y="66"/>
                </a:lnTo>
                <a:lnTo>
                  <a:pt x="11802" y="66"/>
                </a:lnTo>
                <a:lnTo>
                  <a:pt x="11799" y="66"/>
                </a:lnTo>
                <a:lnTo>
                  <a:pt x="11797" y="66"/>
                </a:lnTo>
                <a:lnTo>
                  <a:pt x="11794" y="65"/>
                </a:lnTo>
                <a:lnTo>
                  <a:pt x="11791" y="64"/>
                </a:lnTo>
                <a:lnTo>
                  <a:pt x="11789" y="63"/>
                </a:lnTo>
                <a:lnTo>
                  <a:pt x="11786" y="62"/>
                </a:lnTo>
                <a:lnTo>
                  <a:pt x="11784" y="61"/>
                </a:lnTo>
                <a:lnTo>
                  <a:pt x="11782" y="59"/>
                </a:lnTo>
                <a:lnTo>
                  <a:pt x="11780" y="58"/>
                </a:lnTo>
                <a:lnTo>
                  <a:pt x="11779" y="56"/>
                </a:lnTo>
                <a:lnTo>
                  <a:pt x="11777" y="54"/>
                </a:lnTo>
                <a:lnTo>
                  <a:pt x="11776" y="52"/>
                </a:lnTo>
                <a:lnTo>
                  <a:pt x="11775" y="50"/>
                </a:lnTo>
                <a:lnTo>
                  <a:pt x="11775" y="48"/>
                </a:lnTo>
                <a:lnTo>
                  <a:pt x="11774" y="46"/>
                </a:lnTo>
                <a:lnTo>
                  <a:pt x="11774" y="44"/>
                </a:lnTo>
                <a:lnTo>
                  <a:pt x="11774" y="42"/>
                </a:lnTo>
                <a:lnTo>
                  <a:pt x="11775" y="39"/>
                </a:lnTo>
                <a:lnTo>
                  <a:pt x="11775" y="37"/>
                </a:lnTo>
                <a:lnTo>
                  <a:pt x="11776" y="36"/>
                </a:lnTo>
                <a:lnTo>
                  <a:pt x="11777" y="34"/>
                </a:lnTo>
                <a:lnTo>
                  <a:pt x="11779" y="32"/>
                </a:lnTo>
                <a:lnTo>
                  <a:pt x="11780" y="30"/>
                </a:lnTo>
                <a:lnTo>
                  <a:pt x="11782" y="29"/>
                </a:lnTo>
                <a:lnTo>
                  <a:pt x="11784" y="27"/>
                </a:lnTo>
                <a:lnTo>
                  <a:pt x="11786" y="26"/>
                </a:lnTo>
                <a:lnTo>
                  <a:pt x="11789" y="25"/>
                </a:lnTo>
                <a:lnTo>
                  <a:pt x="11791" y="24"/>
                </a:lnTo>
                <a:lnTo>
                  <a:pt x="11794" y="23"/>
                </a:lnTo>
                <a:lnTo>
                  <a:pt x="11796" y="22"/>
                </a:lnTo>
                <a:lnTo>
                  <a:pt x="11799" y="22"/>
                </a:lnTo>
                <a:lnTo>
                  <a:pt x="12030" y="9"/>
                </a:lnTo>
                <a:lnTo>
                  <a:pt x="12033" y="9"/>
                </a:lnTo>
                <a:lnTo>
                  <a:pt x="12036" y="9"/>
                </a:lnTo>
                <a:lnTo>
                  <a:pt x="12038" y="9"/>
                </a:lnTo>
                <a:lnTo>
                  <a:pt x="12041" y="10"/>
                </a:lnTo>
                <a:lnTo>
                  <a:pt x="12044" y="11"/>
                </a:lnTo>
                <a:lnTo>
                  <a:pt x="12046" y="12"/>
                </a:lnTo>
                <a:lnTo>
                  <a:pt x="12048" y="13"/>
                </a:lnTo>
                <a:lnTo>
                  <a:pt x="12050" y="14"/>
                </a:lnTo>
                <a:lnTo>
                  <a:pt x="12052" y="16"/>
                </a:lnTo>
                <a:lnTo>
                  <a:pt x="12054" y="17"/>
                </a:lnTo>
                <a:lnTo>
                  <a:pt x="12056" y="19"/>
                </a:lnTo>
                <a:lnTo>
                  <a:pt x="12057" y="21"/>
                </a:lnTo>
                <a:lnTo>
                  <a:pt x="12058" y="23"/>
                </a:lnTo>
                <a:lnTo>
                  <a:pt x="12059" y="25"/>
                </a:lnTo>
                <a:lnTo>
                  <a:pt x="12060" y="27"/>
                </a:lnTo>
                <a:lnTo>
                  <a:pt x="12060" y="29"/>
                </a:lnTo>
                <a:moveTo>
                  <a:pt x="13160" y="48"/>
                </a:moveTo>
                <a:lnTo>
                  <a:pt x="13160" y="46"/>
                </a:lnTo>
                <a:lnTo>
                  <a:pt x="13161" y="44"/>
                </a:lnTo>
                <a:lnTo>
                  <a:pt x="13162" y="42"/>
                </a:lnTo>
                <a:lnTo>
                  <a:pt x="13163" y="40"/>
                </a:lnTo>
                <a:lnTo>
                  <a:pt x="13165" y="38"/>
                </a:lnTo>
                <a:lnTo>
                  <a:pt x="13166" y="36"/>
                </a:lnTo>
                <a:lnTo>
                  <a:pt x="13168" y="35"/>
                </a:lnTo>
                <a:lnTo>
                  <a:pt x="13170" y="33"/>
                </a:lnTo>
                <a:lnTo>
                  <a:pt x="13172" y="32"/>
                </a:lnTo>
                <a:lnTo>
                  <a:pt x="13175" y="31"/>
                </a:lnTo>
                <a:lnTo>
                  <a:pt x="13177" y="30"/>
                </a:lnTo>
                <a:lnTo>
                  <a:pt x="13180" y="29"/>
                </a:lnTo>
                <a:lnTo>
                  <a:pt x="13182" y="28"/>
                </a:lnTo>
                <a:lnTo>
                  <a:pt x="13185" y="28"/>
                </a:lnTo>
                <a:lnTo>
                  <a:pt x="13188" y="28"/>
                </a:lnTo>
                <a:lnTo>
                  <a:pt x="13191" y="28"/>
                </a:lnTo>
                <a:lnTo>
                  <a:pt x="13423" y="47"/>
                </a:lnTo>
                <a:lnTo>
                  <a:pt x="13426" y="47"/>
                </a:lnTo>
                <a:lnTo>
                  <a:pt x="13429" y="48"/>
                </a:lnTo>
                <a:lnTo>
                  <a:pt x="13432" y="49"/>
                </a:lnTo>
                <a:lnTo>
                  <a:pt x="13434" y="49"/>
                </a:lnTo>
                <a:lnTo>
                  <a:pt x="13436" y="51"/>
                </a:lnTo>
                <a:lnTo>
                  <a:pt x="13439" y="52"/>
                </a:lnTo>
                <a:lnTo>
                  <a:pt x="13441" y="53"/>
                </a:lnTo>
                <a:lnTo>
                  <a:pt x="13442" y="55"/>
                </a:lnTo>
                <a:lnTo>
                  <a:pt x="13444" y="57"/>
                </a:lnTo>
                <a:lnTo>
                  <a:pt x="13445" y="58"/>
                </a:lnTo>
                <a:lnTo>
                  <a:pt x="13446" y="60"/>
                </a:lnTo>
                <a:lnTo>
                  <a:pt x="13447" y="62"/>
                </a:lnTo>
                <a:lnTo>
                  <a:pt x="13448" y="64"/>
                </a:lnTo>
                <a:lnTo>
                  <a:pt x="13448" y="67"/>
                </a:lnTo>
                <a:lnTo>
                  <a:pt x="13448" y="69"/>
                </a:lnTo>
                <a:lnTo>
                  <a:pt x="13448" y="71"/>
                </a:lnTo>
                <a:lnTo>
                  <a:pt x="13448" y="73"/>
                </a:lnTo>
                <a:lnTo>
                  <a:pt x="13447" y="75"/>
                </a:lnTo>
                <a:lnTo>
                  <a:pt x="13446" y="77"/>
                </a:lnTo>
                <a:lnTo>
                  <a:pt x="13445" y="79"/>
                </a:lnTo>
                <a:lnTo>
                  <a:pt x="13443" y="81"/>
                </a:lnTo>
                <a:lnTo>
                  <a:pt x="13441" y="83"/>
                </a:lnTo>
                <a:lnTo>
                  <a:pt x="13439" y="84"/>
                </a:lnTo>
                <a:lnTo>
                  <a:pt x="13437" y="86"/>
                </a:lnTo>
                <a:lnTo>
                  <a:pt x="13435" y="87"/>
                </a:lnTo>
                <a:lnTo>
                  <a:pt x="13433" y="88"/>
                </a:lnTo>
                <a:lnTo>
                  <a:pt x="13430" y="89"/>
                </a:lnTo>
                <a:lnTo>
                  <a:pt x="13428" y="90"/>
                </a:lnTo>
                <a:lnTo>
                  <a:pt x="13425" y="90"/>
                </a:lnTo>
                <a:lnTo>
                  <a:pt x="13422" y="90"/>
                </a:lnTo>
                <a:lnTo>
                  <a:pt x="13419" y="90"/>
                </a:lnTo>
                <a:lnTo>
                  <a:pt x="13416" y="90"/>
                </a:lnTo>
                <a:lnTo>
                  <a:pt x="13186" y="71"/>
                </a:lnTo>
                <a:lnTo>
                  <a:pt x="13183" y="71"/>
                </a:lnTo>
                <a:lnTo>
                  <a:pt x="13180" y="70"/>
                </a:lnTo>
                <a:lnTo>
                  <a:pt x="13178" y="69"/>
                </a:lnTo>
                <a:lnTo>
                  <a:pt x="13175" y="69"/>
                </a:lnTo>
                <a:lnTo>
                  <a:pt x="13173" y="67"/>
                </a:lnTo>
                <a:lnTo>
                  <a:pt x="13170" y="66"/>
                </a:lnTo>
                <a:lnTo>
                  <a:pt x="13168" y="65"/>
                </a:lnTo>
                <a:lnTo>
                  <a:pt x="13166" y="63"/>
                </a:lnTo>
                <a:lnTo>
                  <a:pt x="13165" y="62"/>
                </a:lnTo>
                <a:lnTo>
                  <a:pt x="13163" y="60"/>
                </a:lnTo>
                <a:lnTo>
                  <a:pt x="13162" y="58"/>
                </a:lnTo>
                <a:lnTo>
                  <a:pt x="13161" y="56"/>
                </a:lnTo>
                <a:lnTo>
                  <a:pt x="13160" y="54"/>
                </a:lnTo>
                <a:lnTo>
                  <a:pt x="13160" y="52"/>
                </a:lnTo>
                <a:lnTo>
                  <a:pt x="13160" y="50"/>
                </a:lnTo>
                <a:lnTo>
                  <a:pt x="13160" y="48"/>
                </a:lnTo>
                <a:moveTo>
                  <a:pt x="11599" y="62"/>
                </a:moveTo>
                <a:lnTo>
                  <a:pt x="11599" y="64"/>
                </a:lnTo>
                <a:lnTo>
                  <a:pt x="11599" y="66"/>
                </a:lnTo>
                <a:lnTo>
                  <a:pt x="11599" y="69"/>
                </a:lnTo>
                <a:lnTo>
                  <a:pt x="11598" y="71"/>
                </a:lnTo>
                <a:lnTo>
                  <a:pt x="11598" y="73"/>
                </a:lnTo>
                <a:lnTo>
                  <a:pt x="11596" y="75"/>
                </a:lnTo>
                <a:lnTo>
                  <a:pt x="11595" y="76"/>
                </a:lnTo>
                <a:lnTo>
                  <a:pt x="11594" y="78"/>
                </a:lnTo>
                <a:lnTo>
                  <a:pt x="11592" y="80"/>
                </a:lnTo>
                <a:lnTo>
                  <a:pt x="11590" y="81"/>
                </a:lnTo>
                <a:lnTo>
                  <a:pt x="11588" y="82"/>
                </a:lnTo>
                <a:lnTo>
                  <a:pt x="11586" y="83"/>
                </a:lnTo>
                <a:lnTo>
                  <a:pt x="11583" y="84"/>
                </a:lnTo>
                <a:lnTo>
                  <a:pt x="11581" y="85"/>
                </a:lnTo>
                <a:lnTo>
                  <a:pt x="11578" y="86"/>
                </a:lnTo>
                <a:lnTo>
                  <a:pt x="11575" y="86"/>
                </a:lnTo>
                <a:lnTo>
                  <a:pt x="11348" y="114"/>
                </a:lnTo>
                <a:lnTo>
                  <a:pt x="11345" y="114"/>
                </a:lnTo>
                <a:lnTo>
                  <a:pt x="11342" y="114"/>
                </a:lnTo>
                <a:lnTo>
                  <a:pt x="11340" y="114"/>
                </a:lnTo>
                <a:lnTo>
                  <a:pt x="11337" y="114"/>
                </a:lnTo>
                <a:lnTo>
                  <a:pt x="11334" y="113"/>
                </a:lnTo>
                <a:lnTo>
                  <a:pt x="11332" y="112"/>
                </a:lnTo>
                <a:lnTo>
                  <a:pt x="11329" y="111"/>
                </a:lnTo>
                <a:lnTo>
                  <a:pt x="11327" y="110"/>
                </a:lnTo>
                <a:lnTo>
                  <a:pt x="11325" y="109"/>
                </a:lnTo>
                <a:lnTo>
                  <a:pt x="11323" y="107"/>
                </a:lnTo>
                <a:lnTo>
                  <a:pt x="11321" y="106"/>
                </a:lnTo>
                <a:lnTo>
                  <a:pt x="11319" y="104"/>
                </a:lnTo>
                <a:lnTo>
                  <a:pt x="11318" y="102"/>
                </a:lnTo>
                <a:lnTo>
                  <a:pt x="11317" y="100"/>
                </a:lnTo>
                <a:lnTo>
                  <a:pt x="11316" y="98"/>
                </a:lnTo>
                <a:lnTo>
                  <a:pt x="11315" y="96"/>
                </a:lnTo>
                <a:lnTo>
                  <a:pt x="11315" y="94"/>
                </a:lnTo>
                <a:lnTo>
                  <a:pt x="11315" y="92"/>
                </a:lnTo>
                <a:lnTo>
                  <a:pt x="11315" y="89"/>
                </a:lnTo>
                <a:lnTo>
                  <a:pt x="11315" y="87"/>
                </a:lnTo>
                <a:lnTo>
                  <a:pt x="11316" y="85"/>
                </a:lnTo>
                <a:lnTo>
                  <a:pt x="11317" y="83"/>
                </a:lnTo>
                <a:lnTo>
                  <a:pt x="11318" y="81"/>
                </a:lnTo>
                <a:lnTo>
                  <a:pt x="11320" y="80"/>
                </a:lnTo>
                <a:lnTo>
                  <a:pt x="11321" y="78"/>
                </a:lnTo>
                <a:lnTo>
                  <a:pt x="11323" y="77"/>
                </a:lnTo>
                <a:lnTo>
                  <a:pt x="11325" y="75"/>
                </a:lnTo>
                <a:lnTo>
                  <a:pt x="11327" y="74"/>
                </a:lnTo>
                <a:lnTo>
                  <a:pt x="11330" y="73"/>
                </a:lnTo>
                <a:lnTo>
                  <a:pt x="11333" y="72"/>
                </a:lnTo>
                <a:lnTo>
                  <a:pt x="11335" y="71"/>
                </a:lnTo>
                <a:lnTo>
                  <a:pt x="11338" y="71"/>
                </a:lnTo>
                <a:lnTo>
                  <a:pt x="11567" y="43"/>
                </a:lnTo>
                <a:lnTo>
                  <a:pt x="11570" y="43"/>
                </a:lnTo>
                <a:lnTo>
                  <a:pt x="11573" y="43"/>
                </a:lnTo>
                <a:lnTo>
                  <a:pt x="11576" y="43"/>
                </a:lnTo>
                <a:lnTo>
                  <a:pt x="11579" y="44"/>
                </a:lnTo>
                <a:lnTo>
                  <a:pt x="11581" y="45"/>
                </a:lnTo>
                <a:lnTo>
                  <a:pt x="11584" y="45"/>
                </a:lnTo>
                <a:lnTo>
                  <a:pt x="11586" y="46"/>
                </a:lnTo>
                <a:lnTo>
                  <a:pt x="11588" y="48"/>
                </a:lnTo>
                <a:lnTo>
                  <a:pt x="11591" y="49"/>
                </a:lnTo>
                <a:lnTo>
                  <a:pt x="11592" y="50"/>
                </a:lnTo>
                <a:lnTo>
                  <a:pt x="11594" y="52"/>
                </a:lnTo>
                <a:lnTo>
                  <a:pt x="11596" y="54"/>
                </a:lnTo>
                <a:lnTo>
                  <a:pt x="11597" y="56"/>
                </a:lnTo>
                <a:lnTo>
                  <a:pt x="11598" y="58"/>
                </a:lnTo>
                <a:lnTo>
                  <a:pt x="11599" y="60"/>
                </a:lnTo>
                <a:lnTo>
                  <a:pt x="11599" y="62"/>
                </a:lnTo>
                <a:moveTo>
                  <a:pt x="13619" y="88"/>
                </a:moveTo>
                <a:lnTo>
                  <a:pt x="13620" y="86"/>
                </a:lnTo>
                <a:lnTo>
                  <a:pt x="13620" y="84"/>
                </a:lnTo>
                <a:lnTo>
                  <a:pt x="13622" y="82"/>
                </a:lnTo>
                <a:lnTo>
                  <a:pt x="13623" y="80"/>
                </a:lnTo>
                <a:lnTo>
                  <a:pt x="13624" y="78"/>
                </a:lnTo>
                <a:lnTo>
                  <a:pt x="13626" y="76"/>
                </a:lnTo>
                <a:lnTo>
                  <a:pt x="13628" y="75"/>
                </a:lnTo>
                <a:lnTo>
                  <a:pt x="13630" y="74"/>
                </a:lnTo>
                <a:lnTo>
                  <a:pt x="13633" y="73"/>
                </a:lnTo>
                <a:lnTo>
                  <a:pt x="13635" y="72"/>
                </a:lnTo>
                <a:lnTo>
                  <a:pt x="13637" y="71"/>
                </a:lnTo>
                <a:lnTo>
                  <a:pt x="13640" y="70"/>
                </a:lnTo>
                <a:lnTo>
                  <a:pt x="13643" y="70"/>
                </a:lnTo>
                <a:lnTo>
                  <a:pt x="13646" y="70"/>
                </a:lnTo>
                <a:lnTo>
                  <a:pt x="13648" y="70"/>
                </a:lnTo>
                <a:lnTo>
                  <a:pt x="13651" y="70"/>
                </a:lnTo>
                <a:lnTo>
                  <a:pt x="13885" y="97"/>
                </a:lnTo>
                <a:lnTo>
                  <a:pt x="13888" y="97"/>
                </a:lnTo>
                <a:lnTo>
                  <a:pt x="13891" y="98"/>
                </a:lnTo>
                <a:lnTo>
                  <a:pt x="13893" y="99"/>
                </a:lnTo>
                <a:lnTo>
                  <a:pt x="13896" y="100"/>
                </a:lnTo>
                <a:lnTo>
                  <a:pt x="13898" y="101"/>
                </a:lnTo>
                <a:lnTo>
                  <a:pt x="13900" y="103"/>
                </a:lnTo>
                <a:lnTo>
                  <a:pt x="13902" y="104"/>
                </a:lnTo>
                <a:lnTo>
                  <a:pt x="13904" y="106"/>
                </a:lnTo>
                <a:lnTo>
                  <a:pt x="13905" y="108"/>
                </a:lnTo>
                <a:lnTo>
                  <a:pt x="13907" y="110"/>
                </a:lnTo>
                <a:lnTo>
                  <a:pt x="13908" y="112"/>
                </a:lnTo>
                <a:lnTo>
                  <a:pt x="13908" y="114"/>
                </a:lnTo>
                <a:lnTo>
                  <a:pt x="13909" y="116"/>
                </a:lnTo>
                <a:lnTo>
                  <a:pt x="13909" y="118"/>
                </a:lnTo>
                <a:lnTo>
                  <a:pt x="13909" y="120"/>
                </a:lnTo>
                <a:lnTo>
                  <a:pt x="13909" y="122"/>
                </a:lnTo>
                <a:lnTo>
                  <a:pt x="13908" y="124"/>
                </a:lnTo>
                <a:lnTo>
                  <a:pt x="13907" y="126"/>
                </a:lnTo>
                <a:lnTo>
                  <a:pt x="13906" y="128"/>
                </a:lnTo>
                <a:lnTo>
                  <a:pt x="13905" y="130"/>
                </a:lnTo>
                <a:lnTo>
                  <a:pt x="13903" y="132"/>
                </a:lnTo>
                <a:lnTo>
                  <a:pt x="13901" y="133"/>
                </a:lnTo>
                <a:lnTo>
                  <a:pt x="13899" y="135"/>
                </a:lnTo>
                <a:lnTo>
                  <a:pt x="13897" y="136"/>
                </a:lnTo>
                <a:lnTo>
                  <a:pt x="13895" y="137"/>
                </a:lnTo>
                <a:lnTo>
                  <a:pt x="13892" y="138"/>
                </a:lnTo>
                <a:lnTo>
                  <a:pt x="13890" y="139"/>
                </a:lnTo>
                <a:lnTo>
                  <a:pt x="13887" y="140"/>
                </a:lnTo>
                <a:lnTo>
                  <a:pt x="13884" y="140"/>
                </a:lnTo>
                <a:lnTo>
                  <a:pt x="13882" y="140"/>
                </a:lnTo>
                <a:lnTo>
                  <a:pt x="13879" y="140"/>
                </a:lnTo>
                <a:lnTo>
                  <a:pt x="13876" y="140"/>
                </a:lnTo>
                <a:lnTo>
                  <a:pt x="13643" y="113"/>
                </a:lnTo>
                <a:lnTo>
                  <a:pt x="13640" y="112"/>
                </a:lnTo>
                <a:lnTo>
                  <a:pt x="13637" y="112"/>
                </a:lnTo>
                <a:lnTo>
                  <a:pt x="13635" y="111"/>
                </a:lnTo>
                <a:lnTo>
                  <a:pt x="13632" y="110"/>
                </a:lnTo>
                <a:lnTo>
                  <a:pt x="13630" y="109"/>
                </a:lnTo>
                <a:lnTo>
                  <a:pt x="13628" y="107"/>
                </a:lnTo>
                <a:lnTo>
                  <a:pt x="13626" y="106"/>
                </a:lnTo>
                <a:lnTo>
                  <a:pt x="13624" y="104"/>
                </a:lnTo>
                <a:lnTo>
                  <a:pt x="13623" y="102"/>
                </a:lnTo>
                <a:lnTo>
                  <a:pt x="13622" y="101"/>
                </a:lnTo>
                <a:lnTo>
                  <a:pt x="13621" y="99"/>
                </a:lnTo>
                <a:lnTo>
                  <a:pt x="13620" y="97"/>
                </a:lnTo>
                <a:lnTo>
                  <a:pt x="13619" y="95"/>
                </a:lnTo>
                <a:lnTo>
                  <a:pt x="13619" y="92"/>
                </a:lnTo>
                <a:lnTo>
                  <a:pt x="13619" y="90"/>
                </a:lnTo>
                <a:lnTo>
                  <a:pt x="13619" y="88"/>
                </a:lnTo>
                <a:moveTo>
                  <a:pt x="11144" y="123"/>
                </a:moveTo>
                <a:lnTo>
                  <a:pt x="11145" y="125"/>
                </a:lnTo>
                <a:lnTo>
                  <a:pt x="11145" y="127"/>
                </a:lnTo>
                <a:lnTo>
                  <a:pt x="11145" y="129"/>
                </a:lnTo>
                <a:lnTo>
                  <a:pt x="11144" y="131"/>
                </a:lnTo>
                <a:lnTo>
                  <a:pt x="11144" y="133"/>
                </a:lnTo>
                <a:lnTo>
                  <a:pt x="11143" y="135"/>
                </a:lnTo>
                <a:lnTo>
                  <a:pt x="11142" y="137"/>
                </a:lnTo>
                <a:lnTo>
                  <a:pt x="11140" y="139"/>
                </a:lnTo>
                <a:lnTo>
                  <a:pt x="11139" y="141"/>
                </a:lnTo>
                <a:lnTo>
                  <a:pt x="11137" y="142"/>
                </a:lnTo>
                <a:lnTo>
                  <a:pt x="11135" y="144"/>
                </a:lnTo>
                <a:lnTo>
                  <a:pt x="11133" y="145"/>
                </a:lnTo>
                <a:lnTo>
                  <a:pt x="11130" y="146"/>
                </a:lnTo>
                <a:lnTo>
                  <a:pt x="11128" y="147"/>
                </a:lnTo>
                <a:lnTo>
                  <a:pt x="11125" y="148"/>
                </a:lnTo>
                <a:lnTo>
                  <a:pt x="11122" y="149"/>
                </a:lnTo>
                <a:lnTo>
                  <a:pt x="10898" y="192"/>
                </a:lnTo>
                <a:lnTo>
                  <a:pt x="10895" y="192"/>
                </a:lnTo>
                <a:lnTo>
                  <a:pt x="10893" y="193"/>
                </a:lnTo>
                <a:lnTo>
                  <a:pt x="10890" y="193"/>
                </a:lnTo>
                <a:lnTo>
                  <a:pt x="10887" y="192"/>
                </a:lnTo>
                <a:lnTo>
                  <a:pt x="10885" y="192"/>
                </a:lnTo>
                <a:lnTo>
                  <a:pt x="10882" y="191"/>
                </a:lnTo>
                <a:lnTo>
                  <a:pt x="10879" y="191"/>
                </a:lnTo>
                <a:lnTo>
                  <a:pt x="10877" y="190"/>
                </a:lnTo>
                <a:lnTo>
                  <a:pt x="10875" y="189"/>
                </a:lnTo>
                <a:lnTo>
                  <a:pt x="10873" y="187"/>
                </a:lnTo>
                <a:lnTo>
                  <a:pt x="10871" y="186"/>
                </a:lnTo>
                <a:lnTo>
                  <a:pt x="10869" y="184"/>
                </a:lnTo>
                <a:lnTo>
                  <a:pt x="10867" y="183"/>
                </a:lnTo>
                <a:lnTo>
                  <a:pt x="10866" y="181"/>
                </a:lnTo>
                <a:lnTo>
                  <a:pt x="10864" y="179"/>
                </a:lnTo>
                <a:lnTo>
                  <a:pt x="10863" y="177"/>
                </a:lnTo>
                <a:lnTo>
                  <a:pt x="10863" y="175"/>
                </a:lnTo>
                <a:lnTo>
                  <a:pt x="10862" y="172"/>
                </a:lnTo>
                <a:lnTo>
                  <a:pt x="10862" y="170"/>
                </a:lnTo>
                <a:lnTo>
                  <a:pt x="10863" y="168"/>
                </a:lnTo>
                <a:lnTo>
                  <a:pt x="10863" y="166"/>
                </a:lnTo>
                <a:lnTo>
                  <a:pt x="10864" y="164"/>
                </a:lnTo>
                <a:lnTo>
                  <a:pt x="10865" y="162"/>
                </a:lnTo>
                <a:lnTo>
                  <a:pt x="10866" y="160"/>
                </a:lnTo>
                <a:lnTo>
                  <a:pt x="10868" y="158"/>
                </a:lnTo>
                <a:lnTo>
                  <a:pt x="10869" y="157"/>
                </a:lnTo>
                <a:lnTo>
                  <a:pt x="10871" y="155"/>
                </a:lnTo>
                <a:lnTo>
                  <a:pt x="10873" y="154"/>
                </a:lnTo>
                <a:lnTo>
                  <a:pt x="10876" y="153"/>
                </a:lnTo>
                <a:lnTo>
                  <a:pt x="10878" y="151"/>
                </a:lnTo>
                <a:lnTo>
                  <a:pt x="10881" y="151"/>
                </a:lnTo>
                <a:lnTo>
                  <a:pt x="10883" y="150"/>
                </a:lnTo>
                <a:lnTo>
                  <a:pt x="11110" y="106"/>
                </a:lnTo>
                <a:lnTo>
                  <a:pt x="11113" y="106"/>
                </a:lnTo>
                <a:lnTo>
                  <a:pt x="11116" y="106"/>
                </a:lnTo>
                <a:lnTo>
                  <a:pt x="11119" y="106"/>
                </a:lnTo>
                <a:lnTo>
                  <a:pt x="11121" y="106"/>
                </a:lnTo>
                <a:lnTo>
                  <a:pt x="11124" y="107"/>
                </a:lnTo>
                <a:lnTo>
                  <a:pt x="11127" y="107"/>
                </a:lnTo>
                <a:lnTo>
                  <a:pt x="11129" y="108"/>
                </a:lnTo>
                <a:lnTo>
                  <a:pt x="11131" y="109"/>
                </a:lnTo>
                <a:lnTo>
                  <a:pt x="11134" y="110"/>
                </a:lnTo>
                <a:lnTo>
                  <a:pt x="11136" y="112"/>
                </a:lnTo>
                <a:lnTo>
                  <a:pt x="11138" y="113"/>
                </a:lnTo>
                <a:lnTo>
                  <a:pt x="11139" y="115"/>
                </a:lnTo>
                <a:lnTo>
                  <a:pt x="11141" y="117"/>
                </a:lnTo>
                <a:lnTo>
                  <a:pt x="11142" y="119"/>
                </a:lnTo>
                <a:lnTo>
                  <a:pt x="11143" y="121"/>
                </a:lnTo>
                <a:lnTo>
                  <a:pt x="11144" y="123"/>
                </a:lnTo>
                <a:moveTo>
                  <a:pt x="14076" y="145"/>
                </a:moveTo>
                <a:lnTo>
                  <a:pt x="14077" y="143"/>
                </a:lnTo>
                <a:lnTo>
                  <a:pt x="14078" y="141"/>
                </a:lnTo>
                <a:lnTo>
                  <a:pt x="14079" y="139"/>
                </a:lnTo>
                <a:lnTo>
                  <a:pt x="14080" y="137"/>
                </a:lnTo>
                <a:lnTo>
                  <a:pt x="14082" y="135"/>
                </a:lnTo>
                <a:lnTo>
                  <a:pt x="14084" y="134"/>
                </a:lnTo>
                <a:lnTo>
                  <a:pt x="14086" y="132"/>
                </a:lnTo>
                <a:lnTo>
                  <a:pt x="14088" y="131"/>
                </a:lnTo>
                <a:lnTo>
                  <a:pt x="14090" y="130"/>
                </a:lnTo>
                <a:lnTo>
                  <a:pt x="14093" y="129"/>
                </a:lnTo>
                <a:lnTo>
                  <a:pt x="14095" y="128"/>
                </a:lnTo>
                <a:lnTo>
                  <a:pt x="14098" y="128"/>
                </a:lnTo>
                <a:lnTo>
                  <a:pt x="14101" y="127"/>
                </a:lnTo>
                <a:lnTo>
                  <a:pt x="14103" y="127"/>
                </a:lnTo>
                <a:lnTo>
                  <a:pt x="14106" y="128"/>
                </a:lnTo>
                <a:lnTo>
                  <a:pt x="14109" y="128"/>
                </a:lnTo>
                <a:lnTo>
                  <a:pt x="14338" y="162"/>
                </a:lnTo>
                <a:lnTo>
                  <a:pt x="14341" y="162"/>
                </a:lnTo>
                <a:lnTo>
                  <a:pt x="14343" y="163"/>
                </a:lnTo>
                <a:lnTo>
                  <a:pt x="14346" y="164"/>
                </a:lnTo>
                <a:lnTo>
                  <a:pt x="14348" y="165"/>
                </a:lnTo>
                <a:lnTo>
                  <a:pt x="14350" y="166"/>
                </a:lnTo>
                <a:lnTo>
                  <a:pt x="14352" y="168"/>
                </a:lnTo>
                <a:lnTo>
                  <a:pt x="14354" y="169"/>
                </a:lnTo>
                <a:lnTo>
                  <a:pt x="14356" y="171"/>
                </a:lnTo>
                <a:lnTo>
                  <a:pt x="14357" y="173"/>
                </a:lnTo>
                <a:lnTo>
                  <a:pt x="14358" y="175"/>
                </a:lnTo>
                <a:lnTo>
                  <a:pt x="14359" y="176"/>
                </a:lnTo>
                <a:lnTo>
                  <a:pt x="14360" y="178"/>
                </a:lnTo>
                <a:lnTo>
                  <a:pt x="14360" y="181"/>
                </a:lnTo>
                <a:lnTo>
                  <a:pt x="14361" y="183"/>
                </a:lnTo>
                <a:lnTo>
                  <a:pt x="14360" y="185"/>
                </a:lnTo>
                <a:lnTo>
                  <a:pt x="14360" y="187"/>
                </a:lnTo>
                <a:lnTo>
                  <a:pt x="14359" y="189"/>
                </a:lnTo>
                <a:lnTo>
                  <a:pt x="14358" y="191"/>
                </a:lnTo>
                <a:lnTo>
                  <a:pt x="14357" y="193"/>
                </a:lnTo>
                <a:lnTo>
                  <a:pt x="14356" y="195"/>
                </a:lnTo>
                <a:lnTo>
                  <a:pt x="14354" y="197"/>
                </a:lnTo>
                <a:lnTo>
                  <a:pt x="14352" y="198"/>
                </a:lnTo>
                <a:lnTo>
                  <a:pt x="14350" y="200"/>
                </a:lnTo>
                <a:lnTo>
                  <a:pt x="14348" y="201"/>
                </a:lnTo>
                <a:lnTo>
                  <a:pt x="14346" y="202"/>
                </a:lnTo>
                <a:lnTo>
                  <a:pt x="14343" y="203"/>
                </a:lnTo>
                <a:lnTo>
                  <a:pt x="14341" y="204"/>
                </a:lnTo>
                <a:lnTo>
                  <a:pt x="14338" y="204"/>
                </a:lnTo>
                <a:lnTo>
                  <a:pt x="14335" y="204"/>
                </a:lnTo>
                <a:lnTo>
                  <a:pt x="14333" y="205"/>
                </a:lnTo>
                <a:lnTo>
                  <a:pt x="14330" y="204"/>
                </a:lnTo>
                <a:lnTo>
                  <a:pt x="14327" y="204"/>
                </a:lnTo>
                <a:lnTo>
                  <a:pt x="14099" y="170"/>
                </a:lnTo>
                <a:lnTo>
                  <a:pt x="14096" y="169"/>
                </a:lnTo>
                <a:lnTo>
                  <a:pt x="14094" y="169"/>
                </a:lnTo>
                <a:lnTo>
                  <a:pt x="14091" y="168"/>
                </a:lnTo>
                <a:lnTo>
                  <a:pt x="14089" y="167"/>
                </a:lnTo>
                <a:lnTo>
                  <a:pt x="14086" y="166"/>
                </a:lnTo>
                <a:lnTo>
                  <a:pt x="14084" y="164"/>
                </a:lnTo>
                <a:lnTo>
                  <a:pt x="14083" y="163"/>
                </a:lnTo>
                <a:lnTo>
                  <a:pt x="14081" y="161"/>
                </a:lnTo>
                <a:lnTo>
                  <a:pt x="14079" y="159"/>
                </a:lnTo>
                <a:lnTo>
                  <a:pt x="14078" y="158"/>
                </a:lnTo>
                <a:lnTo>
                  <a:pt x="14077" y="156"/>
                </a:lnTo>
                <a:lnTo>
                  <a:pt x="14076" y="154"/>
                </a:lnTo>
                <a:lnTo>
                  <a:pt x="14076" y="152"/>
                </a:lnTo>
                <a:lnTo>
                  <a:pt x="14076" y="149"/>
                </a:lnTo>
                <a:lnTo>
                  <a:pt x="14076" y="147"/>
                </a:lnTo>
                <a:lnTo>
                  <a:pt x="14076" y="145"/>
                </a:lnTo>
                <a:moveTo>
                  <a:pt x="14533" y="216"/>
                </a:moveTo>
                <a:lnTo>
                  <a:pt x="14534" y="214"/>
                </a:lnTo>
                <a:lnTo>
                  <a:pt x="14535" y="212"/>
                </a:lnTo>
                <a:lnTo>
                  <a:pt x="14536" y="210"/>
                </a:lnTo>
                <a:lnTo>
                  <a:pt x="14538" y="208"/>
                </a:lnTo>
                <a:lnTo>
                  <a:pt x="14539" y="206"/>
                </a:lnTo>
                <a:lnTo>
                  <a:pt x="14541" y="205"/>
                </a:lnTo>
                <a:lnTo>
                  <a:pt x="14543" y="203"/>
                </a:lnTo>
                <a:lnTo>
                  <a:pt x="14546" y="202"/>
                </a:lnTo>
                <a:lnTo>
                  <a:pt x="14548" y="201"/>
                </a:lnTo>
                <a:lnTo>
                  <a:pt x="14550" y="200"/>
                </a:lnTo>
                <a:lnTo>
                  <a:pt x="14553" y="200"/>
                </a:lnTo>
                <a:lnTo>
                  <a:pt x="14556" y="199"/>
                </a:lnTo>
                <a:lnTo>
                  <a:pt x="14559" y="199"/>
                </a:lnTo>
                <a:lnTo>
                  <a:pt x="14561" y="199"/>
                </a:lnTo>
                <a:lnTo>
                  <a:pt x="14564" y="199"/>
                </a:lnTo>
                <a:lnTo>
                  <a:pt x="14567" y="199"/>
                </a:lnTo>
                <a:lnTo>
                  <a:pt x="14790" y="239"/>
                </a:lnTo>
                <a:lnTo>
                  <a:pt x="14793" y="240"/>
                </a:lnTo>
                <a:lnTo>
                  <a:pt x="14795" y="240"/>
                </a:lnTo>
                <a:lnTo>
                  <a:pt x="14798" y="242"/>
                </a:lnTo>
                <a:lnTo>
                  <a:pt x="14800" y="243"/>
                </a:lnTo>
                <a:lnTo>
                  <a:pt x="14802" y="244"/>
                </a:lnTo>
                <a:lnTo>
                  <a:pt x="14804" y="246"/>
                </a:lnTo>
                <a:lnTo>
                  <a:pt x="14806" y="247"/>
                </a:lnTo>
                <a:lnTo>
                  <a:pt x="14807" y="249"/>
                </a:lnTo>
                <a:lnTo>
                  <a:pt x="14808" y="251"/>
                </a:lnTo>
                <a:lnTo>
                  <a:pt x="14809" y="253"/>
                </a:lnTo>
                <a:lnTo>
                  <a:pt x="14810" y="255"/>
                </a:lnTo>
                <a:lnTo>
                  <a:pt x="14811" y="257"/>
                </a:lnTo>
                <a:lnTo>
                  <a:pt x="14811" y="259"/>
                </a:lnTo>
                <a:lnTo>
                  <a:pt x="14811" y="261"/>
                </a:lnTo>
                <a:lnTo>
                  <a:pt x="14811" y="263"/>
                </a:lnTo>
                <a:lnTo>
                  <a:pt x="14810" y="265"/>
                </a:lnTo>
                <a:lnTo>
                  <a:pt x="14809" y="267"/>
                </a:lnTo>
                <a:lnTo>
                  <a:pt x="14808" y="269"/>
                </a:lnTo>
                <a:lnTo>
                  <a:pt x="14807" y="271"/>
                </a:lnTo>
                <a:lnTo>
                  <a:pt x="14806" y="273"/>
                </a:lnTo>
                <a:lnTo>
                  <a:pt x="14804" y="275"/>
                </a:lnTo>
                <a:lnTo>
                  <a:pt x="14802" y="276"/>
                </a:lnTo>
                <a:lnTo>
                  <a:pt x="14800" y="277"/>
                </a:lnTo>
                <a:lnTo>
                  <a:pt x="14798" y="279"/>
                </a:lnTo>
                <a:lnTo>
                  <a:pt x="14795" y="280"/>
                </a:lnTo>
                <a:lnTo>
                  <a:pt x="14793" y="280"/>
                </a:lnTo>
                <a:lnTo>
                  <a:pt x="14790" y="281"/>
                </a:lnTo>
                <a:lnTo>
                  <a:pt x="14787" y="281"/>
                </a:lnTo>
                <a:lnTo>
                  <a:pt x="14784" y="282"/>
                </a:lnTo>
                <a:lnTo>
                  <a:pt x="14782" y="282"/>
                </a:lnTo>
                <a:lnTo>
                  <a:pt x="14779" y="281"/>
                </a:lnTo>
                <a:lnTo>
                  <a:pt x="14776" y="281"/>
                </a:lnTo>
                <a:lnTo>
                  <a:pt x="14555" y="242"/>
                </a:lnTo>
                <a:lnTo>
                  <a:pt x="14552" y="241"/>
                </a:lnTo>
                <a:lnTo>
                  <a:pt x="14549" y="240"/>
                </a:lnTo>
                <a:lnTo>
                  <a:pt x="14547" y="239"/>
                </a:lnTo>
                <a:lnTo>
                  <a:pt x="14544" y="238"/>
                </a:lnTo>
                <a:lnTo>
                  <a:pt x="14542" y="237"/>
                </a:lnTo>
                <a:lnTo>
                  <a:pt x="14540" y="236"/>
                </a:lnTo>
                <a:lnTo>
                  <a:pt x="14538" y="234"/>
                </a:lnTo>
                <a:lnTo>
                  <a:pt x="14537" y="232"/>
                </a:lnTo>
                <a:lnTo>
                  <a:pt x="14536" y="231"/>
                </a:lnTo>
                <a:lnTo>
                  <a:pt x="14534" y="229"/>
                </a:lnTo>
                <a:lnTo>
                  <a:pt x="14534" y="227"/>
                </a:lnTo>
                <a:lnTo>
                  <a:pt x="14533" y="225"/>
                </a:lnTo>
                <a:lnTo>
                  <a:pt x="14533" y="223"/>
                </a:lnTo>
                <a:lnTo>
                  <a:pt x="14532" y="220"/>
                </a:lnTo>
                <a:lnTo>
                  <a:pt x="14533" y="218"/>
                </a:lnTo>
                <a:lnTo>
                  <a:pt x="14533" y="216"/>
                </a:lnTo>
                <a:moveTo>
                  <a:pt x="10698" y="215"/>
                </a:moveTo>
                <a:lnTo>
                  <a:pt x="10699" y="217"/>
                </a:lnTo>
                <a:lnTo>
                  <a:pt x="10700" y="219"/>
                </a:lnTo>
                <a:lnTo>
                  <a:pt x="10700" y="221"/>
                </a:lnTo>
                <a:lnTo>
                  <a:pt x="10700" y="223"/>
                </a:lnTo>
                <a:lnTo>
                  <a:pt x="10699" y="225"/>
                </a:lnTo>
                <a:lnTo>
                  <a:pt x="10699" y="227"/>
                </a:lnTo>
                <a:lnTo>
                  <a:pt x="10698" y="229"/>
                </a:lnTo>
                <a:lnTo>
                  <a:pt x="10697" y="231"/>
                </a:lnTo>
                <a:lnTo>
                  <a:pt x="10695" y="233"/>
                </a:lnTo>
                <a:lnTo>
                  <a:pt x="10694" y="235"/>
                </a:lnTo>
                <a:lnTo>
                  <a:pt x="10692" y="236"/>
                </a:lnTo>
                <a:lnTo>
                  <a:pt x="10690" y="238"/>
                </a:lnTo>
                <a:lnTo>
                  <a:pt x="10688" y="239"/>
                </a:lnTo>
                <a:lnTo>
                  <a:pt x="10686" y="240"/>
                </a:lnTo>
                <a:lnTo>
                  <a:pt x="10683" y="241"/>
                </a:lnTo>
                <a:lnTo>
                  <a:pt x="10680" y="242"/>
                </a:lnTo>
                <a:lnTo>
                  <a:pt x="10461" y="302"/>
                </a:lnTo>
                <a:lnTo>
                  <a:pt x="10459" y="303"/>
                </a:lnTo>
                <a:lnTo>
                  <a:pt x="10456" y="303"/>
                </a:lnTo>
                <a:lnTo>
                  <a:pt x="10453" y="303"/>
                </a:lnTo>
                <a:lnTo>
                  <a:pt x="10450" y="303"/>
                </a:lnTo>
                <a:lnTo>
                  <a:pt x="10448" y="303"/>
                </a:lnTo>
                <a:lnTo>
                  <a:pt x="10445" y="302"/>
                </a:lnTo>
                <a:lnTo>
                  <a:pt x="10442" y="302"/>
                </a:lnTo>
                <a:lnTo>
                  <a:pt x="10440" y="301"/>
                </a:lnTo>
                <a:lnTo>
                  <a:pt x="10438" y="300"/>
                </a:lnTo>
                <a:lnTo>
                  <a:pt x="10435" y="299"/>
                </a:lnTo>
                <a:lnTo>
                  <a:pt x="10433" y="298"/>
                </a:lnTo>
                <a:lnTo>
                  <a:pt x="10431" y="296"/>
                </a:lnTo>
                <a:lnTo>
                  <a:pt x="10429" y="295"/>
                </a:lnTo>
                <a:lnTo>
                  <a:pt x="10428" y="293"/>
                </a:lnTo>
                <a:lnTo>
                  <a:pt x="10426" y="291"/>
                </a:lnTo>
                <a:lnTo>
                  <a:pt x="10425" y="289"/>
                </a:lnTo>
                <a:lnTo>
                  <a:pt x="10424" y="287"/>
                </a:lnTo>
                <a:lnTo>
                  <a:pt x="10424" y="285"/>
                </a:lnTo>
                <a:lnTo>
                  <a:pt x="10423" y="283"/>
                </a:lnTo>
                <a:lnTo>
                  <a:pt x="10423" y="280"/>
                </a:lnTo>
                <a:lnTo>
                  <a:pt x="10423" y="278"/>
                </a:lnTo>
                <a:lnTo>
                  <a:pt x="10424" y="276"/>
                </a:lnTo>
                <a:lnTo>
                  <a:pt x="10424" y="274"/>
                </a:lnTo>
                <a:lnTo>
                  <a:pt x="10425" y="272"/>
                </a:lnTo>
                <a:lnTo>
                  <a:pt x="10427" y="270"/>
                </a:lnTo>
                <a:lnTo>
                  <a:pt x="10428" y="269"/>
                </a:lnTo>
                <a:lnTo>
                  <a:pt x="10430" y="267"/>
                </a:lnTo>
                <a:lnTo>
                  <a:pt x="10432" y="265"/>
                </a:lnTo>
                <a:lnTo>
                  <a:pt x="10434" y="264"/>
                </a:lnTo>
                <a:lnTo>
                  <a:pt x="10436" y="263"/>
                </a:lnTo>
                <a:lnTo>
                  <a:pt x="10439" y="262"/>
                </a:lnTo>
                <a:lnTo>
                  <a:pt x="10441" y="261"/>
                </a:lnTo>
                <a:lnTo>
                  <a:pt x="10662" y="201"/>
                </a:lnTo>
                <a:lnTo>
                  <a:pt x="10665" y="200"/>
                </a:lnTo>
                <a:lnTo>
                  <a:pt x="10668" y="200"/>
                </a:lnTo>
                <a:lnTo>
                  <a:pt x="10671" y="200"/>
                </a:lnTo>
                <a:lnTo>
                  <a:pt x="10674" y="200"/>
                </a:lnTo>
                <a:lnTo>
                  <a:pt x="10676" y="200"/>
                </a:lnTo>
                <a:lnTo>
                  <a:pt x="10679" y="200"/>
                </a:lnTo>
                <a:lnTo>
                  <a:pt x="10682" y="201"/>
                </a:lnTo>
                <a:lnTo>
                  <a:pt x="10684" y="202"/>
                </a:lnTo>
                <a:lnTo>
                  <a:pt x="10686" y="203"/>
                </a:lnTo>
                <a:lnTo>
                  <a:pt x="10689" y="204"/>
                </a:lnTo>
                <a:lnTo>
                  <a:pt x="10691" y="206"/>
                </a:lnTo>
                <a:lnTo>
                  <a:pt x="10693" y="207"/>
                </a:lnTo>
                <a:lnTo>
                  <a:pt x="10694" y="209"/>
                </a:lnTo>
                <a:lnTo>
                  <a:pt x="10696" y="211"/>
                </a:lnTo>
                <a:lnTo>
                  <a:pt x="10697" y="213"/>
                </a:lnTo>
                <a:lnTo>
                  <a:pt x="10698" y="215"/>
                </a:lnTo>
                <a:moveTo>
                  <a:pt x="14983" y="298"/>
                </a:moveTo>
                <a:lnTo>
                  <a:pt x="14984" y="296"/>
                </a:lnTo>
                <a:lnTo>
                  <a:pt x="14985" y="294"/>
                </a:lnTo>
                <a:lnTo>
                  <a:pt x="14986" y="292"/>
                </a:lnTo>
                <a:lnTo>
                  <a:pt x="14987" y="291"/>
                </a:lnTo>
                <a:lnTo>
                  <a:pt x="14989" y="289"/>
                </a:lnTo>
                <a:lnTo>
                  <a:pt x="14991" y="288"/>
                </a:lnTo>
                <a:lnTo>
                  <a:pt x="14993" y="286"/>
                </a:lnTo>
                <a:lnTo>
                  <a:pt x="14996" y="285"/>
                </a:lnTo>
                <a:lnTo>
                  <a:pt x="14998" y="284"/>
                </a:lnTo>
                <a:lnTo>
                  <a:pt x="15000" y="283"/>
                </a:lnTo>
                <a:lnTo>
                  <a:pt x="15003" y="283"/>
                </a:lnTo>
                <a:lnTo>
                  <a:pt x="15006" y="282"/>
                </a:lnTo>
                <a:lnTo>
                  <a:pt x="15009" y="282"/>
                </a:lnTo>
                <a:lnTo>
                  <a:pt x="15011" y="282"/>
                </a:lnTo>
                <a:lnTo>
                  <a:pt x="15014" y="282"/>
                </a:lnTo>
                <a:lnTo>
                  <a:pt x="15017" y="283"/>
                </a:lnTo>
                <a:lnTo>
                  <a:pt x="15133" y="306"/>
                </a:lnTo>
                <a:lnTo>
                  <a:pt x="15136" y="307"/>
                </a:lnTo>
                <a:lnTo>
                  <a:pt x="15138" y="307"/>
                </a:lnTo>
                <a:lnTo>
                  <a:pt x="15141" y="308"/>
                </a:lnTo>
                <a:lnTo>
                  <a:pt x="15143" y="310"/>
                </a:lnTo>
                <a:lnTo>
                  <a:pt x="15145" y="311"/>
                </a:lnTo>
                <a:lnTo>
                  <a:pt x="15147" y="313"/>
                </a:lnTo>
                <a:lnTo>
                  <a:pt x="15149" y="314"/>
                </a:lnTo>
                <a:lnTo>
                  <a:pt x="15150" y="316"/>
                </a:lnTo>
                <a:lnTo>
                  <a:pt x="15151" y="318"/>
                </a:lnTo>
                <a:lnTo>
                  <a:pt x="15152" y="320"/>
                </a:lnTo>
                <a:lnTo>
                  <a:pt x="15153" y="322"/>
                </a:lnTo>
                <a:lnTo>
                  <a:pt x="15154" y="324"/>
                </a:lnTo>
                <a:lnTo>
                  <a:pt x="15154" y="326"/>
                </a:lnTo>
                <a:lnTo>
                  <a:pt x="15154" y="328"/>
                </a:lnTo>
                <a:lnTo>
                  <a:pt x="15154" y="330"/>
                </a:lnTo>
                <a:lnTo>
                  <a:pt x="15153" y="332"/>
                </a:lnTo>
                <a:lnTo>
                  <a:pt x="15152" y="334"/>
                </a:lnTo>
                <a:lnTo>
                  <a:pt x="15151" y="336"/>
                </a:lnTo>
                <a:lnTo>
                  <a:pt x="15150" y="338"/>
                </a:lnTo>
                <a:lnTo>
                  <a:pt x="15148" y="340"/>
                </a:lnTo>
                <a:lnTo>
                  <a:pt x="15146" y="342"/>
                </a:lnTo>
                <a:lnTo>
                  <a:pt x="15144" y="343"/>
                </a:lnTo>
                <a:lnTo>
                  <a:pt x="15142" y="344"/>
                </a:lnTo>
                <a:lnTo>
                  <a:pt x="15140" y="346"/>
                </a:lnTo>
                <a:lnTo>
                  <a:pt x="15137" y="347"/>
                </a:lnTo>
                <a:lnTo>
                  <a:pt x="15135" y="347"/>
                </a:lnTo>
                <a:lnTo>
                  <a:pt x="15132" y="348"/>
                </a:lnTo>
                <a:lnTo>
                  <a:pt x="15129" y="348"/>
                </a:lnTo>
                <a:lnTo>
                  <a:pt x="15126" y="349"/>
                </a:lnTo>
                <a:lnTo>
                  <a:pt x="15124" y="349"/>
                </a:lnTo>
                <a:lnTo>
                  <a:pt x="15121" y="348"/>
                </a:lnTo>
                <a:lnTo>
                  <a:pt x="15118" y="348"/>
                </a:lnTo>
                <a:lnTo>
                  <a:pt x="15003" y="325"/>
                </a:lnTo>
                <a:lnTo>
                  <a:pt x="15000" y="324"/>
                </a:lnTo>
                <a:lnTo>
                  <a:pt x="14998" y="323"/>
                </a:lnTo>
                <a:lnTo>
                  <a:pt x="14995" y="322"/>
                </a:lnTo>
                <a:lnTo>
                  <a:pt x="14993" y="321"/>
                </a:lnTo>
                <a:lnTo>
                  <a:pt x="14991" y="320"/>
                </a:lnTo>
                <a:lnTo>
                  <a:pt x="14989" y="318"/>
                </a:lnTo>
                <a:lnTo>
                  <a:pt x="14987" y="317"/>
                </a:lnTo>
                <a:lnTo>
                  <a:pt x="14986" y="315"/>
                </a:lnTo>
                <a:lnTo>
                  <a:pt x="14985" y="313"/>
                </a:lnTo>
                <a:lnTo>
                  <a:pt x="14984" y="311"/>
                </a:lnTo>
                <a:lnTo>
                  <a:pt x="14983" y="309"/>
                </a:lnTo>
                <a:lnTo>
                  <a:pt x="14982" y="307"/>
                </a:lnTo>
                <a:lnTo>
                  <a:pt x="14982" y="305"/>
                </a:lnTo>
                <a:lnTo>
                  <a:pt x="14982" y="302"/>
                </a:lnTo>
                <a:lnTo>
                  <a:pt x="14982" y="300"/>
                </a:lnTo>
                <a:lnTo>
                  <a:pt x="14983" y="298"/>
                </a:lnTo>
                <a:moveTo>
                  <a:pt x="10264" y="340"/>
                </a:moveTo>
                <a:lnTo>
                  <a:pt x="10265" y="342"/>
                </a:lnTo>
                <a:lnTo>
                  <a:pt x="10266" y="344"/>
                </a:lnTo>
                <a:lnTo>
                  <a:pt x="10266" y="346"/>
                </a:lnTo>
                <a:lnTo>
                  <a:pt x="10267" y="348"/>
                </a:lnTo>
                <a:lnTo>
                  <a:pt x="10267" y="351"/>
                </a:lnTo>
                <a:lnTo>
                  <a:pt x="10266" y="353"/>
                </a:lnTo>
                <a:lnTo>
                  <a:pt x="10266" y="355"/>
                </a:lnTo>
                <a:lnTo>
                  <a:pt x="10265" y="357"/>
                </a:lnTo>
                <a:lnTo>
                  <a:pt x="10264" y="359"/>
                </a:lnTo>
                <a:lnTo>
                  <a:pt x="10262" y="360"/>
                </a:lnTo>
                <a:lnTo>
                  <a:pt x="10261" y="362"/>
                </a:lnTo>
                <a:lnTo>
                  <a:pt x="10259" y="364"/>
                </a:lnTo>
                <a:lnTo>
                  <a:pt x="10257" y="365"/>
                </a:lnTo>
                <a:lnTo>
                  <a:pt x="10255" y="367"/>
                </a:lnTo>
                <a:lnTo>
                  <a:pt x="10252" y="368"/>
                </a:lnTo>
                <a:lnTo>
                  <a:pt x="10249" y="369"/>
                </a:lnTo>
                <a:lnTo>
                  <a:pt x="10042" y="444"/>
                </a:lnTo>
                <a:lnTo>
                  <a:pt x="10040" y="445"/>
                </a:lnTo>
                <a:lnTo>
                  <a:pt x="10037" y="446"/>
                </a:lnTo>
                <a:lnTo>
                  <a:pt x="10034" y="446"/>
                </a:lnTo>
                <a:lnTo>
                  <a:pt x="10031" y="446"/>
                </a:lnTo>
                <a:lnTo>
                  <a:pt x="10029" y="446"/>
                </a:lnTo>
                <a:lnTo>
                  <a:pt x="10026" y="446"/>
                </a:lnTo>
                <a:lnTo>
                  <a:pt x="10023" y="446"/>
                </a:lnTo>
                <a:lnTo>
                  <a:pt x="10021" y="445"/>
                </a:lnTo>
                <a:lnTo>
                  <a:pt x="10018" y="445"/>
                </a:lnTo>
                <a:lnTo>
                  <a:pt x="10016" y="444"/>
                </a:lnTo>
                <a:lnTo>
                  <a:pt x="10013" y="443"/>
                </a:lnTo>
                <a:lnTo>
                  <a:pt x="10011" y="441"/>
                </a:lnTo>
                <a:lnTo>
                  <a:pt x="10009" y="440"/>
                </a:lnTo>
                <a:lnTo>
                  <a:pt x="10007" y="438"/>
                </a:lnTo>
                <a:lnTo>
                  <a:pt x="10006" y="437"/>
                </a:lnTo>
                <a:lnTo>
                  <a:pt x="10004" y="435"/>
                </a:lnTo>
                <a:lnTo>
                  <a:pt x="10003" y="433"/>
                </a:lnTo>
                <a:lnTo>
                  <a:pt x="10002" y="431"/>
                </a:lnTo>
                <a:lnTo>
                  <a:pt x="10002" y="429"/>
                </a:lnTo>
                <a:lnTo>
                  <a:pt x="10001" y="426"/>
                </a:lnTo>
                <a:lnTo>
                  <a:pt x="10001" y="424"/>
                </a:lnTo>
                <a:lnTo>
                  <a:pt x="10001" y="422"/>
                </a:lnTo>
                <a:lnTo>
                  <a:pt x="10002" y="420"/>
                </a:lnTo>
                <a:lnTo>
                  <a:pt x="10002" y="418"/>
                </a:lnTo>
                <a:lnTo>
                  <a:pt x="10003" y="416"/>
                </a:lnTo>
                <a:lnTo>
                  <a:pt x="10005" y="414"/>
                </a:lnTo>
                <a:lnTo>
                  <a:pt x="10006" y="412"/>
                </a:lnTo>
                <a:lnTo>
                  <a:pt x="10008" y="411"/>
                </a:lnTo>
                <a:lnTo>
                  <a:pt x="10009" y="409"/>
                </a:lnTo>
                <a:lnTo>
                  <a:pt x="10012" y="407"/>
                </a:lnTo>
                <a:lnTo>
                  <a:pt x="10014" y="406"/>
                </a:lnTo>
                <a:lnTo>
                  <a:pt x="10016" y="405"/>
                </a:lnTo>
                <a:lnTo>
                  <a:pt x="10226" y="329"/>
                </a:lnTo>
                <a:lnTo>
                  <a:pt x="10229" y="328"/>
                </a:lnTo>
                <a:lnTo>
                  <a:pt x="10232" y="328"/>
                </a:lnTo>
                <a:lnTo>
                  <a:pt x="10234" y="327"/>
                </a:lnTo>
                <a:lnTo>
                  <a:pt x="10237" y="327"/>
                </a:lnTo>
                <a:lnTo>
                  <a:pt x="10240" y="327"/>
                </a:lnTo>
                <a:lnTo>
                  <a:pt x="10243" y="327"/>
                </a:lnTo>
                <a:lnTo>
                  <a:pt x="10245" y="328"/>
                </a:lnTo>
                <a:lnTo>
                  <a:pt x="10248" y="328"/>
                </a:lnTo>
                <a:lnTo>
                  <a:pt x="10250" y="329"/>
                </a:lnTo>
                <a:lnTo>
                  <a:pt x="10253" y="330"/>
                </a:lnTo>
                <a:lnTo>
                  <a:pt x="10255" y="331"/>
                </a:lnTo>
                <a:lnTo>
                  <a:pt x="10257" y="333"/>
                </a:lnTo>
                <a:lnTo>
                  <a:pt x="10259" y="334"/>
                </a:lnTo>
                <a:lnTo>
                  <a:pt x="10261" y="336"/>
                </a:lnTo>
                <a:lnTo>
                  <a:pt x="10263" y="338"/>
                </a:lnTo>
                <a:lnTo>
                  <a:pt x="10264" y="340"/>
                </a:lnTo>
                <a:moveTo>
                  <a:pt x="9849" y="498"/>
                </a:moveTo>
                <a:lnTo>
                  <a:pt x="9851" y="500"/>
                </a:lnTo>
                <a:lnTo>
                  <a:pt x="9852" y="502"/>
                </a:lnTo>
                <a:lnTo>
                  <a:pt x="9853" y="504"/>
                </a:lnTo>
                <a:lnTo>
                  <a:pt x="9853" y="506"/>
                </a:lnTo>
                <a:lnTo>
                  <a:pt x="9853" y="509"/>
                </a:lnTo>
                <a:lnTo>
                  <a:pt x="9853" y="511"/>
                </a:lnTo>
                <a:lnTo>
                  <a:pt x="9853" y="513"/>
                </a:lnTo>
                <a:lnTo>
                  <a:pt x="9852" y="515"/>
                </a:lnTo>
                <a:lnTo>
                  <a:pt x="9851" y="517"/>
                </a:lnTo>
                <a:lnTo>
                  <a:pt x="9850" y="519"/>
                </a:lnTo>
                <a:lnTo>
                  <a:pt x="9849" y="520"/>
                </a:lnTo>
                <a:lnTo>
                  <a:pt x="9848" y="522"/>
                </a:lnTo>
                <a:lnTo>
                  <a:pt x="9846" y="524"/>
                </a:lnTo>
                <a:lnTo>
                  <a:pt x="9844" y="525"/>
                </a:lnTo>
                <a:lnTo>
                  <a:pt x="9842" y="527"/>
                </a:lnTo>
                <a:lnTo>
                  <a:pt x="9839" y="528"/>
                </a:lnTo>
                <a:lnTo>
                  <a:pt x="9642" y="619"/>
                </a:lnTo>
                <a:lnTo>
                  <a:pt x="9640" y="620"/>
                </a:lnTo>
                <a:lnTo>
                  <a:pt x="9637" y="621"/>
                </a:lnTo>
                <a:lnTo>
                  <a:pt x="9635" y="621"/>
                </a:lnTo>
                <a:lnTo>
                  <a:pt x="9632" y="622"/>
                </a:lnTo>
                <a:lnTo>
                  <a:pt x="9629" y="622"/>
                </a:lnTo>
                <a:lnTo>
                  <a:pt x="9626" y="622"/>
                </a:lnTo>
                <a:lnTo>
                  <a:pt x="9624" y="622"/>
                </a:lnTo>
                <a:lnTo>
                  <a:pt x="9621" y="621"/>
                </a:lnTo>
                <a:lnTo>
                  <a:pt x="9618" y="621"/>
                </a:lnTo>
                <a:lnTo>
                  <a:pt x="9616" y="620"/>
                </a:lnTo>
                <a:lnTo>
                  <a:pt x="9613" y="619"/>
                </a:lnTo>
                <a:lnTo>
                  <a:pt x="9611" y="618"/>
                </a:lnTo>
                <a:lnTo>
                  <a:pt x="9609" y="617"/>
                </a:lnTo>
                <a:lnTo>
                  <a:pt x="9607" y="615"/>
                </a:lnTo>
                <a:lnTo>
                  <a:pt x="9605" y="614"/>
                </a:lnTo>
                <a:lnTo>
                  <a:pt x="9603" y="612"/>
                </a:lnTo>
                <a:lnTo>
                  <a:pt x="9602" y="610"/>
                </a:lnTo>
                <a:lnTo>
                  <a:pt x="9601" y="608"/>
                </a:lnTo>
                <a:lnTo>
                  <a:pt x="9600" y="606"/>
                </a:lnTo>
                <a:lnTo>
                  <a:pt x="9599" y="604"/>
                </a:lnTo>
                <a:lnTo>
                  <a:pt x="9599" y="602"/>
                </a:lnTo>
                <a:lnTo>
                  <a:pt x="9599" y="600"/>
                </a:lnTo>
                <a:lnTo>
                  <a:pt x="9599" y="598"/>
                </a:lnTo>
                <a:lnTo>
                  <a:pt x="9599" y="596"/>
                </a:lnTo>
                <a:lnTo>
                  <a:pt x="9600" y="594"/>
                </a:lnTo>
                <a:lnTo>
                  <a:pt x="9601" y="592"/>
                </a:lnTo>
                <a:lnTo>
                  <a:pt x="9602" y="590"/>
                </a:lnTo>
                <a:lnTo>
                  <a:pt x="9603" y="588"/>
                </a:lnTo>
                <a:lnTo>
                  <a:pt x="9605" y="586"/>
                </a:lnTo>
                <a:lnTo>
                  <a:pt x="9607" y="585"/>
                </a:lnTo>
                <a:lnTo>
                  <a:pt x="9609" y="583"/>
                </a:lnTo>
                <a:lnTo>
                  <a:pt x="9611" y="582"/>
                </a:lnTo>
                <a:lnTo>
                  <a:pt x="9810" y="490"/>
                </a:lnTo>
                <a:lnTo>
                  <a:pt x="9813" y="489"/>
                </a:lnTo>
                <a:lnTo>
                  <a:pt x="9816" y="488"/>
                </a:lnTo>
                <a:lnTo>
                  <a:pt x="9818" y="488"/>
                </a:lnTo>
                <a:lnTo>
                  <a:pt x="9821" y="487"/>
                </a:lnTo>
                <a:lnTo>
                  <a:pt x="9824" y="487"/>
                </a:lnTo>
                <a:lnTo>
                  <a:pt x="9827" y="487"/>
                </a:lnTo>
                <a:lnTo>
                  <a:pt x="9829" y="487"/>
                </a:lnTo>
                <a:lnTo>
                  <a:pt x="9832" y="488"/>
                </a:lnTo>
                <a:lnTo>
                  <a:pt x="9835" y="489"/>
                </a:lnTo>
                <a:lnTo>
                  <a:pt x="9837" y="489"/>
                </a:lnTo>
                <a:lnTo>
                  <a:pt x="9840" y="490"/>
                </a:lnTo>
                <a:lnTo>
                  <a:pt x="9842" y="492"/>
                </a:lnTo>
                <a:lnTo>
                  <a:pt x="9844" y="493"/>
                </a:lnTo>
                <a:lnTo>
                  <a:pt x="9846" y="494"/>
                </a:lnTo>
                <a:lnTo>
                  <a:pt x="9848" y="496"/>
                </a:lnTo>
                <a:lnTo>
                  <a:pt x="9849" y="498"/>
                </a:lnTo>
                <a:moveTo>
                  <a:pt x="9458" y="687"/>
                </a:moveTo>
                <a:lnTo>
                  <a:pt x="9460" y="689"/>
                </a:lnTo>
                <a:lnTo>
                  <a:pt x="9461" y="691"/>
                </a:lnTo>
                <a:lnTo>
                  <a:pt x="9462" y="693"/>
                </a:lnTo>
                <a:lnTo>
                  <a:pt x="9463" y="695"/>
                </a:lnTo>
                <a:lnTo>
                  <a:pt x="9463" y="697"/>
                </a:lnTo>
                <a:lnTo>
                  <a:pt x="9464" y="699"/>
                </a:lnTo>
                <a:lnTo>
                  <a:pt x="9463" y="701"/>
                </a:lnTo>
                <a:lnTo>
                  <a:pt x="9463" y="703"/>
                </a:lnTo>
                <a:lnTo>
                  <a:pt x="9463" y="705"/>
                </a:lnTo>
                <a:lnTo>
                  <a:pt x="9462" y="707"/>
                </a:lnTo>
                <a:lnTo>
                  <a:pt x="9461" y="709"/>
                </a:lnTo>
                <a:lnTo>
                  <a:pt x="9459" y="711"/>
                </a:lnTo>
                <a:lnTo>
                  <a:pt x="9458" y="712"/>
                </a:lnTo>
                <a:lnTo>
                  <a:pt x="9456" y="714"/>
                </a:lnTo>
                <a:lnTo>
                  <a:pt x="9454" y="715"/>
                </a:lnTo>
                <a:lnTo>
                  <a:pt x="9451" y="717"/>
                </a:lnTo>
                <a:lnTo>
                  <a:pt x="9266" y="823"/>
                </a:lnTo>
                <a:lnTo>
                  <a:pt x="9264" y="824"/>
                </a:lnTo>
                <a:lnTo>
                  <a:pt x="9262" y="825"/>
                </a:lnTo>
                <a:lnTo>
                  <a:pt x="9259" y="826"/>
                </a:lnTo>
                <a:lnTo>
                  <a:pt x="9256" y="826"/>
                </a:lnTo>
                <a:lnTo>
                  <a:pt x="9254" y="827"/>
                </a:lnTo>
                <a:lnTo>
                  <a:pt x="9251" y="827"/>
                </a:lnTo>
                <a:lnTo>
                  <a:pt x="9248" y="827"/>
                </a:lnTo>
                <a:lnTo>
                  <a:pt x="9246" y="827"/>
                </a:lnTo>
                <a:lnTo>
                  <a:pt x="9243" y="826"/>
                </a:lnTo>
                <a:lnTo>
                  <a:pt x="9241" y="826"/>
                </a:lnTo>
                <a:lnTo>
                  <a:pt x="9238" y="825"/>
                </a:lnTo>
                <a:lnTo>
                  <a:pt x="9236" y="824"/>
                </a:lnTo>
                <a:lnTo>
                  <a:pt x="9233" y="823"/>
                </a:lnTo>
                <a:lnTo>
                  <a:pt x="9231" y="822"/>
                </a:lnTo>
                <a:lnTo>
                  <a:pt x="9229" y="820"/>
                </a:lnTo>
                <a:lnTo>
                  <a:pt x="9227" y="819"/>
                </a:lnTo>
                <a:lnTo>
                  <a:pt x="9226" y="817"/>
                </a:lnTo>
                <a:lnTo>
                  <a:pt x="9224" y="815"/>
                </a:lnTo>
                <a:lnTo>
                  <a:pt x="9223" y="813"/>
                </a:lnTo>
                <a:lnTo>
                  <a:pt x="9222" y="811"/>
                </a:lnTo>
                <a:lnTo>
                  <a:pt x="9221" y="809"/>
                </a:lnTo>
                <a:lnTo>
                  <a:pt x="9221" y="807"/>
                </a:lnTo>
                <a:lnTo>
                  <a:pt x="9221" y="805"/>
                </a:lnTo>
                <a:lnTo>
                  <a:pt x="9221" y="803"/>
                </a:lnTo>
                <a:lnTo>
                  <a:pt x="9222" y="801"/>
                </a:lnTo>
                <a:lnTo>
                  <a:pt x="9222" y="799"/>
                </a:lnTo>
                <a:lnTo>
                  <a:pt x="9223" y="797"/>
                </a:lnTo>
                <a:lnTo>
                  <a:pt x="9224" y="795"/>
                </a:lnTo>
                <a:lnTo>
                  <a:pt x="9226" y="793"/>
                </a:lnTo>
                <a:lnTo>
                  <a:pt x="9227" y="791"/>
                </a:lnTo>
                <a:lnTo>
                  <a:pt x="9229" y="789"/>
                </a:lnTo>
                <a:lnTo>
                  <a:pt x="9231" y="788"/>
                </a:lnTo>
                <a:lnTo>
                  <a:pt x="9418" y="682"/>
                </a:lnTo>
                <a:lnTo>
                  <a:pt x="9421" y="681"/>
                </a:lnTo>
                <a:lnTo>
                  <a:pt x="9423" y="680"/>
                </a:lnTo>
                <a:lnTo>
                  <a:pt x="9426" y="679"/>
                </a:lnTo>
                <a:lnTo>
                  <a:pt x="9429" y="678"/>
                </a:lnTo>
                <a:lnTo>
                  <a:pt x="9432" y="678"/>
                </a:lnTo>
                <a:lnTo>
                  <a:pt x="9434" y="678"/>
                </a:lnTo>
                <a:lnTo>
                  <a:pt x="9437" y="678"/>
                </a:lnTo>
                <a:lnTo>
                  <a:pt x="9440" y="678"/>
                </a:lnTo>
                <a:lnTo>
                  <a:pt x="9443" y="678"/>
                </a:lnTo>
                <a:lnTo>
                  <a:pt x="9445" y="679"/>
                </a:lnTo>
                <a:lnTo>
                  <a:pt x="9448" y="680"/>
                </a:lnTo>
                <a:lnTo>
                  <a:pt x="9450" y="681"/>
                </a:lnTo>
                <a:lnTo>
                  <a:pt x="9452" y="682"/>
                </a:lnTo>
                <a:lnTo>
                  <a:pt x="9455" y="683"/>
                </a:lnTo>
                <a:lnTo>
                  <a:pt x="9457" y="685"/>
                </a:lnTo>
                <a:lnTo>
                  <a:pt x="9458" y="687"/>
                </a:lnTo>
                <a:moveTo>
                  <a:pt x="9091" y="903"/>
                </a:moveTo>
                <a:lnTo>
                  <a:pt x="9093" y="905"/>
                </a:lnTo>
                <a:lnTo>
                  <a:pt x="9095" y="906"/>
                </a:lnTo>
                <a:lnTo>
                  <a:pt x="9096" y="908"/>
                </a:lnTo>
                <a:lnTo>
                  <a:pt x="9097" y="910"/>
                </a:lnTo>
                <a:lnTo>
                  <a:pt x="9098" y="912"/>
                </a:lnTo>
                <a:lnTo>
                  <a:pt x="9098" y="914"/>
                </a:lnTo>
                <a:lnTo>
                  <a:pt x="9098" y="917"/>
                </a:lnTo>
                <a:lnTo>
                  <a:pt x="9098" y="919"/>
                </a:lnTo>
                <a:lnTo>
                  <a:pt x="9098" y="921"/>
                </a:lnTo>
                <a:lnTo>
                  <a:pt x="9097" y="923"/>
                </a:lnTo>
                <a:lnTo>
                  <a:pt x="9096" y="925"/>
                </a:lnTo>
                <a:lnTo>
                  <a:pt x="9095" y="927"/>
                </a:lnTo>
                <a:lnTo>
                  <a:pt x="9094" y="929"/>
                </a:lnTo>
                <a:lnTo>
                  <a:pt x="9092" y="931"/>
                </a:lnTo>
                <a:lnTo>
                  <a:pt x="9091" y="932"/>
                </a:lnTo>
                <a:lnTo>
                  <a:pt x="9088" y="934"/>
                </a:lnTo>
                <a:lnTo>
                  <a:pt x="8916" y="1051"/>
                </a:lnTo>
                <a:lnTo>
                  <a:pt x="8914" y="1052"/>
                </a:lnTo>
                <a:lnTo>
                  <a:pt x="8912" y="1053"/>
                </a:lnTo>
                <a:lnTo>
                  <a:pt x="8910" y="1054"/>
                </a:lnTo>
                <a:lnTo>
                  <a:pt x="8907" y="1055"/>
                </a:lnTo>
                <a:lnTo>
                  <a:pt x="8904" y="1056"/>
                </a:lnTo>
                <a:lnTo>
                  <a:pt x="8902" y="1056"/>
                </a:lnTo>
                <a:lnTo>
                  <a:pt x="8899" y="1057"/>
                </a:lnTo>
                <a:lnTo>
                  <a:pt x="8896" y="1057"/>
                </a:lnTo>
                <a:lnTo>
                  <a:pt x="8894" y="1056"/>
                </a:lnTo>
                <a:lnTo>
                  <a:pt x="8891" y="1056"/>
                </a:lnTo>
                <a:lnTo>
                  <a:pt x="8888" y="1056"/>
                </a:lnTo>
                <a:lnTo>
                  <a:pt x="8886" y="1055"/>
                </a:lnTo>
                <a:lnTo>
                  <a:pt x="8883" y="1054"/>
                </a:lnTo>
                <a:lnTo>
                  <a:pt x="8881" y="1053"/>
                </a:lnTo>
                <a:lnTo>
                  <a:pt x="8879" y="1051"/>
                </a:lnTo>
                <a:lnTo>
                  <a:pt x="8876" y="1050"/>
                </a:lnTo>
                <a:lnTo>
                  <a:pt x="8874" y="1048"/>
                </a:lnTo>
                <a:lnTo>
                  <a:pt x="8873" y="1046"/>
                </a:lnTo>
                <a:lnTo>
                  <a:pt x="8871" y="1044"/>
                </a:lnTo>
                <a:lnTo>
                  <a:pt x="8870" y="1042"/>
                </a:lnTo>
                <a:lnTo>
                  <a:pt x="8870" y="1040"/>
                </a:lnTo>
                <a:lnTo>
                  <a:pt x="8869" y="1038"/>
                </a:lnTo>
                <a:lnTo>
                  <a:pt x="8869" y="1036"/>
                </a:lnTo>
                <a:lnTo>
                  <a:pt x="8869" y="1034"/>
                </a:lnTo>
                <a:lnTo>
                  <a:pt x="8869" y="1032"/>
                </a:lnTo>
                <a:lnTo>
                  <a:pt x="8869" y="1030"/>
                </a:lnTo>
                <a:lnTo>
                  <a:pt x="8870" y="1028"/>
                </a:lnTo>
                <a:lnTo>
                  <a:pt x="8871" y="1026"/>
                </a:lnTo>
                <a:lnTo>
                  <a:pt x="8872" y="1024"/>
                </a:lnTo>
                <a:lnTo>
                  <a:pt x="8874" y="1022"/>
                </a:lnTo>
                <a:lnTo>
                  <a:pt x="8875" y="1020"/>
                </a:lnTo>
                <a:lnTo>
                  <a:pt x="8877" y="1019"/>
                </a:lnTo>
                <a:lnTo>
                  <a:pt x="9051" y="901"/>
                </a:lnTo>
                <a:lnTo>
                  <a:pt x="9054" y="899"/>
                </a:lnTo>
                <a:lnTo>
                  <a:pt x="9056" y="898"/>
                </a:lnTo>
                <a:lnTo>
                  <a:pt x="9059" y="897"/>
                </a:lnTo>
                <a:lnTo>
                  <a:pt x="9061" y="896"/>
                </a:lnTo>
                <a:lnTo>
                  <a:pt x="9064" y="896"/>
                </a:lnTo>
                <a:lnTo>
                  <a:pt x="9067" y="896"/>
                </a:lnTo>
                <a:lnTo>
                  <a:pt x="9069" y="895"/>
                </a:lnTo>
                <a:lnTo>
                  <a:pt x="9072" y="895"/>
                </a:lnTo>
                <a:lnTo>
                  <a:pt x="9075" y="896"/>
                </a:lnTo>
                <a:lnTo>
                  <a:pt x="9078" y="896"/>
                </a:lnTo>
                <a:lnTo>
                  <a:pt x="9080" y="897"/>
                </a:lnTo>
                <a:lnTo>
                  <a:pt x="9083" y="898"/>
                </a:lnTo>
                <a:lnTo>
                  <a:pt x="9085" y="899"/>
                </a:lnTo>
                <a:lnTo>
                  <a:pt x="9087" y="900"/>
                </a:lnTo>
                <a:lnTo>
                  <a:pt x="9089" y="901"/>
                </a:lnTo>
                <a:lnTo>
                  <a:pt x="9091" y="903"/>
                </a:lnTo>
                <a:moveTo>
                  <a:pt x="8750" y="1143"/>
                </a:moveTo>
                <a:lnTo>
                  <a:pt x="8752" y="1144"/>
                </a:lnTo>
                <a:lnTo>
                  <a:pt x="8754" y="1146"/>
                </a:lnTo>
                <a:lnTo>
                  <a:pt x="8755" y="1148"/>
                </a:lnTo>
                <a:lnTo>
                  <a:pt x="8757" y="1150"/>
                </a:lnTo>
                <a:lnTo>
                  <a:pt x="8758" y="1152"/>
                </a:lnTo>
                <a:lnTo>
                  <a:pt x="8758" y="1154"/>
                </a:lnTo>
                <a:lnTo>
                  <a:pt x="8759" y="1156"/>
                </a:lnTo>
                <a:lnTo>
                  <a:pt x="8759" y="1158"/>
                </a:lnTo>
                <a:lnTo>
                  <a:pt x="8759" y="1160"/>
                </a:lnTo>
                <a:lnTo>
                  <a:pt x="8758" y="1162"/>
                </a:lnTo>
                <a:lnTo>
                  <a:pt x="8758" y="1164"/>
                </a:lnTo>
                <a:lnTo>
                  <a:pt x="8757" y="1166"/>
                </a:lnTo>
                <a:lnTo>
                  <a:pt x="8755" y="1168"/>
                </a:lnTo>
                <a:lnTo>
                  <a:pt x="8754" y="1169"/>
                </a:lnTo>
                <a:lnTo>
                  <a:pt x="8752" y="1171"/>
                </a:lnTo>
                <a:lnTo>
                  <a:pt x="8750" y="1173"/>
                </a:lnTo>
                <a:lnTo>
                  <a:pt x="8589" y="1300"/>
                </a:lnTo>
                <a:lnTo>
                  <a:pt x="8587" y="1301"/>
                </a:lnTo>
                <a:lnTo>
                  <a:pt x="8585" y="1303"/>
                </a:lnTo>
                <a:lnTo>
                  <a:pt x="8583" y="1304"/>
                </a:lnTo>
                <a:lnTo>
                  <a:pt x="8580" y="1305"/>
                </a:lnTo>
                <a:lnTo>
                  <a:pt x="8577" y="1306"/>
                </a:lnTo>
                <a:lnTo>
                  <a:pt x="8575" y="1306"/>
                </a:lnTo>
                <a:lnTo>
                  <a:pt x="8572" y="1306"/>
                </a:lnTo>
                <a:lnTo>
                  <a:pt x="8569" y="1307"/>
                </a:lnTo>
                <a:lnTo>
                  <a:pt x="8567" y="1307"/>
                </a:lnTo>
                <a:lnTo>
                  <a:pt x="8564" y="1306"/>
                </a:lnTo>
                <a:lnTo>
                  <a:pt x="8561" y="1306"/>
                </a:lnTo>
                <a:lnTo>
                  <a:pt x="8559" y="1305"/>
                </a:lnTo>
                <a:lnTo>
                  <a:pt x="8556" y="1304"/>
                </a:lnTo>
                <a:lnTo>
                  <a:pt x="8554" y="1303"/>
                </a:lnTo>
                <a:lnTo>
                  <a:pt x="8552" y="1302"/>
                </a:lnTo>
                <a:lnTo>
                  <a:pt x="8549" y="1301"/>
                </a:lnTo>
                <a:lnTo>
                  <a:pt x="8547" y="1299"/>
                </a:lnTo>
                <a:lnTo>
                  <a:pt x="8545" y="1297"/>
                </a:lnTo>
                <a:lnTo>
                  <a:pt x="8544" y="1296"/>
                </a:lnTo>
                <a:lnTo>
                  <a:pt x="8543" y="1294"/>
                </a:lnTo>
                <a:lnTo>
                  <a:pt x="8542" y="1292"/>
                </a:lnTo>
                <a:lnTo>
                  <a:pt x="8541" y="1290"/>
                </a:lnTo>
                <a:lnTo>
                  <a:pt x="8540" y="1288"/>
                </a:lnTo>
                <a:lnTo>
                  <a:pt x="8540" y="1286"/>
                </a:lnTo>
                <a:lnTo>
                  <a:pt x="8540" y="1283"/>
                </a:lnTo>
                <a:lnTo>
                  <a:pt x="8541" y="1281"/>
                </a:lnTo>
                <a:lnTo>
                  <a:pt x="8541" y="1279"/>
                </a:lnTo>
                <a:lnTo>
                  <a:pt x="8542" y="1277"/>
                </a:lnTo>
                <a:lnTo>
                  <a:pt x="8543" y="1275"/>
                </a:lnTo>
                <a:lnTo>
                  <a:pt x="8545" y="1273"/>
                </a:lnTo>
                <a:lnTo>
                  <a:pt x="8547" y="1271"/>
                </a:lnTo>
                <a:lnTo>
                  <a:pt x="8548" y="1270"/>
                </a:lnTo>
                <a:lnTo>
                  <a:pt x="8710" y="1142"/>
                </a:lnTo>
                <a:lnTo>
                  <a:pt x="8713" y="1140"/>
                </a:lnTo>
                <a:lnTo>
                  <a:pt x="8715" y="1139"/>
                </a:lnTo>
                <a:lnTo>
                  <a:pt x="8717" y="1138"/>
                </a:lnTo>
                <a:lnTo>
                  <a:pt x="8720" y="1137"/>
                </a:lnTo>
                <a:lnTo>
                  <a:pt x="8722" y="1137"/>
                </a:lnTo>
                <a:lnTo>
                  <a:pt x="8725" y="1136"/>
                </a:lnTo>
                <a:lnTo>
                  <a:pt x="8728" y="1136"/>
                </a:lnTo>
                <a:lnTo>
                  <a:pt x="8730" y="1136"/>
                </a:lnTo>
                <a:lnTo>
                  <a:pt x="8733" y="1136"/>
                </a:lnTo>
                <a:lnTo>
                  <a:pt x="8736" y="1136"/>
                </a:lnTo>
                <a:lnTo>
                  <a:pt x="8738" y="1137"/>
                </a:lnTo>
                <a:lnTo>
                  <a:pt x="8741" y="1138"/>
                </a:lnTo>
                <a:lnTo>
                  <a:pt x="8744" y="1139"/>
                </a:lnTo>
                <a:lnTo>
                  <a:pt x="8746" y="1140"/>
                </a:lnTo>
                <a:lnTo>
                  <a:pt x="8748" y="1141"/>
                </a:lnTo>
                <a:lnTo>
                  <a:pt x="8750" y="1143"/>
                </a:lnTo>
                <a:moveTo>
                  <a:pt x="8431" y="1400"/>
                </a:moveTo>
                <a:lnTo>
                  <a:pt x="8434" y="1401"/>
                </a:lnTo>
                <a:lnTo>
                  <a:pt x="8435" y="1403"/>
                </a:lnTo>
                <a:lnTo>
                  <a:pt x="8437" y="1405"/>
                </a:lnTo>
                <a:lnTo>
                  <a:pt x="8438" y="1406"/>
                </a:lnTo>
                <a:lnTo>
                  <a:pt x="8439" y="1408"/>
                </a:lnTo>
                <a:lnTo>
                  <a:pt x="8440" y="1410"/>
                </a:lnTo>
                <a:lnTo>
                  <a:pt x="8441" y="1412"/>
                </a:lnTo>
                <a:lnTo>
                  <a:pt x="8441" y="1414"/>
                </a:lnTo>
                <a:lnTo>
                  <a:pt x="8441" y="1416"/>
                </a:lnTo>
                <a:lnTo>
                  <a:pt x="8441" y="1418"/>
                </a:lnTo>
                <a:lnTo>
                  <a:pt x="8440" y="1420"/>
                </a:lnTo>
                <a:lnTo>
                  <a:pt x="8439" y="1422"/>
                </a:lnTo>
                <a:lnTo>
                  <a:pt x="8438" y="1424"/>
                </a:lnTo>
                <a:lnTo>
                  <a:pt x="8437" y="1426"/>
                </a:lnTo>
                <a:lnTo>
                  <a:pt x="8435" y="1428"/>
                </a:lnTo>
                <a:lnTo>
                  <a:pt x="8433" y="1430"/>
                </a:lnTo>
                <a:lnTo>
                  <a:pt x="8283" y="1564"/>
                </a:lnTo>
                <a:lnTo>
                  <a:pt x="8281" y="1565"/>
                </a:lnTo>
                <a:lnTo>
                  <a:pt x="8279" y="1567"/>
                </a:lnTo>
                <a:lnTo>
                  <a:pt x="8277" y="1568"/>
                </a:lnTo>
                <a:lnTo>
                  <a:pt x="8275" y="1569"/>
                </a:lnTo>
                <a:lnTo>
                  <a:pt x="8272" y="1570"/>
                </a:lnTo>
                <a:lnTo>
                  <a:pt x="8270" y="1570"/>
                </a:lnTo>
                <a:lnTo>
                  <a:pt x="8267" y="1571"/>
                </a:lnTo>
                <a:lnTo>
                  <a:pt x="8264" y="1571"/>
                </a:lnTo>
                <a:lnTo>
                  <a:pt x="8261" y="1571"/>
                </a:lnTo>
                <a:lnTo>
                  <a:pt x="8259" y="1571"/>
                </a:lnTo>
                <a:lnTo>
                  <a:pt x="8256" y="1571"/>
                </a:lnTo>
                <a:lnTo>
                  <a:pt x="8253" y="1570"/>
                </a:lnTo>
                <a:lnTo>
                  <a:pt x="8251" y="1570"/>
                </a:lnTo>
                <a:lnTo>
                  <a:pt x="8248" y="1569"/>
                </a:lnTo>
                <a:lnTo>
                  <a:pt x="8246" y="1568"/>
                </a:lnTo>
                <a:lnTo>
                  <a:pt x="8243" y="1567"/>
                </a:lnTo>
                <a:lnTo>
                  <a:pt x="8241" y="1565"/>
                </a:lnTo>
                <a:lnTo>
                  <a:pt x="8239" y="1563"/>
                </a:lnTo>
                <a:lnTo>
                  <a:pt x="8238" y="1562"/>
                </a:lnTo>
                <a:lnTo>
                  <a:pt x="8236" y="1560"/>
                </a:lnTo>
                <a:lnTo>
                  <a:pt x="8235" y="1558"/>
                </a:lnTo>
                <a:lnTo>
                  <a:pt x="8234" y="1556"/>
                </a:lnTo>
                <a:lnTo>
                  <a:pt x="8234" y="1554"/>
                </a:lnTo>
                <a:lnTo>
                  <a:pt x="8233" y="1552"/>
                </a:lnTo>
                <a:lnTo>
                  <a:pt x="8233" y="1549"/>
                </a:lnTo>
                <a:lnTo>
                  <a:pt x="8233" y="1547"/>
                </a:lnTo>
                <a:lnTo>
                  <a:pt x="8234" y="1545"/>
                </a:lnTo>
                <a:lnTo>
                  <a:pt x="8234" y="1543"/>
                </a:lnTo>
                <a:lnTo>
                  <a:pt x="8235" y="1541"/>
                </a:lnTo>
                <a:lnTo>
                  <a:pt x="8236" y="1539"/>
                </a:lnTo>
                <a:lnTo>
                  <a:pt x="8238" y="1537"/>
                </a:lnTo>
                <a:lnTo>
                  <a:pt x="8239" y="1536"/>
                </a:lnTo>
                <a:lnTo>
                  <a:pt x="8391" y="1401"/>
                </a:lnTo>
                <a:lnTo>
                  <a:pt x="8393" y="1399"/>
                </a:lnTo>
                <a:lnTo>
                  <a:pt x="8396" y="1398"/>
                </a:lnTo>
                <a:lnTo>
                  <a:pt x="8398" y="1397"/>
                </a:lnTo>
                <a:lnTo>
                  <a:pt x="8400" y="1396"/>
                </a:lnTo>
                <a:lnTo>
                  <a:pt x="8403" y="1395"/>
                </a:lnTo>
                <a:lnTo>
                  <a:pt x="8405" y="1394"/>
                </a:lnTo>
                <a:lnTo>
                  <a:pt x="8408" y="1394"/>
                </a:lnTo>
                <a:lnTo>
                  <a:pt x="8411" y="1394"/>
                </a:lnTo>
                <a:lnTo>
                  <a:pt x="8413" y="1394"/>
                </a:lnTo>
                <a:lnTo>
                  <a:pt x="8416" y="1394"/>
                </a:lnTo>
                <a:lnTo>
                  <a:pt x="8419" y="1395"/>
                </a:lnTo>
                <a:lnTo>
                  <a:pt x="8422" y="1395"/>
                </a:lnTo>
                <a:lnTo>
                  <a:pt x="8424" y="1396"/>
                </a:lnTo>
                <a:lnTo>
                  <a:pt x="8427" y="1397"/>
                </a:lnTo>
                <a:lnTo>
                  <a:pt x="8429" y="1398"/>
                </a:lnTo>
                <a:lnTo>
                  <a:pt x="8431" y="1400"/>
                </a:lnTo>
                <a:moveTo>
                  <a:pt x="8132" y="1670"/>
                </a:moveTo>
                <a:lnTo>
                  <a:pt x="8135" y="1671"/>
                </a:lnTo>
                <a:lnTo>
                  <a:pt x="8136" y="1673"/>
                </a:lnTo>
                <a:lnTo>
                  <a:pt x="8138" y="1674"/>
                </a:lnTo>
                <a:lnTo>
                  <a:pt x="8140" y="1676"/>
                </a:lnTo>
                <a:lnTo>
                  <a:pt x="8141" y="1678"/>
                </a:lnTo>
                <a:lnTo>
                  <a:pt x="8142" y="1680"/>
                </a:lnTo>
                <a:lnTo>
                  <a:pt x="8142" y="1682"/>
                </a:lnTo>
                <a:lnTo>
                  <a:pt x="8143" y="1684"/>
                </a:lnTo>
                <a:lnTo>
                  <a:pt x="8143" y="1686"/>
                </a:lnTo>
                <a:lnTo>
                  <a:pt x="8143" y="1688"/>
                </a:lnTo>
                <a:lnTo>
                  <a:pt x="8142" y="1690"/>
                </a:lnTo>
                <a:lnTo>
                  <a:pt x="8142" y="1692"/>
                </a:lnTo>
                <a:lnTo>
                  <a:pt x="8141" y="1694"/>
                </a:lnTo>
                <a:lnTo>
                  <a:pt x="8140" y="1696"/>
                </a:lnTo>
                <a:lnTo>
                  <a:pt x="8138" y="1698"/>
                </a:lnTo>
                <a:lnTo>
                  <a:pt x="8136" y="1700"/>
                </a:lnTo>
                <a:lnTo>
                  <a:pt x="7993" y="1839"/>
                </a:lnTo>
                <a:lnTo>
                  <a:pt x="7992" y="1840"/>
                </a:lnTo>
                <a:lnTo>
                  <a:pt x="7989" y="1842"/>
                </a:lnTo>
                <a:lnTo>
                  <a:pt x="7987" y="1843"/>
                </a:lnTo>
                <a:lnTo>
                  <a:pt x="7985" y="1844"/>
                </a:lnTo>
                <a:lnTo>
                  <a:pt x="7982" y="1845"/>
                </a:lnTo>
                <a:lnTo>
                  <a:pt x="7980" y="1846"/>
                </a:lnTo>
                <a:lnTo>
                  <a:pt x="7977" y="1847"/>
                </a:lnTo>
                <a:lnTo>
                  <a:pt x="7974" y="1847"/>
                </a:lnTo>
                <a:lnTo>
                  <a:pt x="7971" y="1847"/>
                </a:lnTo>
                <a:lnTo>
                  <a:pt x="7969" y="1847"/>
                </a:lnTo>
                <a:lnTo>
                  <a:pt x="7966" y="1847"/>
                </a:lnTo>
                <a:lnTo>
                  <a:pt x="7963" y="1846"/>
                </a:lnTo>
                <a:lnTo>
                  <a:pt x="7961" y="1846"/>
                </a:lnTo>
                <a:lnTo>
                  <a:pt x="7958" y="1845"/>
                </a:lnTo>
                <a:lnTo>
                  <a:pt x="7956" y="1844"/>
                </a:lnTo>
                <a:lnTo>
                  <a:pt x="7953" y="1843"/>
                </a:lnTo>
                <a:lnTo>
                  <a:pt x="7951" y="1841"/>
                </a:lnTo>
                <a:lnTo>
                  <a:pt x="7949" y="1840"/>
                </a:lnTo>
                <a:lnTo>
                  <a:pt x="7947" y="1838"/>
                </a:lnTo>
                <a:lnTo>
                  <a:pt x="7946" y="1836"/>
                </a:lnTo>
                <a:lnTo>
                  <a:pt x="7945" y="1834"/>
                </a:lnTo>
                <a:lnTo>
                  <a:pt x="7944" y="1832"/>
                </a:lnTo>
                <a:lnTo>
                  <a:pt x="7943" y="1830"/>
                </a:lnTo>
                <a:lnTo>
                  <a:pt x="7942" y="1828"/>
                </a:lnTo>
                <a:lnTo>
                  <a:pt x="7942" y="1826"/>
                </a:lnTo>
                <a:lnTo>
                  <a:pt x="7942" y="1824"/>
                </a:lnTo>
                <a:lnTo>
                  <a:pt x="7943" y="1822"/>
                </a:lnTo>
                <a:lnTo>
                  <a:pt x="7943" y="1820"/>
                </a:lnTo>
                <a:lnTo>
                  <a:pt x="7944" y="1818"/>
                </a:lnTo>
                <a:lnTo>
                  <a:pt x="7945" y="1816"/>
                </a:lnTo>
                <a:lnTo>
                  <a:pt x="7947" y="1814"/>
                </a:lnTo>
                <a:lnTo>
                  <a:pt x="7948" y="1812"/>
                </a:lnTo>
                <a:lnTo>
                  <a:pt x="8092" y="1673"/>
                </a:lnTo>
                <a:lnTo>
                  <a:pt x="8094" y="1671"/>
                </a:lnTo>
                <a:lnTo>
                  <a:pt x="8096" y="1670"/>
                </a:lnTo>
                <a:lnTo>
                  <a:pt x="8098" y="1668"/>
                </a:lnTo>
                <a:lnTo>
                  <a:pt x="8101" y="1667"/>
                </a:lnTo>
                <a:lnTo>
                  <a:pt x="8103" y="1666"/>
                </a:lnTo>
                <a:lnTo>
                  <a:pt x="8106" y="1666"/>
                </a:lnTo>
                <a:lnTo>
                  <a:pt x="8108" y="1665"/>
                </a:lnTo>
                <a:lnTo>
                  <a:pt x="8111" y="1665"/>
                </a:lnTo>
                <a:lnTo>
                  <a:pt x="8114" y="1665"/>
                </a:lnTo>
                <a:lnTo>
                  <a:pt x="8116" y="1665"/>
                </a:lnTo>
                <a:lnTo>
                  <a:pt x="8119" y="1665"/>
                </a:lnTo>
                <a:lnTo>
                  <a:pt x="8122" y="1665"/>
                </a:lnTo>
                <a:lnTo>
                  <a:pt x="8125" y="1666"/>
                </a:lnTo>
                <a:lnTo>
                  <a:pt x="8127" y="1667"/>
                </a:lnTo>
                <a:lnTo>
                  <a:pt x="8130" y="1668"/>
                </a:lnTo>
                <a:lnTo>
                  <a:pt x="8132" y="1670"/>
                </a:lnTo>
                <a:moveTo>
                  <a:pt x="7847" y="1949"/>
                </a:moveTo>
                <a:lnTo>
                  <a:pt x="7850" y="1950"/>
                </a:lnTo>
                <a:lnTo>
                  <a:pt x="7852" y="1951"/>
                </a:lnTo>
                <a:lnTo>
                  <a:pt x="7853" y="1953"/>
                </a:lnTo>
                <a:lnTo>
                  <a:pt x="7855" y="1955"/>
                </a:lnTo>
                <a:lnTo>
                  <a:pt x="7856" y="1957"/>
                </a:lnTo>
                <a:lnTo>
                  <a:pt x="7857" y="1959"/>
                </a:lnTo>
                <a:lnTo>
                  <a:pt x="7858" y="1961"/>
                </a:lnTo>
                <a:lnTo>
                  <a:pt x="7858" y="1963"/>
                </a:lnTo>
                <a:lnTo>
                  <a:pt x="7858" y="1965"/>
                </a:lnTo>
                <a:lnTo>
                  <a:pt x="7858" y="1967"/>
                </a:lnTo>
                <a:lnTo>
                  <a:pt x="7858" y="1969"/>
                </a:lnTo>
                <a:lnTo>
                  <a:pt x="7858" y="1971"/>
                </a:lnTo>
                <a:lnTo>
                  <a:pt x="7857" y="1974"/>
                </a:lnTo>
                <a:lnTo>
                  <a:pt x="7856" y="1976"/>
                </a:lnTo>
                <a:lnTo>
                  <a:pt x="7854" y="1978"/>
                </a:lnTo>
                <a:lnTo>
                  <a:pt x="7852" y="1980"/>
                </a:lnTo>
                <a:lnTo>
                  <a:pt x="7714" y="2121"/>
                </a:lnTo>
                <a:lnTo>
                  <a:pt x="7713" y="2122"/>
                </a:lnTo>
                <a:lnTo>
                  <a:pt x="7710" y="2124"/>
                </a:lnTo>
                <a:lnTo>
                  <a:pt x="7708" y="2125"/>
                </a:lnTo>
                <a:lnTo>
                  <a:pt x="7706" y="2127"/>
                </a:lnTo>
                <a:lnTo>
                  <a:pt x="7703" y="2128"/>
                </a:lnTo>
                <a:lnTo>
                  <a:pt x="7701" y="2128"/>
                </a:lnTo>
                <a:lnTo>
                  <a:pt x="7698" y="2129"/>
                </a:lnTo>
                <a:lnTo>
                  <a:pt x="7696" y="2129"/>
                </a:lnTo>
                <a:lnTo>
                  <a:pt x="7693" y="2130"/>
                </a:lnTo>
                <a:lnTo>
                  <a:pt x="7690" y="2130"/>
                </a:lnTo>
                <a:lnTo>
                  <a:pt x="7688" y="2129"/>
                </a:lnTo>
                <a:lnTo>
                  <a:pt x="7685" y="2129"/>
                </a:lnTo>
                <a:lnTo>
                  <a:pt x="7682" y="2129"/>
                </a:lnTo>
                <a:lnTo>
                  <a:pt x="7680" y="2128"/>
                </a:lnTo>
                <a:lnTo>
                  <a:pt x="7677" y="2127"/>
                </a:lnTo>
                <a:lnTo>
                  <a:pt x="7674" y="2126"/>
                </a:lnTo>
                <a:lnTo>
                  <a:pt x="7672" y="2124"/>
                </a:lnTo>
                <a:lnTo>
                  <a:pt x="7670" y="2123"/>
                </a:lnTo>
                <a:lnTo>
                  <a:pt x="7668" y="2121"/>
                </a:lnTo>
                <a:lnTo>
                  <a:pt x="7667" y="2119"/>
                </a:lnTo>
                <a:lnTo>
                  <a:pt x="7666" y="2117"/>
                </a:lnTo>
                <a:lnTo>
                  <a:pt x="7665" y="2115"/>
                </a:lnTo>
                <a:lnTo>
                  <a:pt x="7664" y="2113"/>
                </a:lnTo>
                <a:lnTo>
                  <a:pt x="7663" y="2111"/>
                </a:lnTo>
                <a:lnTo>
                  <a:pt x="7663" y="2109"/>
                </a:lnTo>
                <a:lnTo>
                  <a:pt x="7663" y="2107"/>
                </a:lnTo>
                <a:lnTo>
                  <a:pt x="7663" y="2105"/>
                </a:lnTo>
                <a:lnTo>
                  <a:pt x="7664" y="2103"/>
                </a:lnTo>
                <a:lnTo>
                  <a:pt x="7665" y="2101"/>
                </a:lnTo>
                <a:lnTo>
                  <a:pt x="7666" y="2099"/>
                </a:lnTo>
                <a:lnTo>
                  <a:pt x="7667" y="2097"/>
                </a:lnTo>
                <a:lnTo>
                  <a:pt x="7668" y="2096"/>
                </a:lnTo>
                <a:lnTo>
                  <a:pt x="7807" y="1953"/>
                </a:lnTo>
                <a:lnTo>
                  <a:pt x="7809" y="1951"/>
                </a:lnTo>
                <a:lnTo>
                  <a:pt x="7811" y="1950"/>
                </a:lnTo>
                <a:lnTo>
                  <a:pt x="7813" y="1948"/>
                </a:lnTo>
                <a:lnTo>
                  <a:pt x="7816" y="1947"/>
                </a:lnTo>
                <a:lnTo>
                  <a:pt x="7818" y="1946"/>
                </a:lnTo>
                <a:lnTo>
                  <a:pt x="7821" y="1945"/>
                </a:lnTo>
                <a:lnTo>
                  <a:pt x="7823" y="1945"/>
                </a:lnTo>
                <a:lnTo>
                  <a:pt x="7826" y="1945"/>
                </a:lnTo>
                <a:lnTo>
                  <a:pt x="7829" y="1944"/>
                </a:lnTo>
                <a:lnTo>
                  <a:pt x="7831" y="1944"/>
                </a:lnTo>
                <a:lnTo>
                  <a:pt x="7834" y="1945"/>
                </a:lnTo>
                <a:lnTo>
                  <a:pt x="7837" y="1945"/>
                </a:lnTo>
                <a:lnTo>
                  <a:pt x="7840" y="1946"/>
                </a:lnTo>
                <a:lnTo>
                  <a:pt x="7842" y="1946"/>
                </a:lnTo>
                <a:lnTo>
                  <a:pt x="7845" y="1947"/>
                </a:lnTo>
                <a:lnTo>
                  <a:pt x="7847" y="1949"/>
                </a:lnTo>
                <a:moveTo>
                  <a:pt x="7572" y="2234"/>
                </a:moveTo>
                <a:lnTo>
                  <a:pt x="7574" y="2235"/>
                </a:lnTo>
                <a:lnTo>
                  <a:pt x="7576" y="2236"/>
                </a:lnTo>
                <a:lnTo>
                  <a:pt x="7577" y="2238"/>
                </a:lnTo>
                <a:lnTo>
                  <a:pt x="7579" y="2240"/>
                </a:lnTo>
                <a:lnTo>
                  <a:pt x="7580" y="2242"/>
                </a:lnTo>
                <a:lnTo>
                  <a:pt x="7581" y="2244"/>
                </a:lnTo>
                <a:lnTo>
                  <a:pt x="7582" y="2246"/>
                </a:lnTo>
                <a:lnTo>
                  <a:pt x="7582" y="2248"/>
                </a:lnTo>
                <a:lnTo>
                  <a:pt x="7583" y="2250"/>
                </a:lnTo>
                <a:lnTo>
                  <a:pt x="7583" y="2252"/>
                </a:lnTo>
                <a:lnTo>
                  <a:pt x="7583" y="2254"/>
                </a:lnTo>
                <a:lnTo>
                  <a:pt x="7582" y="2256"/>
                </a:lnTo>
                <a:lnTo>
                  <a:pt x="7581" y="2258"/>
                </a:lnTo>
                <a:lnTo>
                  <a:pt x="7580" y="2260"/>
                </a:lnTo>
                <a:lnTo>
                  <a:pt x="7579" y="2262"/>
                </a:lnTo>
                <a:lnTo>
                  <a:pt x="7577" y="2263"/>
                </a:lnTo>
                <a:lnTo>
                  <a:pt x="7442" y="2406"/>
                </a:lnTo>
                <a:lnTo>
                  <a:pt x="7440" y="2408"/>
                </a:lnTo>
                <a:lnTo>
                  <a:pt x="7438" y="2410"/>
                </a:lnTo>
                <a:lnTo>
                  <a:pt x="7436" y="2411"/>
                </a:lnTo>
                <a:lnTo>
                  <a:pt x="7433" y="2412"/>
                </a:lnTo>
                <a:lnTo>
                  <a:pt x="7431" y="2413"/>
                </a:lnTo>
                <a:lnTo>
                  <a:pt x="7428" y="2414"/>
                </a:lnTo>
                <a:lnTo>
                  <a:pt x="7426" y="2415"/>
                </a:lnTo>
                <a:lnTo>
                  <a:pt x="7423" y="2415"/>
                </a:lnTo>
                <a:lnTo>
                  <a:pt x="7420" y="2416"/>
                </a:lnTo>
                <a:lnTo>
                  <a:pt x="7418" y="2416"/>
                </a:lnTo>
                <a:lnTo>
                  <a:pt x="7415" y="2415"/>
                </a:lnTo>
                <a:lnTo>
                  <a:pt x="7412" y="2415"/>
                </a:lnTo>
                <a:lnTo>
                  <a:pt x="7409" y="2414"/>
                </a:lnTo>
                <a:lnTo>
                  <a:pt x="7407" y="2414"/>
                </a:lnTo>
                <a:lnTo>
                  <a:pt x="7404" y="2413"/>
                </a:lnTo>
                <a:lnTo>
                  <a:pt x="7402" y="2411"/>
                </a:lnTo>
                <a:lnTo>
                  <a:pt x="7399" y="2410"/>
                </a:lnTo>
                <a:lnTo>
                  <a:pt x="7397" y="2409"/>
                </a:lnTo>
                <a:lnTo>
                  <a:pt x="7395" y="2407"/>
                </a:lnTo>
                <a:lnTo>
                  <a:pt x="7394" y="2405"/>
                </a:lnTo>
                <a:lnTo>
                  <a:pt x="7393" y="2403"/>
                </a:lnTo>
                <a:lnTo>
                  <a:pt x="7392" y="2402"/>
                </a:lnTo>
                <a:lnTo>
                  <a:pt x="7391" y="2400"/>
                </a:lnTo>
                <a:lnTo>
                  <a:pt x="7390" y="2398"/>
                </a:lnTo>
                <a:lnTo>
                  <a:pt x="7390" y="2396"/>
                </a:lnTo>
                <a:lnTo>
                  <a:pt x="7390" y="2394"/>
                </a:lnTo>
                <a:lnTo>
                  <a:pt x="7390" y="2391"/>
                </a:lnTo>
                <a:lnTo>
                  <a:pt x="7391" y="2389"/>
                </a:lnTo>
                <a:lnTo>
                  <a:pt x="7392" y="2387"/>
                </a:lnTo>
                <a:lnTo>
                  <a:pt x="7393" y="2385"/>
                </a:lnTo>
                <a:lnTo>
                  <a:pt x="7394" y="2383"/>
                </a:lnTo>
                <a:lnTo>
                  <a:pt x="7396" y="2381"/>
                </a:lnTo>
                <a:lnTo>
                  <a:pt x="7532" y="2239"/>
                </a:lnTo>
                <a:lnTo>
                  <a:pt x="7533" y="2237"/>
                </a:lnTo>
                <a:lnTo>
                  <a:pt x="7535" y="2235"/>
                </a:lnTo>
                <a:lnTo>
                  <a:pt x="7537" y="2234"/>
                </a:lnTo>
                <a:lnTo>
                  <a:pt x="7540" y="2233"/>
                </a:lnTo>
                <a:lnTo>
                  <a:pt x="7542" y="2232"/>
                </a:lnTo>
                <a:lnTo>
                  <a:pt x="7545" y="2231"/>
                </a:lnTo>
                <a:lnTo>
                  <a:pt x="7547" y="2230"/>
                </a:lnTo>
                <a:lnTo>
                  <a:pt x="7550" y="2230"/>
                </a:lnTo>
                <a:lnTo>
                  <a:pt x="7553" y="2229"/>
                </a:lnTo>
                <a:lnTo>
                  <a:pt x="7556" y="2229"/>
                </a:lnTo>
                <a:lnTo>
                  <a:pt x="7558" y="2230"/>
                </a:lnTo>
                <a:lnTo>
                  <a:pt x="7561" y="2230"/>
                </a:lnTo>
                <a:lnTo>
                  <a:pt x="7564" y="2231"/>
                </a:lnTo>
                <a:lnTo>
                  <a:pt x="7566" y="2231"/>
                </a:lnTo>
                <a:lnTo>
                  <a:pt x="7569" y="2232"/>
                </a:lnTo>
                <a:lnTo>
                  <a:pt x="7572" y="2234"/>
                </a:lnTo>
                <a:moveTo>
                  <a:pt x="7299" y="2520"/>
                </a:moveTo>
                <a:lnTo>
                  <a:pt x="7301" y="2522"/>
                </a:lnTo>
                <a:lnTo>
                  <a:pt x="7303" y="2523"/>
                </a:lnTo>
                <a:lnTo>
                  <a:pt x="7305" y="2525"/>
                </a:lnTo>
                <a:lnTo>
                  <a:pt x="7306" y="2527"/>
                </a:lnTo>
                <a:lnTo>
                  <a:pt x="7308" y="2528"/>
                </a:lnTo>
                <a:lnTo>
                  <a:pt x="7309" y="2530"/>
                </a:lnTo>
                <a:lnTo>
                  <a:pt x="7310" y="2532"/>
                </a:lnTo>
                <a:lnTo>
                  <a:pt x="7310" y="2534"/>
                </a:lnTo>
                <a:lnTo>
                  <a:pt x="7311" y="2536"/>
                </a:lnTo>
                <a:lnTo>
                  <a:pt x="7311" y="2538"/>
                </a:lnTo>
                <a:lnTo>
                  <a:pt x="7311" y="2540"/>
                </a:lnTo>
                <a:lnTo>
                  <a:pt x="7310" y="2543"/>
                </a:lnTo>
                <a:lnTo>
                  <a:pt x="7309" y="2545"/>
                </a:lnTo>
                <a:lnTo>
                  <a:pt x="7308" y="2547"/>
                </a:lnTo>
                <a:lnTo>
                  <a:pt x="7307" y="2549"/>
                </a:lnTo>
                <a:lnTo>
                  <a:pt x="7306" y="2550"/>
                </a:lnTo>
                <a:lnTo>
                  <a:pt x="7169" y="2693"/>
                </a:lnTo>
                <a:lnTo>
                  <a:pt x="7167" y="2695"/>
                </a:lnTo>
                <a:lnTo>
                  <a:pt x="7164" y="2697"/>
                </a:lnTo>
                <a:lnTo>
                  <a:pt x="7162" y="2698"/>
                </a:lnTo>
                <a:lnTo>
                  <a:pt x="7160" y="2699"/>
                </a:lnTo>
                <a:lnTo>
                  <a:pt x="7157" y="2700"/>
                </a:lnTo>
                <a:lnTo>
                  <a:pt x="7155" y="2701"/>
                </a:lnTo>
                <a:lnTo>
                  <a:pt x="7152" y="2702"/>
                </a:lnTo>
                <a:lnTo>
                  <a:pt x="7149" y="2702"/>
                </a:lnTo>
                <a:lnTo>
                  <a:pt x="7147" y="2703"/>
                </a:lnTo>
                <a:lnTo>
                  <a:pt x="7144" y="2703"/>
                </a:lnTo>
                <a:lnTo>
                  <a:pt x="7141" y="2702"/>
                </a:lnTo>
                <a:lnTo>
                  <a:pt x="7138" y="2702"/>
                </a:lnTo>
                <a:lnTo>
                  <a:pt x="7136" y="2701"/>
                </a:lnTo>
                <a:lnTo>
                  <a:pt x="7133" y="2701"/>
                </a:lnTo>
                <a:lnTo>
                  <a:pt x="7131" y="2700"/>
                </a:lnTo>
                <a:lnTo>
                  <a:pt x="7129" y="2698"/>
                </a:lnTo>
                <a:lnTo>
                  <a:pt x="7126" y="2697"/>
                </a:lnTo>
                <a:lnTo>
                  <a:pt x="7124" y="2695"/>
                </a:lnTo>
                <a:lnTo>
                  <a:pt x="7122" y="2693"/>
                </a:lnTo>
                <a:lnTo>
                  <a:pt x="7121" y="2692"/>
                </a:lnTo>
                <a:lnTo>
                  <a:pt x="7119" y="2690"/>
                </a:lnTo>
                <a:lnTo>
                  <a:pt x="7118" y="2688"/>
                </a:lnTo>
                <a:lnTo>
                  <a:pt x="7117" y="2686"/>
                </a:lnTo>
                <a:lnTo>
                  <a:pt x="7117" y="2684"/>
                </a:lnTo>
                <a:lnTo>
                  <a:pt x="7117" y="2682"/>
                </a:lnTo>
                <a:lnTo>
                  <a:pt x="7117" y="2679"/>
                </a:lnTo>
                <a:lnTo>
                  <a:pt x="7117" y="2677"/>
                </a:lnTo>
                <a:lnTo>
                  <a:pt x="7117" y="2675"/>
                </a:lnTo>
                <a:lnTo>
                  <a:pt x="7118" y="2673"/>
                </a:lnTo>
                <a:lnTo>
                  <a:pt x="7119" y="2671"/>
                </a:lnTo>
                <a:lnTo>
                  <a:pt x="7121" y="2669"/>
                </a:lnTo>
                <a:lnTo>
                  <a:pt x="7123" y="2667"/>
                </a:lnTo>
                <a:lnTo>
                  <a:pt x="7260" y="2524"/>
                </a:lnTo>
                <a:lnTo>
                  <a:pt x="7261" y="2523"/>
                </a:lnTo>
                <a:lnTo>
                  <a:pt x="7263" y="2521"/>
                </a:lnTo>
                <a:lnTo>
                  <a:pt x="7265" y="2520"/>
                </a:lnTo>
                <a:lnTo>
                  <a:pt x="7268" y="2519"/>
                </a:lnTo>
                <a:lnTo>
                  <a:pt x="7270" y="2518"/>
                </a:lnTo>
                <a:lnTo>
                  <a:pt x="7273" y="2517"/>
                </a:lnTo>
                <a:lnTo>
                  <a:pt x="7275" y="2516"/>
                </a:lnTo>
                <a:lnTo>
                  <a:pt x="7278" y="2516"/>
                </a:lnTo>
                <a:lnTo>
                  <a:pt x="7281" y="2516"/>
                </a:lnTo>
                <a:lnTo>
                  <a:pt x="7283" y="2516"/>
                </a:lnTo>
                <a:lnTo>
                  <a:pt x="7286" y="2516"/>
                </a:lnTo>
                <a:lnTo>
                  <a:pt x="7289" y="2516"/>
                </a:lnTo>
                <a:lnTo>
                  <a:pt x="7291" y="2517"/>
                </a:lnTo>
                <a:lnTo>
                  <a:pt x="7294" y="2518"/>
                </a:lnTo>
                <a:lnTo>
                  <a:pt x="7296" y="2519"/>
                </a:lnTo>
                <a:lnTo>
                  <a:pt x="7299" y="2520"/>
                </a:lnTo>
                <a:moveTo>
                  <a:pt x="7024" y="2805"/>
                </a:moveTo>
                <a:lnTo>
                  <a:pt x="7026" y="2807"/>
                </a:lnTo>
                <a:lnTo>
                  <a:pt x="7028" y="2808"/>
                </a:lnTo>
                <a:lnTo>
                  <a:pt x="7030" y="2810"/>
                </a:lnTo>
                <a:lnTo>
                  <a:pt x="7031" y="2812"/>
                </a:lnTo>
                <a:lnTo>
                  <a:pt x="7033" y="2814"/>
                </a:lnTo>
                <a:lnTo>
                  <a:pt x="7034" y="2816"/>
                </a:lnTo>
                <a:lnTo>
                  <a:pt x="7034" y="2818"/>
                </a:lnTo>
                <a:lnTo>
                  <a:pt x="7035" y="2820"/>
                </a:lnTo>
                <a:lnTo>
                  <a:pt x="7035" y="2822"/>
                </a:lnTo>
                <a:lnTo>
                  <a:pt x="7035" y="2824"/>
                </a:lnTo>
                <a:lnTo>
                  <a:pt x="7035" y="2826"/>
                </a:lnTo>
                <a:lnTo>
                  <a:pt x="7034" y="2828"/>
                </a:lnTo>
                <a:lnTo>
                  <a:pt x="7033" y="2830"/>
                </a:lnTo>
                <a:lnTo>
                  <a:pt x="7032" y="2832"/>
                </a:lnTo>
                <a:lnTo>
                  <a:pt x="7031" y="2834"/>
                </a:lnTo>
                <a:lnTo>
                  <a:pt x="7030" y="2835"/>
                </a:lnTo>
                <a:lnTo>
                  <a:pt x="6889" y="2976"/>
                </a:lnTo>
                <a:lnTo>
                  <a:pt x="6887" y="2978"/>
                </a:lnTo>
                <a:lnTo>
                  <a:pt x="6884" y="2980"/>
                </a:lnTo>
                <a:lnTo>
                  <a:pt x="6882" y="2981"/>
                </a:lnTo>
                <a:lnTo>
                  <a:pt x="6880" y="2982"/>
                </a:lnTo>
                <a:lnTo>
                  <a:pt x="6877" y="2983"/>
                </a:lnTo>
                <a:lnTo>
                  <a:pt x="6875" y="2984"/>
                </a:lnTo>
                <a:lnTo>
                  <a:pt x="6872" y="2984"/>
                </a:lnTo>
                <a:lnTo>
                  <a:pt x="6870" y="2985"/>
                </a:lnTo>
                <a:lnTo>
                  <a:pt x="6867" y="2985"/>
                </a:lnTo>
                <a:lnTo>
                  <a:pt x="6864" y="2985"/>
                </a:lnTo>
                <a:lnTo>
                  <a:pt x="6862" y="2985"/>
                </a:lnTo>
                <a:lnTo>
                  <a:pt x="6859" y="2984"/>
                </a:lnTo>
                <a:lnTo>
                  <a:pt x="6856" y="2983"/>
                </a:lnTo>
                <a:lnTo>
                  <a:pt x="6854" y="2983"/>
                </a:lnTo>
                <a:lnTo>
                  <a:pt x="6851" y="2982"/>
                </a:lnTo>
                <a:lnTo>
                  <a:pt x="6849" y="2980"/>
                </a:lnTo>
                <a:lnTo>
                  <a:pt x="6846" y="2979"/>
                </a:lnTo>
                <a:lnTo>
                  <a:pt x="6845" y="2977"/>
                </a:lnTo>
                <a:lnTo>
                  <a:pt x="6843" y="2976"/>
                </a:lnTo>
                <a:lnTo>
                  <a:pt x="6841" y="2974"/>
                </a:lnTo>
                <a:lnTo>
                  <a:pt x="6840" y="2972"/>
                </a:lnTo>
                <a:lnTo>
                  <a:pt x="6839" y="2970"/>
                </a:lnTo>
                <a:lnTo>
                  <a:pt x="6839" y="2968"/>
                </a:lnTo>
                <a:lnTo>
                  <a:pt x="6838" y="2966"/>
                </a:lnTo>
                <a:lnTo>
                  <a:pt x="6838" y="2964"/>
                </a:lnTo>
                <a:lnTo>
                  <a:pt x="6838" y="2962"/>
                </a:lnTo>
                <a:lnTo>
                  <a:pt x="6838" y="2960"/>
                </a:lnTo>
                <a:lnTo>
                  <a:pt x="6839" y="2957"/>
                </a:lnTo>
                <a:lnTo>
                  <a:pt x="6840" y="2955"/>
                </a:lnTo>
                <a:lnTo>
                  <a:pt x="6841" y="2953"/>
                </a:lnTo>
                <a:lnTo>
                  <a:pt x="6842" y="2951"/>
                </a:lnTo>
                <a:lnTo>
                  <a:pt x="6844" y="2949"/>
                </a:lnTo>
                <a:lnTo>
                  <a:pt x="6985" y="2809"/>
                </a:lnTo>
                <a:lnTo>
                  <a:pt x="6986" y="2808"/>
                </a:lnTo>
                <a:lnTo>
                  <a:pt x="6988" y="2806"/>
                </a:lnTo>
                <a:lnTo>
                  <a:pt x="6990" y="2805"/>
                </a:lnTo>
                <a:lnTo>
                  <a:pt x="6993" y="2804"/>
                </a:lnTo>
                <a:lnTo>
                  <a:pt x="6995" y="2803"/>
                </a:lnTo>
                <a:lnTo>
                  <a:pt x="6998" y="2802"/>
                </a:lnTo>
                <a:lnTo>
                  <a:pt x="7000" y="2801"/>
                </a:lnTo>
                <a:lnTo>
                  <a:pt x="7003" y="2801"/>
                </a:lnTo>
                <a:lnTo>
                  <a:pt x="7006" y="2801"/>
                </a:lnTo>
                <a:lnTo>
                  <a:pt x="7008" y="2801"/>
                </a:lnTo>
                <a:lnTo>
                  <a:pt x="7011" y="2801"/>
                </a:lnTo>
                <a:lnTo>
                  <a:pt x="7014" y="2802"/>
                </a:lnTo>
                <a:lnTo>
                  <a:pt x="7016" y="2802"/>
                </a:lnTo>
                <a:lnTo>
                  <a:pt x="7019" y="2803"/>
                </a:lnTo>
                <a:lnTo>
                  <a:pt x="7021" y="2804"/>
                </a:lnTo>
                <a:lnTo>
                  <a:pt x="7024" y="2805"/>
                </a:lnTo>
                <a:moveTo>
                  <a:pt x="12" y="2829"/>
                </a:moveTo>
                <a:lnTo>
                  <a:pt x="14" y="2828"/>
                </a:lnTo>
                <a:lnTo>
                  <a:pt x="17" y="2827"/>
                </a:lnTo>
                <a:lnTo>
                  <a:pt x="20" y="2826"/>
                </a:lnTo>
                <a:lnTo>
                  <a:pt x="22" y="2826"/>
                </a:lnTo>
                <a:lnTo>
                  <a:pt x="25" y="2825"/>
                </a:lnTo>
                <a:lnTo>
                  <a:pt x="28" y="2825"/>
                </a:lnTo>
                <a:lnTo>
                  <a:pt x="31" y="2825"/>
                </a:lnTo>
                <a:lnTo>
                  <a:pt x="33" y="2825"/>
                </a:lnTo>
                <a:lnTo>
                  <a:pt x="36" y="2826"/>
                </a:lnTo>
                <a:lnTo>
                  <a:pt x="39" y="2827"/>
                </a:lnTo>
                <a:lnTo>
                  <a:pt x="41" y="2827"/>
                </a:lnTo>
                <a:lnTo>
                  <a:pt x="44" y="2828"/>
                </a:lnTo>
                <a:lnTo>
                  <a:pt x="46" y="2830"/>
                </a:lnTo>
                <a:lnTo>
                  <a:pt x="48" y="2831"/>
                </a:lnTo>
                <a:lnTo>
                  <a:pt x="50" y="2833"/>
                </a:lnTo>
                <a:lnTo>
                  <a:pt x="52" y="2834"/>
                </a:lnTo>
                <a:lnTo>
                  <a:pt x="120" y="2904"/>
                </a:lnTo>
                <a:lnTo>
                  <a:pt x="122" y="2906"/>
                </a:lnTo>
                <a:lnTo>
                  <a:pt x="123" y="2908"/>
                </a:lnTo>
                <a:lnTo>
                  <a:pt x="124" y="2910"/>
                </a:lnTo>
                <a:lnTo>
                  <a:pt x="125" y="2912"/>
                </a:lnTo>
                <a:lnTo>
                  <a:pt x="126" y="2915"/>
                </a:lnTo>
                <a:lnTo>
                  <a:pt x="126" y="2917"/>
                </a:lnTo>
                <a:lnTo>
                  <a:pt x="126" y="2919"/>
                </a:lnTo>
                <a:lnTo>
                  <a:pt x="126" y="2921"/>
                </a:lnTo>
                <a:lnTo>
                  <a:pt x="125" y="2923"/>
                </a:lnTo>
                <a:lnTo>
                  <a:pt x="124" y="2925"/>
                </a:lnTo>
                <a:lnTo>
                  <a:pt x="123" y="2927"/>
                </a:lnTo>
                <a:lnTo>
                  <a:pt x="122" y="2929"/>
                </a:lnTo>
                <a:lnTo>
                  <a:pt x="121" y="2931"/>
                </a:lnTo>
                <a:lnTo>
                  <a:pt x="119" y="2932"/>
                </a:lnTo>
                <a:lnTo>
                  <a:pt x="117" y="2934"/>
                </a:lnTo>
                <a:lnTo>
                  <a:pt x="115" y="2935"/>
                </a:lnTo>
                <a:lnTo>
                  <a:pt x="112" y="2937"/>
                </a:lnTo>
                <a:lnTo>
                  <a:pt x="110" y="2938"/>
                </a:lnTo>
                <a:lnTo>
                  <a:pt x="107" y="2938"/>
                </a:lnTo>
                <a:lnTo>
                  <a:pt x="105" y="2939"/>
                </a:lnTo>
                <a:lnTo>
                  <a:pt x="102" y="2939"/>
                </a:lnTo>
                <a:lnTo>
                  <a:pt x="99" y="2940"/>
                </a:lnTo>
                <a:lnTo>
                  <a:pt x="96" y="2940"/>
                </a:lnTo>
                <a:lnTo>
                  <a:pt x="93" y="2939"/>
                </a:lnTo>
                <a:lnTo>
                  <a:pt x="91" y="2939"/>
                </a:lnTo>
                <a:lnTo>
                  <a:pt x="88" y="2938"/>
                </a:lnTo>
                <a:lnTo>
                  <a:pt x="86" y="2938"/>
                </a:lnTo>
                <a:lnTo>
                  <a:pt x="83" y="2937"/>
                </a:lnTo>
                <a:lnTo>
                  <a:pt x="81" y="2936"/>
                </a:lnTo>
                <a:lnTo>
                  <a:pt x="79" y="2934"/>
                </a:lnTo>
                <a:lnTo>
                  <a:pt x="77" y="2933"/>
                </a:lnTo>
                <a:lnTo>
                  <a:pt x="75" y="2931"/>
                </a:lnTo>
                <a:lnTo>
                  <a:pt x="6" y="2859"/>
                </a:lnTo>
                <a:lnTo>
                  <a:pt x="4" y="2857"/>
                </a:lnTo>
                <a:lnTo>
                  <a:pt x="3" y="2855"/>
                </a:lnTo>
                <a:lnTo>
                  <a:pt x="2" y="2853"/>
                </a:lnTo>
                <a:lnTo>
                  <a:pt x="1" y="2851"/>
                </a:lnTo>
                <a:lnTo>
                  <a:pt x="0" y="2849"/>
                </a:lnTo>
                <a:lnTo>
                  <a:pt x="0" y="2847"/>
                </a:lnTo>
                <a:lnTo>
                  <a:pt x="0" y="2845"/>
                </a:lnTo>
                <a:lnTo>
                  <a:pt x="0" y="2843"/>
                </a:lnTo>
                <a:lnTo>
                  <a:pt x="1" y="2841"/>
                </a:lnTo>
                <a:lnTo>
                  <a:pt x="2" y="2839"/>
                </a:lnTo>
                <a:lnTo>
                  <a:pt x="3" y="2837"/>
                </a:lnTo>
                <a:lnTo>
                  <a:pt x="4" y="2836"/>
                </a:lnTo>
                <a:lnTo>
                  <a:pt x="6" y="2834"/>
                </a:lnTo>
                <a:lnTo>
                  <a:pt x="8" y="2832"/>
                </a:lnTo>
                <a:lnTo>
                  <a:pt x="10" y="2831"/>
                </a:lnTo>
                <a:lnTo>
                  <a:pt x="12" y="2829"/>
                </a:lnTo>
                <a:moveTo>
                  <a:pt x="224" y="3040"/>
                </a:moveTo>
                <a:lnTo>
                  <a:pt x="226" y="3039"/>
                </a:lnTo>
                <a:lnTo>
                  <a:pt x="229" y="3038"/>
                </a:lnTo>
                <a:lnTo>
                  <a:pt x="231" y="3037"/>
                </a:lnTo>
                <a:lnTo>
                  <a:pt x="234" y="3036"/>
                </a:lnTo>
                <a:lnTo>
                  <a:pt x="237" y="3035"/>
                </a:lnTo>
                <a:lnTo>
                  <a:pt x="239" y="3035"/>
                </a:lnTo>
                <a:lnTo>
                  <a:pt x="242" y="3035"/>
                </a:lnTo>
                <a:lnTo>
                  <a:pt x="245" y="3035"/>
                </a:lnTo>
                <a:lnTo>
                  <a:pt x="247" y="3035"/>
                </a:lnTo>
                <a:lnTo>
                  <a:pt x="250" y="3036"/>
                </a:lnTo>
                <a:lnTo>
                  <a:pt x="253" y="3036"/>
                </a:lnTo>
                <a:lnTo>
                  <a:pt x="255" y="3037"/>
                </a:lnTo>
                <a:lnTo>
                  <a:pt x="258" y="3038"/>
                </a:lnTo>
                <a:lnTo>
                  <a:pt x="260" y="3039"/>
                </a:lnTo>
                <a:lnTo>
                  <a:pt x="262" y="3041"/>
                </a:lnTo>
                <a:lnTo>
                  <a:pt x="264" y="3042"/>
                </a:lnTo>
                <a:lnTo>
                  <a:pt x="416" y="3176"/>
                </a:lnTo>
                <a:lnTo>
                  <a:pt x="418" y="3178"/>
                </a:lnTo>
                <a:lnTo>
                  <a:pt x="419" y="3180"/>
                </a:lnTo>
                <a:lnTo>
                  <a:pt x="420" y="3182"/>
                </a:lnTo>
                <a:lnTo>
                  <a:pt x="421" y="3184"/>
                </a:lnTo>
                <a:lnTo>
                  <a:pt x="422" y="3186"/>
                </a:lnTo>
                <a:lnTo>
                  <a:pt x="423" y="3188"/>
                </a:lnTo>
                <a:lnTo>
                  <a:pt x="423" y="3190"/>
                </a:lnTo>
                <a:lnTo>
                  <a:pt x="423" y="3192"/>
                </a:lnTo>
                <a:lnTo>
                  <a:pt x="423" y="3194"/>
                </a:lnTo>
                <a:lnTo>
                  <a:pt x="422" y="3196"/>
                </a:lnTo>
                <a:lnTo>
                  <a:pt x="421" y="3198"/>
                </a:lnTo>
                <a:lnTo>
                  <a:pt x="420" y="3200"/>
                </a:lnTo>
                <a:lnTo>
                  <a:pt x="419" y="3202"/>
                </a:lnTo>
                <a:lnTo>
                  <a:pt x="418" y="3204"/>
                </a:lnTo>
                <a:lnTo>
                  <a:pt x="416" y="3206"/>
                </a:lnTo>
                <a:lnTo>
                  <a:pt x="414" y="3207"/>
                </a:lnTo>
                <a:lnTo>
                  <a:pt x="412" y="3209"/>
                </a:lnTo>
                <a:lnTo>
                  <a:pt x="409" y="3210"/>
                </a:lnTo>
                <a:lnTo>
                  <a:pt x="407" y="3211"/>
                </a:lnTo>
                <a:lnTo>
                  <a:pt x="404" y="3212"/>
                </a:lnTo>
                <a:lnTo>
                  <a:pt x="401" y="3212"/>
                </a:lnTo>
                <a:lnTo>
                  <a:pt x="399" y="3213"/>
                </a:lnTo>
                <a:lnTo>
                  <a:pt x="396" y="3213"/>
                </a:lnTo>
                <a:lnTo>
                  <a:pt x="393" y="3213"/>
                </a:lnTo>
                <a:lnTo>
                  <a:pt x="391" y="3212"/>
                </a:lnTo>
                <a:lnTo>
                  <a:pt x="388" y="3212"/>
                </a:lnTo>
                <a:lnTo>
                  <a:pt x="385" y="3211"/>
                </a:lnTo>
                <a:lnTo>
                  <a:pt x="383" y="3211"/>
                </a:lnTo>
                <a:lnTo>
                  <a:pt x="380" y="3209"/>
                </a:lnTo>
                <a:lnTo>
                  <a:pt x="378" y="3208"/>
                </a:lnTo>
                <a:lnTo>
                  <a:pt x="376" y="3207"/>
                </a:lnTo>
                <a:lnTo>
                  <a:pt x="374" y="3205"/>
                </a:lnTo>
                <a:lnTo>
                  <a:pt x="220" y="3070"/>
                </a:lnTo>
                <a:lnTo>
                  <a:pt x="218" y="3069"/>
                </a:lnTo>
                <a:lnTo>
                  <a:pt x="217" y="3067"/>
                </a:lnTo>
                <a:lnTo>
                  <a:pt x="216" y="3065"/>
                </a:lnTo>
                <a:lnTo>
                  <a:pt x="215" y="3063"/>
                </a:lnTo>
                <a:lnTo>
                  <a:pt x="214" y="3061"/>
                </a:lnTo>
                <a:lnTo>
                  <a:pt x="214" y="3059"/>
                </a:lnTo>
                <a:lnTo>
                  <a:pt x="214" y="3057"/>
                </a:lnTo>
                <a:lnTo>
                  <a:pt x="214" y="3055"/>
                </a:lnTo>
                <a:lnTo>
                  <a:pt x="214" y="3053"/>
                </a:lnTo>
                <a:lnTo>
                  <a:pt x="215" y="3051"/>
                </a:lnTo>
                <a:lnTo>
                  <a:pt x="216" y="3049"/>
                </a:lnTo>
                <a:lnTo>
                  <a:pt x="217" y="3047"/>
                </a:lnTo>
                <a:lnTo>
                  <a:pt x="218" y="3045"/>
                </a:lnTo>
                <a:lnTo>
                  <a:pt x="220" y="3043"/>
                </a:lnTo>
                <a:lnTo>
                  <a:pt x="222" y="3042"/>
                </a:lnTo>
                <a:lnTo>
                  <a:pt x="224" y="3040"/>
                </a:lnTo>
                <a:moveTo>
                  <a:pt x="6741" y="3085"/>
                </a:moveTo>
                <a:lnTo>
                  <a:pt x="6743" y="3087"/>
                </a:lnTo>
                <a:lnTo>
                  <a:pt x="6745" y="3088"/>
                </a:lnTo>
                <a:lnTo>
                  <a:pt x="6746" y="3090"/>
                </a:lnTo>
                <a:lnTo>
                  <a:pt x="6748" y="3092"/>
                </a:lnTo>
                <a:lnTo>
                  <a:pt x="6749" y="3094"/>
                </a:lnTo>
                <a:lnTo>
                  <a:pt x="6750" y="3096"/>
                </a:lnTo>
                <a:lnTo>
                  <a:pt x="6750" y="3098"/>
                </a:lnTo>
                <a:lnTo>
                  <a:pt x="6751" y="3100"/>
                </a:lnTo>
                <a:lnTo>
                  <a:pt x="6751" y="3102"/>
                </a:lnTo>
                <a:lnTo>
                  <a:pt x="6751" y="3104"/>
                </a:lnTo>
                <a:lnTo>
                  <a:pt x="6750" y="3106"/>
                </a:lnTo>
                <a:lnTo>
                  <a:pt x="6750" y="3108"/>
                </a:lnTo>
                <a:lnTo>
                  <a:pt x="6749" y="3110"/>
                </a:lnTo>
                <a:lnTo>
                  <a:pt x="6748" y="3112"/>
                </a:lnTo>
                <a:lnTo>
                  <a:pt x="6746" y="3114"/>
                </a:lnTo>
                <a:lnTo>
                  <a:pt x="6745" y="3115"/>
                </a:lnTo>
                <a:lnTo>
                  <a:pt x="6597" y="3252"/>
                </a:lnTo>
                <a:lnTo>
                  <a:pt x="6594" y="3254"/>
                </a:lnTo>
                <a:lnTo>
                  <a:pt x="6592" y="3255"/>
                </a:lnTo>
                <a:lnTo>
                  <a:pt x="6590" y="3257"/>
                </a:lnTo>
                <a:lnTo>
                  <a:pt x="6587" y="3258"/>
                </a:lnTo>
                <a:lnTo>
                  <a:pt x="6585" y="3259"/>
                </a:lnTo>
                <a:lnTo>
                  <a:pt x="6582" y="3259"/>
                </a:lnTo>
                <a:lnTo>
                  <a:pt x="6580" y="3260"/>
                </a:lnTo>
                <a:lnTo>
                  <a:pt x="6577" y="3260"/>
                </a:lnTo>
                <a:lnTo>
                  <a:pt x="6574" y="3260"/>
                </a:lnTo>
                <a:lnTo>
                  <a:pt x="6572" y="3260"/>
                </a:lnTo>
                <a:lnTo>
                  <a:pt x="6569" y="3260"/>
                </a:lnTo>
                <a:lnTo>
                  <a:pt x="6566" y="3259"/>
                </a:lnTo>
                <a:lnTo>
                  <a:pt x="6564" y="3259"/>
                </a:lnTo>
                <a:lnTo>
                  <a:pt x="6561" y="3258"/>
                </a:lnTo>
                <a:lnTo>
                  <a:pt x="6559" y="3257"/>
                </a:lnTo>
                <a:lnTo>
                  <a:pt x="6557" y="3255"/>
                </a:lnTo>
                <a:lnTo>
                  <a:pt x="6554" y="3254"/>
                </a:lnTo>
                <a:lnTo>
                  <a:pt x="6553" y="3252"/>
                </a:lnTo>
                <a:lnTo>
                  <a:pt x="6551" y="3250"/>
                </a:lnTo>
                <a:lnTo>
                  <a:pt x="6549" y="3248"/>
                </a:lnTo>
                <a:lnTo>
                  <a:pt x="6548" y="3246"/>
                </a:lnTo>
                <a:lnTo>
                  <a:pt x="6547" y="3244"/>
                </a:lnTo>
                <a:lnTo>
                  <a:pt x="6547" y="3242"/>
                </a:lnTo>
                <a:lnTo>
                  <a:pt x="6546" y="3240"/>
                </a:lnTo>
                <a:lnTo>
                  <a:pt x="6546" y="3238"/>
                </a:lnTo>
                <a:lnTo>
                  <a:pt x="6546" y="3236"/>
                </a:lnTo>
                <a:lnTo>
                  <a:pt x="6547" y="3234"/>
                </a:lnTo>
                <a:lnTo>
                  <a:pt x="6547" y="3232"/>
                </a:lnTo>
                <a:lnTo>
                  <a:pt x="6548" y="3230"/>
                </a:lnTo>
                <a:lnTo>
                  <a:pt x="6549" y="3228"/>
                </a:lnTo>
                <a:lnTo>
                  <a:pt x="6551" y="3226"/>
                </a:lnTo>
                <a:lnTo>
                  <a:pt x="6553" y="3224"/>
                </a:lnTo>
                <a:lnTo>
                  <a:pt x="6701" y="3088"/>
                </a:lnTo>
                <a:lnTo>
                  <a:pt x="6702" y="3087"/>
                </a:lnTo>
                <a:lnTo>
                  <a:pt x="6704" y="3085"/>
                </a:lnTo>
                <a:lnTo>
                  <a:pt x="6706" y="3084"/>
                </a:lnTo>
                <a:lnTo>
                  <a:pt x="6709" y="3083"/>
                </a:lnTo>
                <a:lnTo>
                  <a:pt x="6711" y="3082"/>
                </a:lnTo>
                <a:lnTo>
                  <a:pt x="6714" y="3081"/>
                </a:lnTo>
                <a:lnTo>
                  <a:pt x="6716" y="3081"/>
                </a:lnTo>
                <a:lnTo>
                  <a:pt x="6719" y="3080"/>
                </a:lnTo>
                <a:lnTo>
                  <a:pt x="6722" y="3080"/>
                </a:lnTo>
                <a:lnTo>
                  <a:pt x="6725" y="3080"/>
                </a:lnTo>
                <a:lnTo>
                  <a:pt x="6727" y="3081"/>
                </a:lnTo>
                <a:lnTo>
                  <a:pt x="6730" y="3081"/>
                </a:lnTo>
                <a:lnTo>
                  <a:pt x="6733" y="3082"/>
                </a:lnTo>
                <a:lnTo>
                  <a:pt x="6735" y="3083"/>
                </a:lnTo>
                <a:lnTo>
                  <a:pt x="6738" y="3084"/>
                </a:lnTo>
                <a:lnTo>
                  <a:pt x="6741" y="3085"/>
                </a:lnTo>
                <a:moveTo>
                  <a:pt x="534" y="3304"/>
                </a:moveTo>
                <a:lnTo>
                  <a:pt x="536" y="3303"/>
                </a:lnTo>
                <a:lnTo>
                  <a:pt x="538" y="3302"/>
                </a:lnTo>
                <a:lnTo>
                  <a:pt x="541" y="3301"/>
                </a:lnTo>
                <a:lnTo>
                  <a:pt x="543" y="3300"/>
                </a:lnTo>
                <a:lnTo>
                  <a:pt x="546" y="3299"/>
                </a:lnTo>
                <a:lnTo>
                  <a:pt x="549" y="3299"/>
                </a:lnTo>
                <a:lnTo>
                  <a:pt x="551" y="3298"/>
                </a:lnTo>
                <a:lnTo>
                  <a:pt x="554" y="3298"/>
                </a:lnTo>
                <a:lnTo>
                  <a:pt x="557" y="3298"/>
                </a:lnTo>
                <a:lnTo>
                  <a:pt x="559" y="3299"/>
                </a:lnTo>
                <a:lnTo>
                  <a:pt x="562" y="3299"/>
                </a:lnTo>
                <a:lnTo>
                  <a:pt x="565" y="3300"/>
                </a:lnTo>
                <a:lnTo>
                  <a:pt x="567" y="3301"/>
                </a:lnTo>
                <a:lnTo>
                  <a:pt x="570" y="3302"/>
                </a:lnTo>
                <a:lnTo>
                  <a:pt x="572" y="3303"/>
                </a:lnTo>
                <a:lnTo>
                  <a:pt x="574" y="3304"/>
                </a:lnTo>
                <a:lnTo>
                  <a:pt x="740" y="3428"/>
                </a:lnTo>
                <a:lnTo>
                  <a:pt x="742" y="3430"/>
                </a:lnTo>
                <a:lnTo>
                  <a:pt x="744" y="3431"/>
                </a:lnTo>
                <a:lnTo>
                  <a:pt x="745" y="3433"/>
                </a:lnTo>
                <a:lnTo>
                  <a:pt x="746" y="3435"/>
                </a:lnTo>
                <a:lnTo>
                  <a:pt x="747" y="3437"/>
                </a:lnTo>
                <a:lnTo>
                  <a:pt x="748" y="3439"/>
                </a:lnTo>
                <a:lnTo>
                  <a:pt x="748" y="3441"/>
                </a:lnTo>
                <a:lnTo>
                  <a:pt x="749" y="3443"/>
                </a:lnTo>
                <a:lnTo>
                  <a:pt x="749" y="3445"/>
                </a:lnTo>
                <a:lnTo>
                  <a:pt x="748" y="3448"/>
                </a:lnTo>
                <a:lnTo>
                  <a:pt x="748" y="3450"/>
                </a:lnTo>
                <a:lnTo>
                  <a:pt x="747" y="3452"/>
                </a:lnTo>
                <a:lnTo>
                  <a:pt x="746" y="3454"/>
                </a:lnTo>
                <a:lnTo>
                  <a:pt x="745" y="3456"/>
                </a:lnTo>
                <a:lnTo>
                  <a:pt x="743" y="3457"/>
                </a:lnTo>
                <a:lnTo>
                  <a:pt x="741" y="3459"/>
                </a:lnTo>
                <a:lnTo>
                  <a:pt x="739" y="3461"/>
                </a:lnTo>
                <a:lnTo>
                  <a:pt x="737" y="3462"/>
                </a:lnTo>
                <a:lnTo>
                  <a:pt x="734" y="3463"/>
                </a:lnTo>
                <a:lnTo>
                  <a:pt x="732" y="3464"/>
                </a:lnTo>
                <a:lnTo>
                  <a:pt x="729" y="3465"/>
                </a:lnTo>
                <a:lnTo>
                  <a:pt x="726" y="3466"/>
                </a:lnTo>
                <a:lnTo>
                  <a:pt x="724" y="3466"/>
                </a:lnTo>
                <a:lnTo>
                  <a:pt x="721" y="3466"/>
                </a:lnTo>
                <a:lnTo>
                  <a:pt x="718" y="3466"/>
                </a:lnTo>
                <a:lnTo>
                  <a:pt x="716" y="3466"/>
                </a:lnTo>
                <a:lnTo>
                  <a:pt x="713" y="3465"/>
                </a:lnTo>
                <a:lnTo>
                  <a:pt x="710" y="3465"/>
                </a:lnTo>
                <a:lnTo>
                  <a:pt x="708" y="3464"/>
                </a:lnTo>
                <a:lnTo>
                  <a:pt x="705" y="3463"/>
                </a:lnTo>
                <a:lnTo>
                  <a:pt x="703" y="3462"/>
                </a:lnTo>
                <a:lnTo>
                  <a:pt x="701" y="3460"/>
                </a:lnTo>
                <a:lnTo>
                  <a:pt x="534" y="3335"/>
                </a:lnTo>
                <a:lnTo>
                  <a:pt x="532" y="3334"/>
                </a:lnTo>
                <a:lnTo>
                  <a:pt x="530" y="3332"/>
                </a:lnTo>
                <a:lnTo>
                  <a:pt x="529" y="3330"/>
                </a:lnTo>
                <a:lnTo>
                  <a:pt x="528" y="3328"/>
                </a:lnTo>
                <a:lnTo>
                  <a:pt x="527" y="3326"/>
                </a:lnTo>
                <a:lnTo>
                  <a:pt x="526" y="3324"/>
                </a:lnTo>
                <a:lnTo>
                  <a:pt x="526" y="3321"/>
                </a:lnTo>
                <a:lnTo>
                  <a:pt x="526" y="3319"/>
                </a:lnTo>
                <a:lnTo>
                  <a:pt x="526" y="3317"/>
                </a:lnTo>
                <a:lnTo>
                  <a:pt x="526" y="3315"/>
                </a:lnTo>
                <a:lnTo>
                  <a:pt x="527" y="3313"/>
                </a:lnTo>
                <a:lnTo>
                  <a:pt x="528" y="3311"/>
                </a:lnTo>
                <a:lnTo>
                  <a:pt x="529" y="3309"/>
                </a:lnTo>
                <a:lnTo>
                  <a:pt x="530" y="3308"/>
                </a:lnTo>
                <a:lnTo>
                  <a:pt x="532" y="3306"/>
                </a:lnTo>
                <a:lnTo>
                  <a:pt x="534" y="3304"/>
                </a:lnTo>
                <a:moveTo>
                  <a:pt x="6442" y="3355"/>
                </a:moveTo>
                <a:lnTo>
                  <a:pt x="6444" y="3357"/>
                </a:lnTo>
                <a:lnTo>
                  <a:pt x="6445" y="3359"/>
                </a:lnTo>
                <a:lnTo>
                  <a:pt x="6447" y="3360"/>
                </a:lnTo>
                <a:lnTo>
                  <a:pt x="6448" y="3362"/>
                </a:lnTo>
                <a:lnTo>
                  <a:pt x="6449" y="3364"/>
                </a:lnTo>
                <a:lnTo>
                  <a:pt x="6450" y="3366"/>
                </a:lnTo>
                <a:lnTo>
                  <a:pt x="6450" y="3368"/>
                </a:lnTo>
                <a:lnTo>
                  <a:pt x="6450" y="3370"/>
                </a:lnTo>
                <a:lnTo>
                  <a:pt x="6450" y="3372"/>
                </a:lnTo>
                <a:lnTo>
                  <a:pt x="6450" y="3375"/>
                </a:lnTo>
                <a:lnTo>
                  <a:pt x="6450" y="3377"/>
                </a:lnTo>
                <a:lnTo>
                  <a:pt x="6449" y="3379"/>
                </a:lnTo>
                <a:lnTo>
                  <a:pt x="6448" y="3381"/>
                </a:lnTo>
                <a:lnTo>
                  <a:pt x="6447" y="3383"/>
                </a:lnTo>
                <a:lnTo>
                  <a:pt x="6445" y="3385"/>
                </a:lnTo>
                <a:lnTo>
                  <a:pt x="6444" y="3386"/>
                </a:lnTo>
                <a:lnTo>
                  <a:pt x="6285" y="3516"/>
                </a:lnTo>
                <a:lnTo>
                  <a:pt x="6282" y="3518"/>
                </a:lnTo>
                <a:lnTo>
                  <a:pt x="6280" y="3519"/>
                </a:lnTo>
                <a:lnTo>
                  <a:pt x="6278" y="3520"/>
                </a:lnTo>
                <a:lnTo>
                  <a:pt x="6275" y="3521"/>
                </a:lnTo>
                <a:lnTo>
                  <a:pt x="6273" y="3522"/>
                </a:lnTo>
                <a:lnTo>
                  <a:pt x="6270" y="3523"/>
                </a:lnTo>
                <a:lnTo>
                  <a:pt x="6267" y="3523"/>
                </a:lnTo>
                <a:lnTo>
                  <a:pt x="6265" y="3523"/>
                </a:lnTo>
                <a:lnTo>
                  <a:pt x="6262" y="3523"/>
                </a:lnTo>
                <a:lnTo>
                  <a:pt x="6259" y="3523"/>
                </a:lnTo>
                <a:lnTo>
                  <a:pt x="6257" y="3522"/>
                </a:lnTo>
                <a:lnTo>
                  <a:pt x="6254" y="3522"/>
                </a:lnTo>
                <a:lnTo>
                  <a:pt x="6251" y="3521"/>
                </a:lnTo>
                <a:lnTo>
                  <a:pt x="6249" y="3520"/>
                </a:lnTo>
                <a:lnTo>
                  <a:pt x="6247" y="3519"/>
                </a:lnTo>
                <a:lnTo>
                  <a:pt x="6245" y="3517"/>
                </a:lnTo>
                <a:lnTo>
                  <a:pt x="6243" y="3515"/>
                </a:lnTo>
                <a:lnTo>
                  <a:pt x="6241" y="3514"/>
                </a:lnTo>
                <a:lnTo>
                  <a:pt x="6239" y="3512"/>
                </a:lnTo>
                <a:lnTo>
                  <a:pt x="6238" y="3510"/>
                </a:lnTo>
                <a:lnTo>
                  <a:pt x="6237" y="3508"/>
                </a:lnTo>
                <a:lnTo>
                  <a:pt x="6237" y="3506"/>
                </a:lnTo>
                <a:lnTo>
                  <a:pt x="6236" y="3504"/>
                </a:lnTo>
                <a:lnTo>
                  <a:pt x="6236" y="3502"/>
                </a:lnTo>
                <a:lnTo>
                  <a:pt x="6236" y="3500"/>
                </a:lnTo>
                <a:lnTo>
                  <a:pt x="6236" y="3498"/>
                </a:lnTo>
                <a:lnTo>
                  <a:pt x="6237" y="3496"/>
                </a:lnTo>
                <a:lnTo>
                  <a:pt x="6238" y="3494"/>
                </a:lnTo>
                <a:lnTo>
                  <a:pt x="6239" y="3492"/>
                </a:lnTo>
                <a:lnTo>
                  <a:pt x="6240" y="3490"/>
                </a:lnTo>
                <a:lnTo>
                  <a:pt x="6242" y="3488"/>
                </a:lnTo>
                <a:lnTo>
                  <a:pt x="6244" y="3486"/>
                </a:lnTo>
                <a:lnTo>
                  <a:pt x="6402" y="3357"/>
                </a:lnTo>
                <a:lnTo>
                  <a:pt x="6404" y="3356"/>
                </a:lnTo>
                <a:lnTo>
                  <a:pt x="6406" y="3354"/>
                </a:lnTo>
                <a:lnTo>
                  <a:pt x="6408" y="3353"/>
                </a:lnTo>
                <a:lnTo>
                  <a:pt x="6410" y="3352"/>
                </a:lnTo>
                <a:lnTo>
                  <a:pt x="6413" y="3351"/>
                </a:lnTo>
                <a:lnTo>
                  <a:pt x="6415" y="3351"/>
                </a:lnTo>
                <a:lnTo>
                  <a:pt x="6418" y="3350"/>
                </a:lnTo>
                <a:lnTo>
                  <a:pt x="6421" y="3350"/>
                </a:lnTo>
                <a:lnTo>
                  <a:pt x="6424" y="3350"/>
                </a:lnTo>
                <a:lnTo>
                  <a:pt x="6426" y="3350"/>
                </a:lnTo>
                <a:lnTo>
                  <a:pt x="6429" y="3350"/>
                </a:lnTo>
                <a:lnTo>
                  <a:pt x="6432" y="3351"/>
                </a:lnTo>
                <a:lnTo>
                  <a:pt x="6434" y="3352"/>
                </a:lnTo>
                <a:lnTo>
                  <a:pt x="6437" y="3353"/>
                </a:lnTo>
                <a:lnTo>
                  <a:pt x="6439" y="3354"/>
                </a:lnTo>
                <a:lnTo>
                  <a:pt x="6442" y="3355"/>
                </a:lnTo>
                <a:moveTo>
                  <a:pt x="871" y="3549"/>
                </a:moveTo>
                <a:lnTo>
                  <a:pt x="873" y="3548"/>
                </a:lnTo>
                <a:lnTo>
                  <a:pt x="875" y="3546"/>
                </a:lnTo>
                <a:lnTo>
                  <a:pt x="877" y="3545"/>
                </a:lnTo>
                <a:lnTo>
                  <a:pt x="880" y="3544"/>
                </a:lnTo>
                <a:lnTo>
                  <a:pt x="882" y="3543"/>
                </a:lnTo>
                <a:lnTo>
                  <a:pt x="885" y="3543"/>
                </a:lnTo>
                <a:lnTo>
                  <a:pt x="887" y="3542"/>
                </a:lnTo>
                <a:lnTo>
                  <a:pt x="890" y="3542"/>
                </a:lnTo>
                <a:lnTo>
                  <a:pt x="893" y="3542"/>
                </a:lnTo>
                <a:lnTo>
                  <a:pt x="896" y="3542"/>
                </a:lnTo>
                <a:lnTo>
                  <a:pt x="898" y="3542"/>
                </a:lnTo>
                <a:lnTo>
                  <a:pt x="901" y="3543"/>
                </a:lnTo>
                <a:lnTo>
                  <a:pt x="904" y="3544"/>
                </a:lnTo>
                <a:lnTo>
                  <a:pt x="906" y="3545"/>
                </a:lnTo>
                <a:lnTo>
                  <a:pt x="909" y="3546"/>
                </a:lnTo>
                <a:lnTo>
                  <a:pt x="911" y="3547"/>
                </a:lnTo>
                <a:lnTo>
                  <a:pt x="1088" y="3660"/>
                </a:lnTo>
                <a:lnTo>
                  <a:pt x="1090" y="3662"/>
                </a:lnTo>
                <a:lnTo>
                  <a:pt x="1092" y="3663"/>
                </a:lnTo>
                <a:lnTo>
                  <a:pt x="1094" y="3665"/>
                </a:lnTo>
                <a:lnTo>
                  <a:pt x="1095" y="3667"/>
                </a:lnTo>
                <a:lnTo>
                  <a:pt x="1096" y="3669"/>
                </a:lnTo>
                <a:lnTo>
                  <a:pt x="1097" y="3671"/>
                </a:lnTo>
                <a:lnTo>
                  <a:pt x="1098" y="3673"/>
                </a:lnTo>
                <a:lnTo>
                  <a:pt x="1098" y="3675"/>
                </a:lnTo>
                <a:lnTo>
                  <a:pt x="1098" y="3677"/>
                </a:lnTo>
                <a:lnTo>
                  <a:pt x="1098" y="3680"/>
                </a:lnTo>
                <a:lnTo>
                  <a:pt x="1098" y="3682"/>
                </a:lnTo>
                <a:lnTo>
                  <a:pt x="1097" y="3684"/>
                </a:lnTo>
                <a:lnTo>
                  <a:pt x="1096" y="3686"/>
                </a:lnTo>
                <a:lnTo>
                  <a:pt x="1095" y="3688"/>
                </a:lnTo>
                <a:lnTo>
                  <a:pt x="1094" y="3689"/>
                </a:lnTo>
                <a:lnTo>
                  <a:pt x="1092" y="3691"/>
                </a:lnTo>
                <a:lnTo>
                  <a:pt x="1090" y="3693"/>
                </a:lnTo>
                <a:lnTo>
                  <a:pt x="1088" y="3694"/>
                </a:lnTo>
                <a:lnTo>
                  <a:pt x="1086" y="3695"/>
                </a:lnTo>
                <a:lnTo>
                  <a:pt x="1083" y="3697"/>
                </a:lnTo>
                <a:lnTo>
                  <a:pt x="1081" y="3697"/>
                </a:lnTo>
                <a:lnTo>
                  <a:pt x="1078" y="3698"/>
                </a:lnTo>
                <a:lnTo>
                  <a:pt x="1075" y="3699"/>
                </a:lnTo>
                <a:lnTo>
                  <a:pt x="1073" y="3699"/>
                </a:lnTo>
                <a:lnTo>
                  <a:pt x="1070" y="3699"/>
                </a:lnTo>
                <a:lnTo>
                  <a:pt x="1067" y="3699"/>
                </a:lnTo>
                <a:lnTo>
                  <a:pt x="1065" y="3699"/>
                </a:lnTo>
                <a:lnTo>
                  <a:pt x="1062" y="3698"/>
                </a:lnTo>
                <a:lnTo>
                  <a:pt x="1059" y="3698"/>
                </a:lnTo>
                <a:lnTo>
                  <a:pt x="1057" y="3697"/>
                </a:lnTo>
                <a:lnTo>
                  <a:pt x="1054" y="3696"/>
                </a:lnTo>
                <a:lnTo>
                  <a:pt x="1052" y="3694"/>
                </a:lnTo>
                <a:lnTo>
                  <a:pt x="873" y="3580"/>
                </a:lnTo>
                <a:lnTo>
                  <a:pt x="871" y="3579"/>
                </a:lnTo>
                <a:lnTo>
                  <a:pt x="869" y="3577"/>
                </a:lnTo>
                <a:lnTo>
                  <a:pt x="868" y="3575"/>
                </a:lnTo>
                <a:lnTo>
                  <a:pt x="866" y="3573"/>
                </a:lnTo>
                <a:lnTo>
                  <a:pt x="865" y="3571"/>
                </a:lnTo>
                <a:lnTo>
                  <a:pt x="865" y="3569"/>
                </a:lnTo>
                <a:lnTo>
                  <a:pt x="864" y="3567"/>
                </a:lnTo>
                <a:lnTo>
                  <a:pt x="864" y="3565"/>
                </a:lnTo>
                <a:lnTo>
                  <a:pt x="864" y="3563"/>
                </a:lnTo>
                <a:lnTo>
                  <a:pt x="864" y="3561"/>
                </a:lnTo>
                <a:lnTo>
                  <a:pt x="864" y="3559"/>
                </a:lnTo>
                <a:lnTo>
                  <a:pt x="865" y="3557"/>
                </a:lnTo>
                <a:lnTo>
                  <a:pt x="866" y="3555"/>
                </a:lnTo>
                <a:lnTo>
                  <a:pt x="867" y="3553"/>
                </a:lnTo>
                <a:lnTo>
                  <a:pt x="869" y="3551"/>
                </a:lnTo>
                <a:lnTo>
                  <a:pt x="871" y="3549"/>
                </a:lnTo>
                <a:moveTo>
                  <a:pt x="6121" y="3611"/>
                </a:moveTo>
                <a:lnTo>
                  <a:pt x="6123" y="3613"/>
                </a:lnTo>
                <a:lnTo>
                  <a:pt x="6124" y="3615"/>
                </a:lnTo>
                <a:lnTo>
                  <a:pt x="6126" y="3617"/>
                </a:lnTo>
                <a:lnTo>
                  <a:pt x="6127" y="3619"/>
                </a:lnTo>
                <a:lnTo>
                  <a:pt x="6127" y="3621"/>
                </a:lnTo>
                <a:lnTo>
                  <a:pt x="6128" y="3623"/>
                </a:lnTo>
                <a:lnTo>
                  <a:pt x="6128" y="3625"/>
                </a:lnTo>
                <a:lnTo>
                  <a:pt x="6128" y="3627"/>
                </a:lnTo>
                <a:lnTo>
                  <a:pt x="6128" y="3629"/>
                </a:lnTo>
                <a:lnTo>
                  <a:pt x="6128" y="3631"/>
                </a:lnTo>
                <a:lnTo>
                  <a:pt x="6127" y="3633"/>
                </a:lnTo>
                <a:lnTo>
                  <a:pt x="6126" y="3635"/>
                </a:lnTo>
                <a:lnTo>
                  <a:pt x="6125" y="3637"/>
                </a:lnTo>
                <a:lnTo>
                  <a:pt x="6123" y="3639"/>
                </a:lnTo>
                <a:lnTo>
                  <a:pt x="6122" y="3640"/>
                </a:lnTo>
                <a:lnTo>
                  <a:pt x="6120" y="3642"/>
                </a:lnTo>
                <a:lnTo>
                  <a:pt x="5948" y="3762"/>
                </a:lnTo>
                <a:lnTo>
                  <a:pt x="5945" y="3764"/>
                </a:lnTo>
                <a:lnTo>
                  <a:pt x="5943" y="3765"/>
                </a:lnTo>
                <a:lnTo>
                  <a:pt x="5940" y="3766"/>
                </a:lnTo>
                <a:lnTo>
                  <a:pt x="5938" y="3766"/>
                </a:lnTo>
                <a:lnTo>
                  <a:pt x="5935" y="3767"/>
                </a:lnTo>
                <a:lnTo>
                  <a:pt x="5932" y="3767"/>
                </a:lnTo>
                <a:lnTo>
                  <a:pt x="5930" y="3768"/>
                </a:lnTo>
                <a:lnTo>
                  <a:pt x="5927" y="3768"/>
                </a:lnTo>
                <a:lnTo>
                  <a:pt x="5924" y="3767"/>
                </a:lnTo>
                <a:lnTo>
                  <a:pt x="5921" y="3767"/>
                </a:lnTo>
                <a:lnTo>
                  <a:pt x="5919" y="3766"/>
                </a:lnTo>
                <a:lnTo>
                  <a:pt x="5916" y="3765"/>
                </a:lnTo>
                <a:lnTo>
                  <a:pt x="5914" y="3764"/>
                </a:lnTo>
                <a:lnTo>
                  <a:pt x="5912" y="3763"/>
                </a:lnTo>
                <a:lnTo>
                  <a:pt x="5910" y="3762"/>
                </a:lnTo>
                <a:lnTo>
                  <a:pt x="5908" y="3760"/>
                </a:lnTo>
                <a:lnTo>
                  <a:pt x="5906" y="3758"/>
                </a:lnTo>
                <a:lnTo>
                  <a:pt x="5904" y="3757"/>
                </a:lnTo>
                <a:lnTo>
                  <a:pt x="5903" y="3755"/>
                </a:lnTo>
                <a:lnTo>
                  <a:pt x="5902" y="3753"/>
                </a:lnTo>
                <a:lnTo>
                  <a:pt x="5901" y="3751"/>
                </a:lnTo>
                <a:lnTo>
                  <a:pt x="5901" y="3749"/>
                </a:lnTo>
                <a:lnTo>
                  <a:pt x="5901" y="3746"/>
                </a:lnTo>
                <a:lnTo>
                  <a:pt x="5901" y="3744"/>
                </a:lnTo>
                <a:lnTo>
                  <a:pt x="5901" y="3742"/>
                </a:lnTo>
                <a:lnTo>
                  <a:pt x="5902" y="3740"/>
                </a:lnTo>
                <a:lnTo>
                  <a:pt x="5903" y="3738"/>
                </a:lnTo>
                <a:lnTo>
                  <a:pt x="5904" y="3736"/>
                </a:lnTo>
                <a:lnTo>
                  <a:pt x="5905" y="3734"/>
                </a:lnTo>
                <a:lnTo>
                  <a:pt x="5907" y="3732"/>
                </a:lnTo>
                <a:lnTo>
                  <a:pt x="5908" y="3731"/>
                </a:lnTo>
                <a:lnTo>
                  <a:pt x="5911" y="3729"/>
                </a:lnTo>
                <a:lnTo>
                  <a:pt x="6081" y="3610"/>
                </a:lnTo>
                <a:lnTo>
                  <a:pt x="6083" y="3609"/>
                </a:lnTo>
                <a:lnTo>
                  <a:pt x="6085" y="3608"/>
                </a:lnTo>
                <a:lnTo>
                  <a:pt x="6087" y="3607"/>
                </a:lnTo>
                <a:lnTo>
                  <a:pt x="6090" y="3606"/>
                </a:lnTo>
                <a:lnTo>
                  <a:pt x="6093" y="3605"/>
                </a:lnTo>
                <a:lnTo>
                  <a:pt x="6095" y="3605"/>
                </a:lnTo>
                <a:lnTo>
                  <a:pt x="6098" y="3604"/>
                </a:lnTo>
                <a:lnTo>
                  <a:pt x="6101" y="3604"/>
                </a:lnTo>
                <a:lnTo>
                  <a:pt x="6103" y="3604"/>
                </a:lnTo>
                <a:lnTo>
                  <a:pt x="6106" y="3605"/>
                </a:lnTo>
                <a:lnTo>
                  <a:pt x="6109" y="3605"/>
                </a:lnTo>
                <a:lnTo>
                  <a:pt x="6111" y="3606"/>
                </a:lnTo>
                <a:lnTo>
                  <a:pt x="6114" y="3607"/>
                </a:lnTo>
                <a:lnTo>
                  <a:pt x="6116" y="3608"/>
                </a:lnTo>
                <a:lnTo>
                  <a:pt x="6118" y="3610"/>
                </a:lnTo>
                <a:lnTo>
                  <a:pt x="6121" y="3611"/>
                </a:lnTo>
                <a:moveTo>
                  <a:pt x="1231" y="3773"/>
                </a:moveTo>
                <a:lnTo>
                  <a:pt x="1233" y="3771"/>
                </a:lnTo>
                <a:lnTo>
                  <a:pt x="1235" y="3770"/>
                </a:lnTo>
                <a:lnTo>
                  <a:pt x="1237" y="3768"/>
                </a:lnTo>
                <a:lnTo>
                  <a:pt x="1240" y="3767"/>
                </a:lnTo>
                <a:lnTo>
                  <a:pt x="1242" y="3766"/>
                </a:lnTo>
                <a:lnTo>
                  <a:pt x="1245" y="3765"/>
                </a:lnTo>
                <a:lnTo>
                  <a:pt x="1247" y="3765"/>
                </a:lnTo>
                <a:lnTo>
                  <a:pt x="1250" y="3764"/>
                </a:lnTo>
                <a:lnTo>
                  <a:pt x="1252" y="3764"/>
                </a:lnTo>
                <a:lnTo>
                  <a:pt x="1255" y="3764"/>
                </a:lnTo>
                <a:lnTo>
                  <a:pt x="1258" y="3765"/>
                </a:lnTo>
                <a:lnTo>
                  <a:pt x="1261" y="3765"/>
                </a:lnTo>
                <a:lnTo>
                  <a:pt x="1263" y="3766"/>
                </a:lnTo>
                <a:lnTo>
                  <a:pt x="1266" y="3767"/>
                </a:lnTo>
                <a:lnTo>
                  <a:pt x="1268" y="3768"/>
                </a:lnTo>
                <a:lnTo>
                  <a:pt x="1271" y="3769"/>
                </a:lnTo>
                <a:lnTo>
                  <a:pt x="1460" y="3871"/>
                </a:lnTo>
                <a:lnTo>
                  <a:pt x="1462" y="3872"/>
                </a:lnTo>
                <a:lnTo>
                  <a:pt x="1464" y="3874"/>
                </a:lnTo>
                <a:lnTo>
                  <a:pt x="1466" y="3875"/>
                </a:lnTo>
                <a:lnTo>
                  <a:pt x="1468" y="3877"/>
                </a:lnTo>
                <a:lnTo>
                  <a:pt x="1469" y="3879"/>
                </a:lnTo>
                <a:lnTo>
                  <a:pt x="1470" y="3881"/>
                </a:lnTo>
                <a:lnTo>
                  <a:pt x="1471" y="3883"/>
                </a:lnTo>
                <a:lnTo>
                  <a:pt x="1472" y="3885"/>
                </a:lnTo>
                <a:lnTo>
                  <a:pt x="1472" y="3887"/>
                </a:lnTo>
                <a:lnTo>
                  <a:pt x="1472" y="3889"/>
                </a:lnTo>
                <a:lnTo>
                  <a:pt x="1472" y="3891"/>
                </a:lnTo>
                <a:lnTo>
                  <a:pt x="1471" y="3893"/>
                </a:lnTo>
                <a:lnTo>
                  <a:pt x="1471" y="3895"/>
                </a:lnTo>
                <a:lnTo>
                  <a:pt x="1470" y="3897"/>
                </a:lnTo>
                <a:lnTo>
                  <a:pt x="1468" y="3899"/>
                </a:lnTo>
                <a:lnTo>
                  <a:pt x="1467" y="3901"/>
                </a:lnTo>
                <a:lnTo>
                  <a:pt x="1465" y="3903"/>
                </a:lnTo>
                <a:lnTo>
                  <a:pt x="1463" y="3905"/>
                </a:lnTo>
                <a:lnTo>
                  <a:pt x="1461" y="3906"/>
                </a:lnTo>
                <a:lnTo>
                  <a:pt x="1459" y="3907"/>
                </a:lnTo>
                <a:lnTo>
                  <a:pt x="1456" y="3908"/>
                </a:lnTo>
                <a:lnTo>
                  <a:pt x="1454" y="3909"/>
                </a:lnTo>
                <a:lnTo>
                  <a:pt x="1452" y="3910"/>
                </a:lnTo>
                <a:lnTo>
                  <a:pt x="1449" y="3910"/>
                </a:lnTo>
                <a:lnTo>
                  <a:pt x="1446" y="3910"/>
                </a:lnTo>
                <a:lnTo>
                  <a:pt x="1444" y="3911"/>
                </a:lnTo>
                <a:lnTo>
                  <a:pt x="1441" y="3910"/>
                </a:lnTo>
                <a:lnTo>
                  <a:pt x="1438" y="3910"/>
                </a:lnTo>
                <a:lnTo>
                  <a:pt x="1436" y="3910"/>
                </a:lnTo>
                <a:lnTo>
                  <a:pt x="1433" y="3909"/>
                </a:lnTo>
                <a:lnTo>
                  <a:pt x="1430" y="3908"/>
                </a:lnTo>
                <a:lnTo>
                  <a:pt x="1428" y="3907"/>
                </a:lnTo>
                <a:lnTo>
                  <a:pt x="1237" y="3804"/>
                </a:lnTo>
                <a:lnTo>
                  <a:pt x="1235" y="3803"/>
                </a:lnTo>
                <a:lnTo>
                  <a:pt x="1233" y="3801"/>
                </a:lnTo>
                <a:lnTo>
                  <a:pt x="1231" y="3799"/>
                </a:lnTo>
                <a:lnTo>
                  <a:pt x="1229" y="3797"/>
                </a:lnTo>
                <a:lnTo>
                  <a:pt x="1228" y="3795"/>
                </a:lnTo>
                <a:lnTo>
                  <a:pt x="1227" y="3793"/>
                </a:lnTo>
                <a:lnTo>
                  <a:pt x="1226" y="3791"/>
                </a:lnTo>
                <a:lnTo>
                  <a:pt x="1226" y="3789"/>
                </a:lnTo>
                <a:lnTo>
                  <a:pt x="1225" y="3787"/>
                </a:lnTo>
                <a:lnTo>
                  <a:pt x="1225" y="3785"/>
                </a:lnTo>
                <a:lnTo>
                  <a:pt x="1226" y="3783"/>
                </a:lnTo>
                <a:lnTo>
                  <a:pt x="1226" y="3781"/>
                </a:lnTo>
                <a:lnTo>
                  <a:pt x="1227" y="3779"/>
                </a:lnTo>
                <a:lnTo>
                  <a:pt x="1228" y="3777"/>
                </a:lnTo>
                <a:lnTo>
                  <a:pt x="1229" y="3775"/>
                </a:lnTo>
                <a:lnTo>
                  <a:pt x="1231" y="3773"/>
                </a:lnTo>
                <a:moveTo>
                  <a:pt x="5774" y="3845"/>
                </a:moveTo>
                <a:lnTo>
                  <a:pt x="5775" y="3847"/>
                </a:lnTo>
                <a:lnTo>
                  <a:pt x="5776" y="3849"/>
                </a:lnTo>
                <a:lnTo>
                  <a:pt x="5778" y="3851"/>
                </a:lnTo>
                <a:lnTo>
                  <a:pt x="5778" y="3853"/>
                </a:lnTo>
                <a:lnTo>
                  <a:pt x="5779" y="3855"/>
                </a:lnTo>
                <a:lnTo>
                  <a:pt x="5779" y="3857"/>
                </a:lnTo>
                <a:lnTo>
                  <a:pt x="5779" y="3859"/>
                </a:lnTo>
                <a:lnTo>
                  <a:pt x="5779" y="3861"/>
                </a:lnTo>
                <a:lnTo>
                  <a:pt x="5779" y="3863"/>
                </a:lnTo>
                <a:lnTo>
                  <a:pt x="5778" y="3865"/>
                </a:lnTo>
                <a:lnTo>
                  <a:pt x="5777" y="3867"/>
                </a:lnTo>
                <a:lnTo>
                  <a:pt x="5776" y="3869"/>
                </a:lnTo>
                <a:lnTo>
                  <a:pt x="5774" y="3871"/>
                </a:lnTo>
                <a:lnTo>
                  <a:pt x="5773" y="3873"/>
                </a:lnTo>
                <a:lnTo>
                  <a:pt x="5771" y="3875"/>
                </a:lnTo>
                <a:lnTo>
                  <a:pt x="5769" y="3876"/>
                </a:lnTo>
                <a:lnTo>
                  <a:pt x="5582" y="3982"/>
                </a:lnTo>
                <a:lnTo>
                  <a:pt x="5579" y="3983"/>
                </a:lnTo>
                <a:lnTo>
                  <a:pt x="5577" y="3984"/>
                </a:lnTo>
                <a:lnTo>
                  <a:pt x="5574" y="3985"/>
                </a:lnTo>
                <a:lnTo>
                  <a:pt x="5571" y="3986"/>
                </a:lnTo>
                <a:lnTo>
                  <a:pt x="5568" y="3986"/>
                </a:lnTo>
                <a:lnTo>
                  <a:pt x="5566" y="3986"/>
                </a:lnTo>
                <a:lnTo>
                  <a:pt x="5563" y="3986"/>
                </a:lnTo>
                <a:lnTo>
                  <a:pt x="5560" y="3986"/>
                </a:lnTo>
                <a:lnTo>
                  <a:pt x="5557" y="3985"/>
                </a:lnTo>
                <a:lnTo>
                  <a:pt x="5555" y="3984"/>
                </a:lnTo>
                <a:lnTo>
                  <a:pt x="5552" y="3984"/>
                </a:lnTo>
                <a:lnTo>
                  <a:pt x="5550" y="3983"/>
                </a:lnTo>
                <a:lnTo>
                  <a:pt x="5548" y="3982"/>
                </a:lnTo>
                <a:lnTo>
                  <a:pt x="5545" y="3980"/>
                </a:lnTo>
                <a:lnTo>
                  <a:pt x="5543" y="3979"/>
                </a:lnTo>
                <a:lnTo>
                  <a:pt x="5542" y="3977"/>
                </a:lnTo>
                <a:lnTo>
                  <a:pt x="5540" y="3975"/>
                </a:lnTo>
                <a:lnTo>
                  <a:pt x="5539" y="3973"/>
                </a:lnTo>
                <a:lnTo>
                  <a:pt x="5538" y="3971"/>
                </a:lnTo>
                <a:lnTo>
                  <a:pt x="5537" y="3969"/>
                </a:lnTo>
                <a:lnTo>
                  <a:pt x="5537" y="3967"/>
                </a:lnTo>
                <a:lnTo>
                  <a:pt x="5536" y="3965"/>
                </a:lnTo>
                <a:lnTo>
                  <a:pt x="5537" y="3963"/>
                </a:lnTo>
                <a:lnTo>
                  <a:pt x="5537" y="3960"/>
                </a:lnTo>
                <a:lnTo>
                  <a:pt x="5537" y="3958"/>
                </a:lnTo>
                <a:lnTo>
                  <a:pt x="5538" y="3956"/>
                </a:lnTo>
                <a:lnTo>
                  <a:pt x="5539" y="3954"/>
                </a:lnTo>
                <a:lnTo>
                  <a:pt x="5541" y="3953"/>
                </a:lnTo>
                <a:lnTo>
                  <a:pt x="5542" y="3951"/>
                </a:lnTo>
                <a:lnTo>
                  <a:pt x="5544" y="3949"/>
                </a:lnTo>
                <a:lnTo>
                  <a:pt x="5546" y="3948"/>
                </a:lnTo>
                <a:lnTo>
                  <a:pt x="5549" y="3946"/>
                </a:lnTo>
                <a:lnTo>
                  <a:pt x="5734" y="3841"/>
                </a:lnTo>
                <a:lnTo>
                  <a:pt x="5736" y="3840"/>
                </a:lnTo>
                <a:lnTo>
                  <a:pt x="5738" y="3839"/>
                </a:lnTo>
                <a:lnTo>
                  <a:pt x="5741" y="3838"/>
                </a:lnTo>
                <a:lnTo>
                  <a:pt x="5744" y="3838"/>
                </a:lnTo>
                <a:lnTo>
                  <a:pt x="5746" y="3837"/>
                </a:lnTo>
                <a:lnTo>
                  <a:pt x="5749" y="3837"/>
                </a:lnTo>
                <a:lnTo>
                  <a:pt x="5752" y="3837"/>
                </a:lnTo>
                <a:lnTo>
                  <a:pt x="5754" y="3837"/>
                </a:lnTo>
                <a:lnTo>
                  <a:pt x="5757" y="3838"/>
                </a:lnTo>
                <a:lnTo>
                  <a:pt x="5760" y="3838"/>
                </a:lnTo>
                <a:lnTo>
                  <a:pt x="5762" y="3839"/>
                </a:lnTo>
                <a:lnTo>
                  <a:pt x="5765" y="3840"/>
                </a:lnTo>
                <a:lnTo>
                  <a:pt x="5767" y="3841"/>
                </a:lnTo>
                <a:lnTo>
                  <a:pt x="5770" y="3842"/>
                </a:lnTo>
                <a:lnTo>
                  <a:pt x="5772" y="3844"/>
                </a:lnTo>
                <a:lnTo>
                  <a:pt x="5774" y="3845"/>
                </a:lnTo>
                <a:moveTo>
                  <a:pt x="1614" y="3974"/>
                </a:moveTo>
                <a:lnTo>
                  <a:pt x="1616" y="3972"/>
                </a:lnTo>
                <a:lnTo>
                  <a:pt x="1618" y="3970"/>
                </a:lnTo>
                <a:lnTo>
                  <a:pt x="1620" y="3969"/>
                </a:lnTo>
                <a:lnTo>
                  <a:pt x="1622" y="3967"/>
                </a:lnTo>
                <a:lnTo>
                  <a:pt x="1624" y="3966"/>
                </a:lnTo>
                <a:lnTo>
                  <a:pt x="1627" y="3965"/>
                </a:lnTo>
                <a:lnTo>
                  <a:pt x="1629" y="3964"/>
                </a:lnTo>
                <a:lnTo>
                  <a:pt x="1632" y="3964"/>
                </a:lnTo>
                <a:lnTo>
                  <a:pt x="1635" y="3963"/>
                </a:lnTo>
                <a:lnTo>
                  <a:pt x="1637" y="3963"/>
                </a:lnTo>
                <a:lnTo>
                  <a:pt x="1640" y="3963"/>
                </a:lnTo>
                <a:lnTo>
                  <a:pt x="1643" y="3963"/>
                </a:lnTo>
                <a:lnTo>
                  <a:pt x="1646" y="3964"/>
                </a:lnTo>
                <a:lnTo>
                  <a:pt x="1649" y="3964"/>
                </a:lnTo>
                <a:lnTo>
                  <a:pt x="1651" y="3965"/>
                </a:lnTo>
                <a:lnTo>
                  <a:pt x="1654" y="3966"/>
                </a:lnTo>
                <a:lnTo>
                  <a:pt x="1853" y="4055"/>
                </a:lnTo>
                <a:lnTo>
                  <a:pt x="1855" y="4056"/>
                </a:lnTo>
                <a:lnTo>
                  <a:pt x="1858" y="4058"/>
                </a:lnTo>
                <a:lnTo>
                  <a:pt x="1860" y="4059"/>
                </a:lnTo>
                <a:lnTo>
                  <a:pt x="1862" y="4061"/>
                </a:lnTo>
                <a:lnTo>
                  <a:pt x="1863" y="4062"/>
                </a:lnTo>
                <a:lnTo>
                  <a:pt x="1865" y="4064"/>
                </a:lnTo>
                <a:lnTo>
                  <a:pt x="1866" y="4066"/>
                </a:lnTo>
                <a:lnTo>
                  <a:pt x="1867" y="4068"/>
                </a:lnTo>
                <a:lnTo>
                  <a:pt x="1867" y="4070"/>
                </a:lnTo>
                <a:lnTo>
                  <a:pt x="1868" y="4072"/>
                </a:lnTo>
                <a:lnTo>
                  <a:pt x="1868" y="4074"/>
                </a:lnTo>
                <a:lnTo>
                  <a:pt x="1868" y="4077"/>
                </a:lnTo>
                <a:lnTo>
                  <a:pt x="1867" y="4079"/>
                </a:lnTo>
                <a:lnTo>
                  <a:pt x="1866" y="4081"/>
                </a:lnTo>
                <a:lnTo>
                  <a:pt x="1865" y="4083"/>
                </a:lnTo>
                <a:lnTo>
                  <a:pt x="1864" y="4085"/>
                </a:lnTo>
                <a:lnTo>
                  <a:pt x="1862" y="4087"/>
                </a:lnTo>
                <a:lnTo>
                  <a:pt x="1861" y="4089"/>
                </a:lnTo>
                <a:lnTo>
                  <a:pt x="1859" y="4090"/>
                </a:lnTo>
                <a:lnTo>
                  <a:pt x="1857" y="4091"/>
                </a:lnTo>
                <a:lnTo>
                  <a:pt x="1855" y="4093"/>
                </a:lnTo>
                <a:lnTo>
                  <a:pt x="1852" y="4094"/>
                </a:lnTo>
                <a:lnTo>
                  <a:pt x="1850" y="4094"/>
                </a:lnTo>
                <a:lnTo>
                  <a:pt x="1848" y="4095"/>
                </a:lnTo>
                <a:lnTo>
                  <a:pt x="1845" y="4096"/>
                </a:lnTo>
                <a:lnTo>
                  <a:pt x="1842" y="4096"/>
                </a:lnTo>
                <a:lnTo>
                  <a:pt x="1839" y="4096"/>
                </a:lnTo>
                <a:lnTo>
                  <a:pt x="1837" y="4096"/>
                </a:lnTo>
                <a:lnTo>
                  <a:pt x="1834" y="4095"/>
                </a:lnTo>
                <a:lnTo>
                  <a:pt x="1831" y="4095"/>
                </a:lnTo>
                <a:lnTo>
                  <a:pt x="1829" y="4094"/>
                </a:lnTo>
                <a:lnTo>
                  <a:pt x="1826" y="4093"/>
                </a:lnTo>
                <a:lnTo>
                  <a:pt x="1624" y="4004"/>
                </a:lnTo>
                <a:lnTo>
                  <a:pt x="1621" y="4003"/>
                </a:lnTo>
                <a:lnTo>
                  <a:pt x="1619" y="4001"/>
                </a:lnTo>
                <a:lnTo>
                  <a:pt x="1617" y="4000"/>
                </a:lnTo>
                <a:lnTo>
                  <a:pt x="1615" y="3998"/>
                </a:lnTo>
                <a:lnTo>
                  <a:pt x="1614" y="3996"/>
                </a:lnTo>
                <a:lnTo>
                  <a:pt x="1612" y="3994"/>
                </a:lnTo>
                <a:lnTo>
                  <a:pt x="1611" y="3992"/>
                </a:lnTo>
                <a:lnTo>
                  <a:pt x="1611" y="3990"/>
                </a:lnTo>
                <a:lnTo>
                  <a:pt x="1610" y="3988"/>
                </a:lnTo>
                <a:lnTo>
                  <a:pt x="1610" y="3986"/>
                </a:lnTo>
                <a:lnTo>
                  <a:pt x="1610" y="3984"/>
                </a:lnTo>
                <a:lnTo>
                  <a:pt x="1610" y="3982"/>
                </a:lnTo>
                <a:lnTo>
                  <a:pt x="1611" y="3980"/>
                </a:lnTo>
                <a:lnTo>
                  <a:pt x="1611" y="3978"/>
                </a:lnTo>
                <a:lnTo>
                  <a:pt x="1613" y="3976"/>
                </a:lnTo>
                <a:lnTo>
                  <a:pt x="1614" y="3974"/>
                </a:lnTo>
                <a:moveTo>
                  <a:pt x="5396" y="4050"/>
                </a:moveTo>
                <a:lnTo>
                  <a:pt x="5397" y="4052"/>
                </a:lnTo>
                <a:lnTo>
                  <a:pt x="5398" y="4054"/>
                </a:lnTo>
                <a:lnTo>
                  <a:pt x="5399" y="4056"/>
                </a:lnTo>
                <a:lnTo>
                  <a:pt x="5399" y="4058"/>
                </a:lnTo>
                <a:lnTo>
                  <a:pt x="5400" y="4060"/>
                </a:lnTo>
                <a:lnTo>
                  <a:pt x="5400" y="4062"/>
                </a:lnTo>
                <a:lnTo>
                  <a:pt x="5400" y="4065"/>
                </a:lnTo>
                <a:lnTo>
                  <a:pt x="5399" y="4067"/>
                </a:lnTo>
                <a:lnTo>
                  <a:pt x="5398" y="4069"/>
                </a:lnTo>
                <a:lnTo>
                  <a:pt x="5397" y="4071"/>
                </a:lnTo>
                <a:lnTo>
                  <a:pt x="5396" y="4072"/>
                </a:lnTo>
                <a:lnTo>
                  <a:pt x="5395" y="4074"/>
                </a:lnTo>
                <a:lnTo>
                  <a:pt x="5393" y="4076"/>
                </a:lnTo>
                <a:lnTo>
                  <a:pt x="5391" y="4077"/>
                </a:lnTo>
                <a:lnTo>
                  <a:pt x="5389" y="4079"/>
                </a:lnTo>
                <a:lnTo>
                  <a:pt x="5387" y="4080"/>
                </a:lnTo>
                <a:lnTo>
                  <a:pt x="5286" y="4126"/>
                </a:lnTo>
                <a:lnTo>
                  <a:pt x="5183" y="4169"/>
                </a:lnTo>
                <a:lnTo>
                  <a:pt x="5180" y="4170"/>
                </a:lnTo>
                <a:lnTo>
                  <a:pt x="5177" y="4171"/>
                </a:lnTo>
                <a:lnTo>
                  <a:pt x="5175" y="4171"/>
                </a:lnTo>
                <a:lnTo>
                  <a:pt x="5172" y="4172"/>
                </a:lnTo>
                <a:lnTo>
                  <a:pt x="5169" y="4172"/>
                </a:lnTo>
                <a:lnTo>
                  <a:pt x="5166" y="4172"/>
                </a:lnTo>
                <a:lnTo>
                  <a:pt x="5164" y="4171"/>
                </a:lnTo>
                <a:lnTo>
                  <a:pt x="5161" y="4171"/>
                </a:lnTo>
                <a:lnTo>
                  <a:pt x="5158" y="4170"/>
                </a:lnTo>
                <a:lnTo>
                  <a:pt x="5156" y="4169"/>
                </a:lnTo>
                <a:lnTo>
                  <a:pt x="5153" y="4168"/>
                </a:lnTo>
                <a:lnTo>
                  <a:pt x="5151" y="4167"/>
                </a:lnTo>
                <a:lnTo>
                  <a:pt x="5149" y="4166"/>
                </a:lnTo>
                <a:lnTo>
                  <a:pt x="5147" y="4164"/>
                </a:lnTo>
                <a:lnTo>
                  <a:pt x="5145" y="4162"/>
                </a:lnTo>
                <a:lnTo>
                  <a:pt x="5144" y="4160"/>
                </a:lnTo>
                <a:lnTo>
                  <a:pt x="5142" y="4158"/>
                </a:lnTo>
                <a:lnTo>
                  <a:pt x="5142" y="4156"/>
                </a:lnTo>
                <a:lnTo>
                  <a:pt x="5141" y="4154"/>
                </a:lnTo>
                <a:lnTo>
                  <a:pt x="5141" y="4152"/>
                </a:lnTo>
                <a:lnTo>
                  <a:pt x="5141" y="4150"/>
                </a:lnTo>
                <a:lnTo>
                  <a:pt x="5141" y="4148"/>
                </a:lnTo>
                <a:lnTo>
                  <a:pt x="5141" y="4146"/>
                </a:lnTo>
                <a:lnTo>
                  <a:pt x="5142" y="4144"/>
                </a:lnTo>
                <a:lnTo>
                  <a:pt x="5143" y="4142"/>
                </a:lnTo>
                <a:lnTo>
                  <a:pt x="5144" y="4140"/>
                </a:lnTo>
                <a:lnTo>
                  <a:pt x="5145" y="4138"/>
                </a:lnTo>
                <a:lnTo>
                  <a:pt x="5147" y="4137"/>
                </a:lnTo>
                <a:lnTo>
                  <a:pt x="5149" y="4135"/>
                </a:lnTo>
                <a:lnTo>
                  <a:pt x="5151" y="4134"/>
                </a:lnTo>
                <a:lnTo>
                  <a:pt x="5153" y="4132"/>
                </a:lnTo>
                <a:lnTo>
                  <a:pt x="5156" y="4131"/>
                </a:lnTo>
                <a:lnTo>
                  <a:pt x="5258" y="4088"/>
                </a:lnTo>
                <a:lnTo>
                  <a:pt x="5357" y="4043"/>
                </a:lnTo>
                <a:lnTo>
                  <a:pt x="5359" y="4042"/>
                </a:lnTo>
                <a:lnTo>
                  <a:pt x="5362" y="4041"/>
                </a:lnTo>
                <a:lnTo>
                  <a:pt x="5364" y="4041"/>
                </a:lnTo>
                <a:lnTo>
                  <a:pt x="5367" y="4040"/>
                </a:lnTo>
                <a:lnTo>
                  <a:pt x="5370" y="4040"/>
                </a:lnTo>
                <a:lnTo>
                  <a:pt x="5373" y="4040"/>
                </a:lnTo>
                <a:lnTo>
                  <a:pt x="5375" y="4040"/>
                </a:lnTo>
                <a:lnTo>
                  <a:pt x="5378" y="4041"/>
                </a:lnTo>
                <a:lnTo>
                  <a:pt x="5381" y="4041"/>
                </a:lnTo>
                <a:lnTo>
                  <a:pt x="5383" y="4042"/>
                </a:lnTo>
                <a:lnTo>
                  <a:pt x="5386" y="4043"/>
                </a:lnTo>
                <a:lnTo>
                  <a:pt x="5388" y="4044"/>
                </a:lnTo>
                <a:lnTo>
                  <a:pt x="5390" y="4045"/>
                </a:lnTo>
                <a:lnTo>
                  <a:pt x="5392" y="4047"/>
                </a:lnTo>
                <a:lnTo>
                  <a:pt x="5394" y="4048"/>
                </a:lnTo>
                <a:lnTo>
                  <a:pt x="5396" y="4050"/>
                </a:lnTo>
                <a:moveTo>
                  <a:pt x="2020" y="4147"/>
                </a:moveTo>
                <a:lnTo>
                  <a:pt x="2021" y="4145"/>
                </a:lnTo>
                <a:lnTo>
                  <a:pt x="2023" y="4143"/>
                </a:lnTo>
                <a:lnTo>
                  <a:pt x="2025" y="4142"/>
                </a:lnTo>
                <a:lnTo>
                  <a:pt x="2027" y="4140"/>
                </a:lnTo>
                <a:lnTo>
                  <a:pt x="2029" y="4139"/>
                </a:lnTo>
                <a:lnTo>
                  <a:pt x="2031" y="4137"/>
                </a:lnTo>
                <a:lnTo>
                  <a:pt x="2034" y="4137"/>
                </a:lnTo>
                <a:lnTo>
                  <a:pt x="2036" y="4136"/>
                </a:lnTo>
                <a:lnTo>
                  <a:pt x="2039" y="4135"/>
                </a:lnTo>
                <a:lnTo>
                  <a:pt x="2042" y="4135"/>
                </a:lnTo>
                <a:lnTo>
                  <a:pt x="2044" y="4135"/>
                </a:lnTo>
                <a:lnTo>
                  <a:pt x="2047" y="4135"/>
                </a:lnTo>
                <a:lnTo>
                  <a:pt x="2050" y="4135"/>
                </a:lnTo>
                <a:lnTo>
                  <a:pt x="2052" y="4135"/>
                </a:lnTo>
                <a:lnTo>
                  <a:pt x="2055" y="4136"/>
                </a:lnTo>
                <a:lnTo>
                  <a:pt x="2058" y="4137"/>
                </a:lnTo>
                <a:lnTo>
                  <a:pt x="2268" y="4210"/>
                </a:lnTo>
                <a:lnTo>
                  <a:pt x="2271" y="4211"/>
                </a:lnTo>
                <a:lnTo>
                  <a:pt x="2273" y="4212"/>
                </a:lnTo>
                <a:lnTo>
                  <a:pt x="2275" y="4213"/>
                </a:lnTo>
                <a:lnTo>
                  <a:pt x="2278" y="4215"/>
                </a:lnTo>
                <a:lnTo>
                  <a:pt x="2279" y="4216"/>
                </a:lnTo>
                <a:lnTo>
                  <a:pt x="2281" y="4218"/>
                </a:lnTo>
                <a:lnTo>
                  <a:pt x="2282" y="4220"/>
                </a:lnTo>
                <a:lnTo>
                  <a:pt x="2284" y="4221"/>
                </a:lnTo>
                <a:lnTo>
                  <a:pt x="2284" y="4223"/>
                </a:lnTo>
                <a:lnTo>
                  <a:pt x="2285" y="4225"/>
                </a:lnTo>
                <a:lnTo>
                  <a:pt x="2285" y="4227"/>
                </a:lnTo>
                <a:lnTo>
                  <a:pt x="2286" y="4230"/>
                </a:lnTo>
                <a:lnTo>
                  <a:pt x="2285" y="4232"/>
                </a:lnTo>
                <a:lnTo>
                  <a:pt x="2285" y="4234"/>
                </a:lnTo>
                <a:lnTo>
                  <a:pt x="2284" y="4236"/>
                </a:lnTo>
                <a:lnTo>
                  <a:pt x="2283" y="4238"/>
                </a:lnTo>
                <a:lnTo>
                  <a:pt x="2282" y="4240"/>
                </a:lnTo>
                <a:lnTo>
                  <a:pt x="2280" y="4242"/>
                </a:lnTo>
                <a:lnTo>
                  <a:pt x="2278" y="4244"/>
                </a:lnTo>
                <a:lnTo>
                  <a:pt x="2277" y="4245"/>
                </a:lnTo>
                <a:lnTo>
                  <a:pt x="2275" y="4247"/>
                </a:lnTo>
                <a:lnTo>
                  <a:pt x="2272" y="4248"/>
                </a:lnTo>
                <a:lnTo>
                  <a:pt x="2270" y="4249"/>
                </a:lnTo>
                <a:lnTo>
                  <a:pt x="2268" y="4250"/>
                </a:lnTo>
                <a:lnTo>
                  <a:pt x="2265" y="4250"/>
                </a:lnTo>
                <a:lnTo>
                  <a:pt x="2263" y="4251"/>
                </a:lnTo>
                <a:lnTo>
                  <a:pt x="2260" y="4251"/>
                </a:lnTo>
                <a:lnTo>
                  <a:pt x="2257" y="4251"/>
                </a:lnTo>
                <a:lnTo>
                  <a:pt x="2254" y="4251"/>
                </a:lnTo>
                <a:lnTo>
                  <a:pt x="2252" y="4251"/>
                </a:lnTo>
                <a:lnTo>
                  <a:pt x="2249" y="4251"/>
                </a:lnTo>
                <a:lnTo>
                  <a:pt x="2246" y="4250"/>
                </a:lnTo>
                <a:lnTo>
                  <a:pt x="2033" y="4176"/>
                </a:lnTo>
                <a:lnTo>
                  <a:pt x="2030" y="4175"/>
                </a:lnTo>
                <a:lnTo>
                  <a:pt x="2028" y="4174"/>
                </a:lnTo>
                <a:lnTo>
                  <a:pt x="2026" y="4172"/>
                </a:lnTo>
                <a:lnTo>
                  <a:pt x="2024" y="4170"/>
                </a:lnTo>
                <a:lnTo>
                  <a:pt x="2022" y="4169"/>
                </a:lnTo>
                <a:lnTo>
                  <a:pt x="2021" y="4167"/>
                </a:lnTo>
                <a:lnTo>
                  <a:pt x="2020" y="4165"/>
                </a:lnTo>
                <a:lnTo>
                  <a:pt x="2018" y="4163"/>
                </a:lnTo>
                <a:lnTo>
                  <a:pt x="2018" y="4161"/>
                </a:lnTo>
                <a:lnTo>
                  <a:pt x="2017" y="4159"/>
                </a:lnTo>
                <a:lnTo>
                  <a:pt x="2017" y="4157"/>
                </a:lnTo>
                <a:lnTo>
                  <a:pt x="2017" y="4155"/>
                </a:lnTo>
                <a:lnTo>
                  <a:pt x="2017" y="4153"/>
                </a:lnTo>
                <a:lnTo>
                  <a:pt x="2018" y="4151"/>
                </a:lnTo>
                <a:lnTo>
                  <a:pt x="2019" y="4149"/>
                </a:lnTo>
                <a:lnTo>
                  <a:pt x="2020" y="4147"/>
                </a:lnTo>
                <a:moveTo>
                  <a:pt x="4987" y="4220"/>
                </a:moveTo>
                <a:lnTo>
                  <a:pt x="4988" y="4222"/>
                </a:lnTo>
                <a:lnTo>
                  <a:pt x="4989" y="4224"/>
                </a:lnTo>
                <a:lnTo>
                  <a:pt x="4989" y="4226"/>
                </a:lnTo>
                <a:lnTo>
                  <a:pt x="4989" y="4229"/>
                </a:lnTo>
                <a:lnTo>
                  <a:pt x="4989" y="4231"/>
                </a:lnTo>
                <a:lnTo>
                  <a:pt x="4989" y="4233"/>
                </a:lnTo>
                <a:lnTo>
                  <a:pt x="4988" y="4235"/>
                </a:lnTo>
                <a:lnTo>
                  <a:pt x="4988" y="4237"/>
                </a:lnTo>
                <a:lnTo>
                  <a:pt x="4986" y="4239"/>
                </a:lnTo>
                <a:lnTo>
                  <a:pt x="4985" y="4240"/>
                </a:lnTo>
                <a:lnTo>
                  <a:pt x="4984" y="4242"/>
                </a:lnTo>
                <a:lnTo>
                  <a:pt x="4982" y="4244"/>
                </a:lnTo>
                <a:lnTo>
                  <a:pt x="4980" y="4245"/>
                </a:lnTo>
                <a:lnTo>
                  <a:pt x="4978" y="4246"/>
                </a:lnTo>
                <a:lnTo>
                  <a:pt x="4975" y="4247"/>
                </a:lnTo>
                <a:lnTo>
                  <a:pt x="4973" y="4248"/>
                </a:lnTo>
                <a:lnTo>
                  <a:pt x="4919" y="4267"/>
                </a:lnTo>
                <a:lnTo>
                  <a:pt x="4865" y="4284"/>
                </a:lnTo>
                <a:lnTo>
                  <a:pt x="4757" y="4317"/>
                </a:lnTo>
                <a:lnTo>
                  <a:pt x="4754" y="4318"/>
                </a:lnTo>
                <a:lnTo>
                  <a:pt x="4751" y="4318"/>
                </a:lnTo>
                <a:lnTo>
                  <a:pt x="4748" y="4318"/>
                </a:lnTo>
                <a:lnTo>
                  <a:pt x="4745" y="4318"/>
                </a:lnTo>
                <a:lnTo>
                  <a:pt x="4743" y="4318"/>
                </a:lnTo>
                <a:lnTo>
                  <a:pt x="4740" y="4318"/>
                </a:lnTo>
                <a:lnTo>
                  <a:pt x="4737" y="4317"/>
                </a:lnTo>
                <a:lnTo>
                  <a:pt x="4735" y="4317"/>
                </a:lnTo>
                <a:lnTo>
                  <a:pt x="4732" y="4316"/>
                </a:lnTo>
                <a:lnTo>
                  <a:pt x="4730" y="4314"/>
                </a:lnTo>
                <a:lnTo>
                  <a:pt x="4728" y="4313"/>
                </a:lnTo>
                <a:lnTo>
                  <a:pt x="4726" y="4312"/>
                </a:lnTo>
                <a:lnTo>
                  <a:pt x="4724" y="4310"/>
                </a:lnTo>
                <a:lnTo>
                  <a:pt x="4722" y="4308"/>
                </a:lnTo>
                <a:lnTo>
                  <a:pt x="4721" y="4306"/>
                </a:lnTo>
                <a:lnTo>
                  <a:pt x="4720" y="4304"/>
                </a:lnTo>
                <a:lnTo>
                  <a:pt x="4719" y="4302"/>
                </a:lnTo>
                <a:lnTo>
                  <a:pt x="4718" y="4300"/>
                </a:lnTo>
                <a:lnTo>
                  <a:pt x="4718" y="4298"/>
                </a:lnTo>
                <a:lnTo>
                  <a:pt x="4718" y="4296"/>
                </a:lnTo>
                <a:lnTo>
                  <a:pt x="4718" y="4294"/>
                </a:lnTo>
                <a:lnTo>
                  <a:pt x="4719" y="4292"/>
                </a:lnTo>
                <a:lnTo>
                  <a:pt x="4720" y="4290"/>
                </a:lnTo>
                <a:lnTo>
                  <a:pt x="4721" y="4288"/>
                </a:lnTo>
                <a:lnTo>
                  <a:pt x="4722" y="4286"/>
                </a:lnTo>
                <a:lnTo>
                  <a:pt x="4723" y="4284"/>
                </a:lnTo>
                <a:lnTo>
                  <a:pt x="4725" y="4283"/>
                </a:lnTo>
                <a:lnTo>
                  <a:pt x="4727" y="4281"/>
                </a:lnTo>
                <a:lnTo>
                  <a:pt x="4729" y="4280"/>
                </a:lnTo>
                <a:lnTo>
                  <a:pt x="4731" y="4278"/>
                </a:lnTo>
                <a:lnTo>
                  <a:pt x="4734" y="4277"/>
                </a:lnTo>
                <a:lnTo>
                  <a:pt x="4737" y="4276"/>
                </a:lnTo>
                <a:lnTo>
                  <a:pt x="4949" y="4209"/>
                </a:lnTo>
                <a:lnTo>
                  <a:pt x="4952" y="4208"/>
                </a:lnTo>
                <a:lnTo>
                  <a:pt x="4954" y="4208"/>
                </a:lnTo>
                <a:lnTo>
                  <a:pt x="4957" y="4207"/>
                </a:lnTo>
                <a:lnTo>
                  <a:pt x="4960" y="4207"/>
                </a:lnTo>
                <a:lnTo>
                  <a:pt x="4963" y="4207"/>
                </a:lnTo>
                <a:lnTo>
                  <a:pt x="4966" y="4207"/>
                </a:lnTo>
                <a:lnTo>
                  <a:pt x="4968" y="4208"/>
                </a:lnTo>
                <a:lnTo>
                  <a:pt x="4971" y="4209"/>
                </a:lnTo>
                <a:lnTo>
                  <a:pt x="4974" y="4209"/>
                </a:lnTo>
                <a:lnTo>
                  <a:pt x="4976" y="4210"/>
                </a:lnTo>
                <a:lnTo>
                  <a:pt x="4978" y="4212"/>
                </a:lnTo>
                <a:lnTo>
                  <a:pt x="4980" y="4213"/>
                </a:lnTo>
                <a:lnTo>
                  <a:pt x="4982" y="4215"/>
                </a:lnTo>
                <a:lnTo>
                  <a:pt x="4984" y="4216"/>
                </a:lnTo>
                <a:lnTo>
                  <a:pt x="4985" y="4218"/>
                </a:lnTo>
                <a:lnTo>
                  <a:pt x="4987" y="4220"/>
                </a:lnTo>
                <a:moveTo>
                  <a:pt x="2447" y="4287"/>
                </a:moveTo>
                <a:lnTo>
                  <a:pt x="2448" y="4285"/>
                </a:lnTo>
                <a:lnTo>
                  <a:pt x="2449" y="4283"/>
                </a:lnTo>
                <a:lnTo>
                  <a:pt x="2451" y="4281"/>
                </a:lnTo>
                <a:lnTo>
                  <a:pt x="2452" y="4279"/>
                </a:lnTo>
                <a:lnTo>
                  <a:pt x="2454" y="4278"/>
                </a:lnTo>
                <a:lnTo>
                  <a:pt x="2456" y="4277"/>
                </a:lnTo>
                <a:lnTo>
                  <a:pt x="2459" y="4275"/>
                </a:lnTo>
                <a:lnTo>
                  <a:pt x="2461" y="4275"/>
                </a:lnTo>
                <a:lnTo>
                  <a:pt x="2464" y="4274"/>
                </a:lnTo>
                <a:lnTo>
                  <a:pt x="2466" y="4273"/>
                </a:lnTo>
                <a:lnTo>
                  <a:pt x="2469" y="4273"/>
                </a:lnTo>
                <a:lnTo>
                  <a:pt x="2472" y="4273"/>
                </a:lnTo>
                <a:lnTo>
                  <a:pt x="2474" y="4273"/>
                </a:lnTo>
                <a:lnTo>
                  <a:pt x="2477" y="4273"/>
                </a:lnTo>
                <a:lnTo>
                  <a:pt x="2480" y="4273"/>
                </a:lnTo>
                <a:lnTo>
                  <a:pt x="2483" y="4274"/>
                </a:lnTo>
                <a:lnTo>
                  <a:pt x="2703" y="4328"/>
                </a:lnTo>
                <a:lnTo>
                  <a:pt x="2706" y="4329"/>
                </a:lnTo>
                <a:lnTo>
                  <a:pt x="2708" y="4330"/>
                </a:lnTo>
                <a:lnTo>
                  <a:pt x="2710" y="4331"/>
                </a:lnTo>
                <a:lnTo>
                  <a:pt x="2713" y="4332"/>
                </a:lnTo>
                <a:lnTo>
                  <a:pt x="2715" y="4333"/>
                </a:lnTo>
                <a:lnTo>
                  <a:pt x="2716" y="4335"/>
                </a:lnTo>
                <a:lnTo>
                  <a:pt x="2718" y="4336"/>
                </a:lnTo>
                <a:lnTo>
                  <a:pt x="2719" y="4338"/>
                </a:lnTo>
                <a:lnTo>
                  <a:pt x="2721" y="4340"/>
                </a:lnTo>
                <a:lnTo>
                  <a:pt x="2722" y="4342"/>
                </a:lnTo>
                <a:lnTo>
                  <a:pt x="2722" y="4344"/>
                </a:lnTo>
                <a:lnTo>
                  <a:pt x="2723" y="4346"/>
                </a:lnTo>
                <a:lnTo>
                  <a:pt x="2723" y="4348"/>
                </a:lnTo>
                <a:lnTo>
                  <a:pt x="2723" y="4351"/>
                </a:lnTo>
                <a:lnTo>
                  <a:pt x="2722" y="4353"/>
                </a:lnTo>
                <a:lnTo>
                  <a:pt x="2722" y="4355"/>
                </a:lnTo>
                <a:lnTo>
                  <a:pt x="2721" y="4357"/>
                </a:lnTo>
                <a:lnTo>
                  <a:pt x="2720" y="4359"/>
                </a:lnTo>
                <a:lnTo>
                  <a:pt x="2718" y="4361"/>
                </a:lnTo>
                <a:lnTo>
                  <a:pt x="2717" y="4362"/>
                </a:lnTo>
                <a:lnTo>
                  <a:pt x="2715" y="4364"/>
                </a:lnTo>
                <a:lnTo>
                  <a:pt x="2713" y="4365"/>
                </a:lnTo>
                <a:lnTo>
                  <a:pt x="2711" y="4367"/>
                </a:lnTo>
                <a:lnTo>
                  <a:pt x="2708" y="4368"/>
                </a:lnTo>
                <a:lnTo>
                  <a:pt x="2706" y="4369"/>
                </a:lnTo>
                <a:lnTo>
                  <a:pt x="2703" y="4369"/>
                </a:lnTo>
                <a:lnTo>
                  <a:pt x="2701" y="4370"/>
                </a:lnTo>
                <a:lnTo>
                  <a:pt x="2698" y="4370"/>
                </a:lnTo>
                <a:lnTo>
                  <a:pt x="2695" y="4371"/>
                </a:lnTo>
                <a:lnTo>
                  <a:pt x="2692" y="4371"/>
                </a:lnTo>
                <a:lnTo>
                  <a:pt x="2690" y="4370"/>
                </a:lnTo>
                <a:lnTo>
                  <a:pt x="2687" y="4370"/>
                </a:lnTo>
                <a:lnTo>
                  <a:pt x="2464" y="4315"/>
                </a:lnTo>
                <a:lnTo>
                  <a:pt x="2461" y="4314"/>
                </a:lnTo>
                <a:lnTo>
                  <a:pt x="2459" y="4313"/>
                </a:lnTo>
                <a:lnTo>
                  <a:pt x="2456" y="4312"/>
                </a:lnTo>
                <a:lnTo>
                  <a:pt x="2454" y="4311"/>
                </a:lnTo>
                <a:lnTo>
                  <a:pt x="2452" y="4309"/>
                </a:lnTo>
                <a:lnTo>
                  <a:pt x="2451" y="4307"/>
                </a:lnTo>
                <a:lnTo>
                  <a:pt x="2449" y="4306"/>
                </a:lnTo>
                <a:lnTo>
                  <a:pt x="2448" y="4304"/>
                </a:lnTo>
                <a:lnTo>
                  <a:pt x="2447" y="4302"/>
                </a:lnTo>
                <a:lnTo>
                  <a:pt x="2446" y="4300"/>
                </a:lnTo>
                <a:lnTo>
                  <a:pt x="2446" y="4298"/>
                </a:lnTo>
                <a:lnTo>
                  <a:pt x="2445" y="4295"/>
                </a:lnTo>
                <a:lnTo>
                  <a:pt x="2445" y="4293"/>
                </a:lnTo>
                <a:lnTo>
                  <a:pt x="2446" y="4291"/>
                </a:lnTo>
                <a:lnTo>
                  <a:pt x="2446" y="4289"/>
                </a:lnTo>
                <a:lnTo>
                  <a:pt x="2447" y="4287"/>
                </a:lnTo>
                <a:moveTo>
                  <a:pt x="4554" y="4347"/>
                </a:moveTo>
                <a:lnTo>
                  <a:pt x="4554" y="4349"/>
                </a:lnTo>
                <a:lnTo>
                  <a:pt x="4555" y="4352"/>
                </a:lnTo>
                <a:lnTo>
                  <a:pt x="4555" y="4354"/>
                </a:lnTo>
                <a:lnTo>
                  <a:pt x="4555" y="4356"/>
                </a:lnTo>
                <a:lnTo>
                  <a:pt x="4554" y="4358"/>
                </a:lnTo>
                <a:lnTo>
                  <a:pt x="4553" y="4360"/>
                </a:lnTo>
                <a:lnTo>
                  <a:pt x="4552" y="4362"/>
                </a:lnTo>
                <a:lnTo>
                  <a:pt x="4551" y="4364"/>
                </a:lnTo>
                <a:lnTo>
                  <a:pt x="4550" y="4366"/>
                </a:lnTo>
                <a:lnTo>
                  <a:pt x="4548" y="4367"/>
                </a:lnTo>
                <a:lnTo>
                  <a:pt x="4547" y="4369"/>
                </a:lnTo>
                <a:lnTo>
                  <a:pt x="4545" y="4370"/>
                </a:lnTo>
                <a:lnTo>
                  <a:pt x="4542" y="4371"/>
                </a:lnTo>
                <a:lnTo>
                  <a:pt x="4540" y="4372"/>
                </a:lnTo>
                <a:lnTo>
                  <a:pt x="4537" y="4373"/>
                </a:lnTo>
                <a:lnTo>
                  <a:pt x="4535" y="4374"/>
                </a:lnTo>
                <a:lnTo>
                  <a:pt x="4308" y="4419"/>
                </a:lnTo>
                <a:lnTo>
                  <a:pt x="4305" y="4419"/>
                </a:lnTo>
                <a:lnTo>
                  <a:pt x="4302" y="4420"/>
                </a:lnTo>
                <a:lnTo>
                  <a:pt x="4299" y="4420"/>
                </a:lnTo>
                <a:lnTo>
                  <a:pt x="4297" y="4419"/>
                </a:lnTo>
                <a:lnTo>
                  <a:pt x="4294" y="4419"/>
                </a:lnTo>
                <a:lnTo>
                  <a:pt x="4291" y="4418"/>
                </a:lnTo>
                <a:lnTo>
                  <a:pt x="4289" y="4417"/>
                </a:lnTo>
                <a:lnTo>
                  <a:pt x="4287" y="4416"/>
                </a:lnTo>
                <a:lnTo>
                  <a:pt x="4284" y="4415"/>
                </a:lnTo>
                <a:lnTo>
                  <a:pt x="4282" y="4414"/>
                </a:lnTo>
                <a:lnTo>
                  <a:pt x="4280" y="4412"/>
                </a:lnTo>
                <a:lnTo>
                  <a:pt x="4279" y="4411"/>
                </a:lnTo>
                <a:lnTo>
                  <a:pt x="4277" y="4409"/>
                </a:lnTo>
                <a:lnTo>
                  <a:pt x="4276" y="4407"/>
                </a:lnTo>
                <a:lnTo>
                  <a:pt x="4275" y="4405"/>
                </a:lnTo>
                <a:lnTo>
                  <a:pt x="4274" y="4403"/>
                </a:lnTo>
                <a:lnTo>
                  <a:pt x="4273" y="4401"/>
                </a:lnTo>
                <a:lnTo>
                  <a:pt x="4273" y="4399"/>
                </a:lnTo>
                <a:lnTo>
                  <a:pt x="4273" y="4396"/>
                </a:lnTo>
                <a:lnTo>
                  <a:pt x="4274" y="4394"/>
                </a:lnTo>
                <a:lnTo>
                  <a:pt x="4274" y="4392"/>
                </a:lnTo>
                <a:lnTo>
                  <a:pt x="4275" y="4390"/>
                </a:lnTo>
                <a:lnTo>
                  <a:pt x="4277" y="4388"/>
                </a:lnTo>
                <a:lnTo>
                  <a:pt x="4278" y="4386"/>
                </a:lnTo>
                <a:lnTo>
                  <a:pt x="4280" y="4385"/>
                </a:lnTo>
                <a:lnTo>
                  <a:pt x="4281" y="4383"/>
                </a:lnTo>
                <a:lnTo>
                  <a:pt x="4283" y="4382"/>
                </a:lnTo>
                <a:lnTo>
                  <a:pt x="4286" y="4380"/>
                </a:lnTo>
                <a:lnTo>
                  <a:pt x="4288" y="4379"/>
                </a:lnTo>
                <a:lnTo>
                  <a:pt x="4290" y="4378"/>
                </a:lnTo>
                <a:lnTo>
                  <a:pt x="4293" y="4378"/>
                </a:lnTo>
                <a:lnTo>
                  <a:pt x="4296" y="4377"/>
                </a:lnTo>
                <a:lnTo>
                  <a:pt x="4519" y="4333"/>
                </a:lnTo>
                <a:lnTo>
                  <a:pt x="4522" y="4332"/>
                </a:lnTo>
                <a:lnTo>
                  <a:pt x="4524" y="4332"/>
                </a:lnTo>
                <a:lnTo>
                  <a:pt x="4527" y="4332"/>
                </a:lnTo>
                <a:lnTo>
                  <a:pt x="4530" y="4332"/>
                </a:lnTo>
                <a:lnTo>
                  <a:pt x="4532" y="4332"/>
                </a:lnTo>
                <a:lnTo>
                  <a:pt x="4535" y="4333"/>
                </a:lnTo>
                <a:lnTo>
                  <a:pt x="4538" y="4334"/>
                </a:lnTo>
                <a:lnTo>
                  <a:pt x="4540" y="4334"/>
                </a:lnTo>
                <a:lnTo>
                  <a:pt x="4542" y="4335"/>
                </a:lnTo>
                <a:lnTo>
                  <a:pt x="4544" y="4337"/>
                </a:lnTo>
                <a:lnTo>
                  <a:pt x="4546" y="4338"/>
                </a:lnTo>
                <a:lnTo>
                  <a:pt x="4548" y="4340"/>
                </a:lnTo>
                <a:lnTo>
                  <a:pt x="4550" y="4341"/>
                </a:lnTo>
                <a:lnTo>
                  <a:pt x="4551" y="4343"/>
                </a:lnTo>
                <a:lnTo>
                  <a:pt x="4553" y="4345"/>
                </a:lnTo>
                <a:lnTo>
                  <a:pt x="4554" y="4347"/>
                </a:lnTo>
                <a:moveTo>
                  <a:pt x="2892" y="4388"/>
                </a:moveTo>
                <a:lnTo>
                  <a:pt x="2893" y="4386"/>
                </a:lnTo>
                <a:lnTo>
                  <a:pt x="2893" y="4384"/>
                </a:lnTo>
                <a:lnTo>
                  <a:pt x="2895" y="4382"/>
                </a:lnTo>
                <a:lnTo>
                  <a:pt x="2896" y="4380"/>
                </a:lnTo>
                <a:lnTo>
                  <a:pt x="2898" y="4378"/>
                </a:lnTo>
                <a:lnTo>
                  <a:pt x="2900" y="4377"/>
                </a:lnTo>
                <a:lnTo>
                  <a:pt x="2902" y="4375"/>
                </a:lnTo>
                <a:lnTo>
                  <a:pt x="2904" y="4374"/>
                </a:lnTo>
                <a:lnTo>
                  <a:pt x="2906" y="4373"/>
                </a:lnTo>
                <a:lnTo>
                  <a:pt x="2909" y="4372"/>
                </a:lnTo>
                <a:lnTo>
                  <a:pt x="2911" y="4372"/>
                </a:lnTo>
                <a:lnTo>
                  <a:pt x="2914" y="4371"/>
                </a:lnTo>
                <a:lnTo>
                  <a:pt x="2917" y="4371"/>
                </a:lnTo>
                <a:lnTo>
                  <a:pt x="2920" y="4371"/>
                </a:lnTo>
                <a:lnTo>
                  <a:pt x="2923" y="4371"/>
                </a:lnTo>
                <a:lnTo>
                  <a:pt x="2926" y="4371"/>
                </a:lnTo>
                <a:lnTo>
                  <a:pt x="3152" y="4404"/>
                </a:lnTo>
                <a:lnTo>
                  <a:pt x="3155" y="4404"/>
                </a:lnTo>
                <a:lnTo>
                  <a:pt x="3157" y="4405"/>
                </a:lnTo>
                <a:lnTo>
                  <a:pt x="3160" y="4406"/>
                </a:lnTo>
                <a:lnTo>
                  <a:pt x="3163" y="4407"/>
                </a:lnTo>
                <a:lnTo>
                  <a:pt x="3165" y="4408"/>
                </a:lnTo>
                <a:lnTo>
                  <a:pt x="3167" y="4410"/>
                </a:lnTo>
                <a:lnTo>
                  <a:pt x="3169" y="4411"/>
                </a:lnTo>
                <a:lnTo>
                  <a:pt x="3171" y="4413"/>
                </a:lnTo>
                <a:lnTo>
                  <a:pt x="3172" y="4415"/>
                </a:lnTo>
                <a:lnTo>
                  <a:pt x="3173" y="4416"/>
                </a:lnTo>
                <a:lnTo>
                  <a:pt x="3174" y="4418"/>
                </a:lnTo>
                <a:lnTo>
                  <a:pt x="3175" y="4420"/>
                </a:lnTo>
                <a:lnTo>
                  <a:pt x="3176" y="4422"/>
                </a:lnTo>
                <a:lnTo>
                  <a:pt x="3176" y="4425"/>
                </a:lnTo>
                <a:lnTo>
                  <a:pt x="3176" y="4427"/>
                </a:lnTo>
                <a:lnTo>
                  <a:pt x="3176" y="4429"/>
                </a:lnTo>
                <a:lnTo>
                  <a:pt x="3175" y="4431"/>
                </a:lnTo>
                <a:lnTo>
                  <a:pt x="3174" y="4433"/>
                </a:lnTo>
                <a:lnTo>
                  <a:pt x="3173" y="4435"/>
                </a:lnTo>
                <a:lnTo>
                  <a:pt x="3172" y="4437"/>
                </a:lnTo>
                <a:lnTo>
                  <a:pt x="3171" y="4438"/>
                </a:lnTo>
                <a:lnTo>
                  <a:pt x="3169" y="4440"/>
                </a:lnTo>
                <a:lnTo>
                  <a:pt x="3167" y="4442"/>
                </a:lnTo>
                <a:lnTo>
                  <a:pt x="3165" y="4443"/>
                </a:lnTo>
                <a:lnTo>
                  <a:pt x="3162" y="4444"/>
                </a:lnTo>
                <a:lnTo>
                  <a:pt x="3160" y="4445"/>
                </a:lnTo>
                <a:lnTo>
                  <a:pt x="3157" y="4446"/>
                </a:lnTo>
                <a:lnTo>
                  <a:pt x="3155" y="4447"/>
                </a:lnTo>
                <a:lnTo>
                  <a:pt x="3152" y="4447"/>
                </a:lnTo>
                <a:lnTo>
                  <a:pt x="3149" y="4447"/>
                </a:lnTo>
                <a:lnTo>
                  <a:pt x="3147" y="4447"/>
                </a:lnTo>
                <a:lnTo>
                  <a:pt x="3144" y="4447"/>
                </a:lnTo>
                <a:lnTo>
                  <a:pt x="2914" y="4414"/>
                </a:lnTo>
                <a:lnTo>
                  <a:pt x="2911" y="4413"/>
                </a:lnTo>
                <a:lnTo>
                  <a:pt x="2908" y="4413"/>
                </a:lnTo>
                <a:lnTo>
                  <a:pt x="2906" y="4412"/>
                </a:lnTo>
                <a:lnTo>
                  <a:pt x="2903" y="4410"/>
                </a:lnTo>
                <a:lnTo>
                  <a:pt x="2901" y="4409"/>
                </a:lnTo>
                <a:lnTo>
                  <a:pt x="2899" y="4408"/>
                </a:lnTo>
                <a:lnTo>
                  <a:pt x="2897" y="4406"/>
                </a:lnTo>
                <a:lnTo>
                  <a:pt x="2896" y="4404"/>
                </a:lnTo>
                <a:lnTo>
                  <a:pt x="2894" y="4403"/>
                </a:lnTo>
                <a:lnTo>
                  <a:pt x="2893" y="4401"/>
                </a:lnTo>
                <a:lnTo>
                  <a:pt x="2892" y="4399"/>
                </a:lnTo>
                <a:lnTo>
                  <a:pt x="2892" y="4397"/>
                </a:lnTo>
                <a:lnTo>
                  <a:pt x="2891" y="4395"/>
                </a:lnTo>
                <a:lnTo>
                  <a:pt x="2891" y="4392"/>
                </a:lnTo>
                <a:lnTo>
                  <a:pt x="2891" y="4390"/>
                </a:lnTo>
                <a:lnTo>
                  <a:pt x="2892" y="4388"/>
                </a:lnTo>
                <a:moveTo>
                  <a:pt x="4102" y="4426"/>
                </a:moveTo>
                <a:lnTo>
                  <a:pt x="4102" y="4428"/>
                </a:lnTo>
                <a:lnTo>
                  <a:pt x="4102" y="4430"/>
                </a:lnTo>
                <a:lnTo>
                  <a:pt x="4102" y="4433"/>
                </a:lnTo>
                <a:lnTo>
                  <a:pt x="4101" y="4435"/>
                </a:lnTo>
                <a:lnTo>
                  <a:pt x="4100" y="4437"/>
                </a:lnTo>
                <a:lnTo>
                  <a:pt x="4099" y="4439"/>
                </a:lnTo>
                <a:lnTo>
                  <a:pt x="4098" y="4441"/>
                </a:lnTo>
                <a:lnTo>
                  <a:pt x="4096" y="4442"/>
                </a:lnTo>
                <a:lnTo>
                  <a:pt x="4094" y="4444"/>
                </a:lnTo>
                <a:lnTo>
                  <a:pt x="4092" y="4445"/>
                </a:lnTo>
                <a:lnTo>
                  <a:pt x="4090" y="4447"/>
                </a:lnTo>
                <a:lnTo>
                  <a:pt x="4088" y="4448"/>
                </a:lnTo>
                <a:lnTo>
                  <a:pt x="4086" y="4449"/>
                </a:lnTo>
                <a:lnTo>
                  <a:pt x="4083" y="4450"/>
                </a:lnTo>
                <a:lnTo>
                  <a:pt x="4080" y="4451"/>
                </a:lnTo>
                <a:lnTo>
                  <a:pt x="4078" y="4451"/>
                </a:lnTo>
                <a:lnTo>
                  <a:pt x="3845" y="4470"/>
                </a:lnTo>
                <a:lnTo>
                  <a:pt x="3842" y="4470"/>
                </a:lnTo>
                <a:lnTo>
                  <a:pt x="3839" y="4470"/>
                </a:lnTo>
                <a:lnTo>
                  <a:pt x="3836" y="4470"/>
                </a:lnTo>
                <a:lnTo>
                  <a:pt x="3833" y="4469"/>
                </a:lnTo>
                <a:lnTo>
                  <a:pt x="3831" y="4468"/>
                </a:lnTo>
                <a:lnTo>
                  <a:pt x="3828" y="4467"/>
                </a:lnTo>
                <a:lnTo>
                  <a:pt x="3826" y="4466"/>
                </a:lnTo>
                <a:lnTo>
                  <a:pt x="3824" y="4465"/>
                </a:lnTo>
                <a:lnTo>
                  <a:pt x="3822" y="4463"/>
                </a:lnTo>
                <a:lnTo>
                  <a:pt x="3820" y="4462"/>
                </a:lnTo>
                <a:lnTo>
                  <a:pt x="3818" y="4460"/>
                </a:lnTo>
                <a:lnTo>
                  <a:pt x="3817" y="4458"/>
                </a:lnTo>
                <a:lnTo>
                  <a:pt x="3816" y="4456"/>
                </a:lnTo>
                <a:lnTo>
                  <a:pt x="3815" y="4454"/>
                </a:lnTo>
                <a:lnTo>
                  <a:pt x="3814" y="4452"/>
                </a:lnTo>
                <a:lnTo>
                  <a:pt x="3814" y="4450"/>
                </a:lnTo>
                <a:lnTo>
                  <a:pt x="3814" y="4448"/>
                </a:lnTo>
                <a:lnTo>
                  <a:pt x="3814" y="4446"/>
                </a:lnTo>
                <a:lnTo>
                  <a:pt x="3814" y="4443"/>
                </a:lnTo>
                <a:lnTo>
                  <a:pt x="3815" y="4441"/>
                </a:lnTo>
                <a:lnTo>
                  <a:pt x="3816" y="4439"/>
                </a:lnTo>
                <a:lnTo>
                  <a:pt x="3818" y="4437"/>
                </a:lnTo>
                <a:lnTo>
                  <a:pt x="3819" y="4436"/>
                </a:lnTo>
                <a:lnTo>
                  <a:pt x="3821" y="4434"/>
                </a:lnTo>
                <a:lnTo>
                  <a:pt x="3823" y="4432"/>
                </a:lnTo>
                <a:lnTo>
                  <a:pt x="3825" y="4431"/>
                </a:lnTo>
                <a:lnTo>
                  <a:pt x="3827" y="4430"/>
                </a:lnTo>
                <a:lnTo>
                  <a:pt x="3830" y="4428"/>
                </a:lnTo>
                <a:lnTo>
                  <a:pt x="3832" y="4428"/>
                </a:lnTo>
                <a:lnTo>
                  <a:pt x="3835" y="4427"/>
                </a:lnTo>
                <a:lnTo>
                  <a:pt x="3838" y="4426"/>
                </a:lnTo>
                <a:lnTo>
                  <a:pt x="3841" y="4426"/>
                </a:lnTo>
                <a:lnTo>
                  <a:pt x="3898" y="4423"/>
                </a:lnTo>
                <a:lnTo>
                  <a:pt x="3955" y="4419"/>
                </a:lnTo>
                <a:lnTo>
                  <a:pt x="4070" y="4408"/>
                </a:lnTo>
                <a:lnTo>
                  <a:pt x="4073" y="4408"/>
                </a:lnTo>
                <a:lnTo>
                  <a:pt x="4075" y="4408"/>
                </a:lnTo>
                <a:lnTo>
                  <a:pt x="4078" y="4408"/>
                </a:lnTo>
                <a:lnTo>
                  <a:pt x="4081" y="4408"/>
                </a:lnTo>
                <a:lnTo>
                  <a:pt x="4083" y="4409"/>
                </a:lnTo>
                <a:lnTo>
                  <a:pt x="4086" y="4410"/>
                </a:lnTo>
                <a:lnTo>
                  <a:pt x="4088" y="4411"/>
                </a:lnTo>
                <a:lnTo>
                  <a:pt x="4090" y="4412"/>
                </a:lnTo>
                <a:lnTo>
                  <a:pt x="4092" y="4413"/>
                </a:lnTo>
                <a:lnTo>
                  <a:pt x="4094" y="4415"/>
                </a:lnTo>
                <a:lnTo>
                  <a:pt x="4096" y="4417"/>
                </a:lnTo>
                <a:lnTo>
                  <a:pt x="4098" y="4418"/>
                </a:lnTo>
                <a:lnTo>
                  <a:pt x="4099" y="4420"/>
                </a:lnTo>
                <a:lnTo>
                  <a:pt x="4100" y="4422"/>
                </a:lnTo>
                <a:lnTo>
                  <a:pt x="4101" y="4424"/>
                </a:lnTo>
                <a:lnTo>
                  <a:pt x="4102" y="4426"/>
                </a:lnTo>
                <a:moveTo>
                  <a:pt x="3350" y="4444"/>
                </a:moveTo>
                <a:lnTo>
                  <a:pt x="3350" y="4442"/>
                </a:lnTo>
                <a:lnTo>
                  <a:pt x="3351" y="4440"/>
                </a:lnTo>
                <a:lnTo>
                  <a:pt x="3352" y="4438"/>
                </a:lnTo>
                <a:lnTo>
                  <a:pt x="3353" y="4436"/>
                </a:lnTo>
                <a:lnTo>
                  <a:pt x="3355" y="4434"/>
                </a:lnTo>
                <a:lnTo>
                  <a:pt x="3356" y="4432"/>
                </a:lnTo>
                <a:lnTo>
                  <a:pt x="3358" y="4431"/>
                </a:lnTo>
                <a:lnTo>
                  <a:pt x="3360" y="4429"/>
                </a:lnTo>
                <a:lnTo>
                  <a:pt x="3362" y="4428"/>
                </a:lnTo>
                <a:lnTo>
                  <a:pt x="3364" y="4427"/>
                </a:lnTo>
                <a:lnTo>
                  <a:pt x="3367" y="4426"/>
                </a:lnTo>
                <a:lnTo>
                  <a:pt x="3369" y="4425"/>
                </a:lnTo>
                <a:lnTo>
                  <a:pt x="3372" y="4424"/>
                </a:lnTo>
                <a:lnTo>
                  <a:pt x="3375" y="4424"/>
                </a:lnTo>
                <a:lnTo>
                  <a:pt x="3378" y="4424"/>
                </a:lnTo>
                <a:lnTo>
                  <a:pt x="3381" y="4424"/>
                </a:lnTo>
                <a:lnTo>
                  <a:pt x="3611" y="4432"/>
                </a:lnTo>
                <a:lnTo>
                  <a:pt x="3614" y="4432"/>
                </a:lnTo>
                <a:lnTo>
                  <a:pt x="3617" y="4432"/>
                </a:lnTo>
                <a:lnTo>
                  <a:pt x="3619" y="4433"/>
                </a:lnTo>
                <a:lnTo>
                  <a:pt x="3622" y="4434"/>
                </a:lnTo>
                <a:lnTo>
                  <a:pt x="3624" y="4435"/>
                </a:lnTo>
                <a:lnTo>
                  <a:pt x="3627" y="4436"/>
                </a:lnTo>
                <a:lnTo>
                  <a:pt x="3629" y="4437"/>
                </a:lnTo>
                <a:lnTo>
                  <a:pt x="3631" y="4439"/>
                </a:lnTo>
                <a:lnTo>
                  <a:pt x="3633" y="4440"/>
                </a:lnTo>
                <a:lnTo>
                  <a:pt x="3634" y="4442"/>
                </a:lnTo>
                <a:lnTo>
                  <a:pt x="3635" y="4444"/>
                </a:lnTo>
                <a:lnTo>
                  <a:pt x="3637" y="4446"/>
                </a:lnTo>
                <a:lnTo>
                  <a:pt x="3638" y="4448"/>
                </a:lnTo>
                <a:lnTo>
                  <a:pt x="3638" y="4450"/>
                </a:lnTo>
                <a:lnTo>
                  <a:pt x="3639" y="4452"/>
                </a:lnTo>
                <a:lnTo>
                  <a:pt x="3639" y="4454"/>
                </a:lnTo>
                <a:lnTo>
                  <a:pt x="3639" y="4456"/>
                </a:lnTo>
                <a:lnTo>
                  <a:pt x="3638" y="4458"/>
                </a:lnTo>
                <a:lnTo>
                  <a:pt x="3637" y="4460"/>
                </a:lnTo>
                <a:lnTo>
                  <a:pt x="3636" y="4462"/>
                </a:lnTo>
                <a:lnTo>
                  <a:pt x="3635" y="4464"/>
                </a:lnTo>
                <a:lnTo>
                  <a:pt x="3634" y="4466"/>
                </a:lnTo>
                <a:lnTo>
                  <a:pt x="3632" y="4468"/>
                </a:lnTo>
                <a:lnTo>
                  <a:pt x="3630" y="4469"/>
                </a:lnTo>
                <a:lnTo>
                  <a:pt x="3628" y="4470"/>
                </a:lnTo>
                <a:lnTo>
                  <a:pt x="3626" y="4472"/>
                </a:lnTo>
                <a:lnTo>
                  <a:pt x="3624" y="4473"/>
                </a:lnTo>
                <a:lnTo>
                  <a:pt x="3621" y="4473"/>
                </a:lnTo>
                <a:lnTo>
                  <a:pt x="3619" y="4474"/>
                </a:lnTo>
                <a:lnTo>
                  <a:pt x="3616" y="4475"/>
                </a:lnTo>
                <a:lnTo>
                  <a:pt x="3614" y="4475"/>
                </a:lnTo>
                <a:lnTo>
                  <a:pt x="3611" y="4475"/>
                </a:lnTo>
                <a:lnTo>
                  <a:pt x="3377" y="4467"/>
                </a:lnTo>
                <a:lnTo>
                  <a:pt x="3374" y="4467"/>
                </a:lnTo>
                <a:lnTo>
                  <a:pt x="3371" y="4466"/>
                </a:lnTo>
                <a:lnTo>
                  <a:pt x="3368" y="4466"/>
                </a:lnTo>
                <a:lnTo>
                  <a:pt x="3366" y="4465"/>
                </a:lnTo>
                <a:lnTo>
                  <a:pt x="3363" y="4464"/>
                </a:lnTo>
                <a:lnTo>
                  <a:pt x="3361" y="4462"/>
                </a:lnTo>
                <a:lnTo>
                  <a:pt x="3359" y="4461"/>
                </a:lnTo>
                <a:lnTo>
                  <a:pt x="3357" y="4460"/>
                </a:lnTo>
                <a:lnTo>
                  <a:pt x="3355" y="4458"/>
                </a:lnTo>
                <a:lnTo>
                  <a:pt x="3354" y="4456"/>
                </a:lnTo>
                <a:lnTo>
                  <a:pt x="3352" y="4454"/>
                </a:lnTo>
                <a:lnTo>
                  <a:pt x="3351" y="4453"/>
                </a:lnTo>
                <a:lnTo>
                  <a:pt x="3351" y="4451"/>
                </a:lnTo>
                <a:lnTo>
                  <a:pt x="3350" y="4448"/>
                </a:lnTo>
                <a:lnTo>
                  <a:pt x="3350" y="4446"/>
                </a:lnTo>
                <a:lnTo>
                  <a:pt x="3350" y="4444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1" name="Google Shape;1501;p104"/>
          <p:cNvSpPr/>
          <p:nvPr/>
        </p:nvSpPr>
        <p:spPr>
          <a:xfrm>
            <a:off x="4710653" y="3668948"/>
            <a:ext cx="4436620" cy="1488148"/>
          </a:xfrm>
          <a:custGeom>
            <a:avLst/>
            <a:gdLst/>
            <a:ahLst/>
            <a:cxnLst/>
            <a:rect l="l" t="t" r="r" b="b"/>
            <a:pathLst>
              <a:path w="17831" h="5981" extrusionOk="0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2" name="Google Shape;1502;p104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503" name="Google Shape;1503;p104"/>
          <p:cNvSpPr txBox="1">
            <a:spLocks noGrp="1"/>
          </p:cNvSpPr>
          <p:nvPr>
            <p:ph type="body" idx="1"/>
          </p:nvPr>
        </p:nvSpPr>
        <p:spPr>
          <a:xfrm>
            <a:off x="3569725" y="1185400"/>
            <a:ext cx="19758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504" name="Google Shape;1504;p104"/>
          <p:cNvSpPr txBox="1">
            <a:spLocks noGrp="1"/>
          </p:cNvSpPr>
          <p:nvPr>
            <p:ph type="body" idx="2"/>
          </p:nvPr>
        </p:nvSpPr>
        <p:spPr>
          <a:xfrm>
            <a:off x="6471950" y="1185400"/>
            <a:ext cx="19758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505" name="Google Shape;1505;p104"/>
          <p:cNvSpPr>
            <a:spLocks noGrp="1"/>
          </p:cNvSpPr>
          <p:nvPr>
            <p:ph type="pic" idx="3"/>
          </p:nvPr>
        </p:nvSpPr>
        <p:spPr>
          <a:xfrm>
            <a:off x="396825" y="1185400"/>
            <a:ext cx="2205900" cy="3581400"/>
          </a:xfrm>
          <a:prstGeom prst="roundRect">
            <a:avLst>
              <a:gd name="adj" fmla="val 2768"/>
            </a:avLst>
          </a:prstGeom>
          <a:noFill/>
          <a:ln>
            <a:noFill/>
          </a:ln>
        </p:spPr>
      </p:sp>
      <p:sp>
        <p:nvSpPr>
          <p:cNvPr id="1506" name="Google Shape;1506;p104"/>
          <p:cNvSpPr/>
          <p:nvPr/>
        </p:nvSpPr>
        <p:spPr>
          <a:xfrm rot="342518">
            <a:off x="8354876" y="-77901"/>
            <a:ext cx="1144742" cy="689725"/>
          </a:xfrm>
          <a:custGeom>
            <a:avLst/>
            <a:gdLst/>
            <a:ahLst/>
            <a:cxnLst/>
            <a:rect l="l" t="t" r="r" b="b"/>
            <a:pathLst>
              <a:path w="4126" h="2486" extrusionOk="0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32.xml"/><Relationship Id="rId42" Type="http://schemas.openxmlformats.org/officeDocument/2006/relationships/slideLayout" Target="../slideLayouts/slideLayout53.xml"/><Relationship Id="rId47" Type="http://schemas.openxmlformats.org/officeDocument/2006/relationships/slideLayout" Target="../slideLayouts/slideLayout58.xml"/><Relationship Id="rId63" Type="http://schemas.openxmlformats.org/officeDocument/2006/relationships/slideLayout" Target="../slideLayouts/slideLayout74.xml"/><Relationship Id="rId68" Type="http://schemas.openxmlformats.org/officeDocument/2006/relationships/slideLayout" Target="../slideLayouts/slideLayout79.xml"/><Relationship Id="rId84" Type="http://schemas.openxmlformats.org/officeDocument/2006/relationships/slideLayout" Target="../slideLayouts/slideLayout95.xml"/><Relationship Id="rId89" Type="http://schemas.openxmlformats.org/officeDocument/2006/relationships/slideLayout" Target="../slideLayouts/slideLayout100.xml"/><Relationship Id="rId16" Type="http://schemas.openxmlformats.org/officeDocument/2006/relationships/slideLayout" Target="../slideLayouts/slideLayout27.xml"/><Relationship Id="rId107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32" Type="http://schemas.openxmlformats.org/officeDocument/2006/relationships/slideLayout" Target="../slideLayouts/slideLayout43.xml"/><Relationship Id="rId37" Type="http://schemas.openxmlformats.org/officeDocument/2006/relationships/slideLayout" Target="../slideLayouts/slideLayout48.xml"/><Relationship Id="rId53" Type="http://schemas.openxmlformats.org/officeDocument/2006/relationships/slideLayout" Target="../slideLayouts/slideLayout64.xml"/><Relationship Id="rId58" Type="http://schemas.openxmlformats.org/officeDocument/2006/relationships/slideLayout" Target="../slideLayouts/slideLayout69.xml"/><Relationship Id="rId74" Type="http://schemas.openxmlformats.org/officeDocument/2006/relationships/slideLayout" Target="../slideLayouts/slideLayout85.xml"/><Relationship Id="rId79" Type="http://schemas.openxmlformats.org/officeDocument/2006/relationships/slideLayout" Target="../slideLayouts/slideLayout90.xml"/><Relationship Id="rId102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6.xml"/><Relationship Id="rId90" Type="http://schemas.openxmlformats.org/officeDocument/2006/relationships/slideLayout" Target="../slideLayouts/slideLayout101.xml"/><Relationship Id="rId95" Type="http://schemas.openxmlformats.org/officeDocument/2006/relationships/slideLayout" Target="../slideLayouts/slideLayout106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43" Type="http://schemas.openxmlformats.org/officeDocument/2006/relationships/slideLayout" Target="../slideLayouts/slideLayout54.xml"/><Relationship Id="rId48" Type="http://schemas.openxmlformats.org/officeDocument/2006/relationships/slideLayout" Target="../slideLayouts/slideLayout59.xml"/><Relationship Id="rId64" Type="http://schemas.openxmlformats.org/officeDocument/2006/relationships/slideLayout" Target="../slideLayouts/slideLayout75.xml"/><Relationship Id="rId69" Type="http://schemas.openxmlformats.org/officeDocument/2006/relationships/slideLayout" Target="../slideLayouts/slideLayout80.xml"/><Relationship Id="rId80" Type="http://schemas.openxmlformats.org/officeDocument/2006/relationships/slideLayout" Target="../slideLayouts/slideLayout91.xml"/><Relationship Id="rId85" Type="http://schemas.openxmlformats.org/officeDocument/2006/relationships/slideLayout" Target="../slideLayouts/slideLayout96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33" Type="http://schemas.openxmlformats.org/officeDocument/2006/relationships/slideLayout" Target="../slideLayouts/slideLayout44.xml"/><Relationship Id="rId38" Type="http://schemas.openxmlformats.org/officeDocument/2006/relationships/slideLayout" Target="../slideLayouts/slideLayout49.xml"/><Relationship Id="rId59" Type="http://schemas.openxmlformats.org/officeDocument/2006/relationships/slideLayout" Target="../slideLayouts/slideLayout70.xml"/><Relationship Id="rId103" Type="http://schemas.openxmlformats.org/officeDocument/2006/relationships/slideLayout" Target="../slideLayouts/slideLayout114.xml"/><Relationship Id="rId108" Type="http://schemas.openxmlformats.org/officeDocument/2006/relationships/image" Target="../media/image1.png"/><Relationship Id="rId20" Type="http://schemas.openxmlformats.org/officeDocument/2006/relationships/slideLayout" Target="../slideLayouts/slideLayout31.xml"/><Relationship Id="rId41" Type="http://schemas.openxmlformats.org/officeDocument/2006/relationships/slideLayout" Target="../slideLayouts/slideLayout52.xml"/><Relationship Id="rId54" Type="http://schemas.openxmlformats.org/officeDocument/2006/relationships/slideLayout" Target="../slideLayouts/slideLayout65.xml"/><Relationship Id="rId62" Type="http://schemas.openxmlformats.org/officeDocument/2006/relationships/slideLayout" Target="../slideLayouts/slideLayout73.xml"/><Relationship Id="rId70" Type="http://schemas.openxmlformats.org/officeDocument/2006/relationships/slideLayout" Target="../slideLayouts/slideLayout81.xml"/><Relationship Id="rId75" Type="http://schemas.openxmlformats.org/officeDocument/2006/relationships/slideLayout" Target="../slideLayouts/slideLayout86.xml"/><Relationship Id="rId83" Type="http://schemas.openxmlformats.org/officeDocument/2006/relationships/slideLayout" Target="../slideLayouts/slideLayout94.xml"/><Relationship Id="rId88" Type="http://schemas.openxmlformats.org/officeDocument/2006/relationships/slideLayout" Target="../slideLayouts/slideLayout99.xml"/><Relationship Id="rId91" Type="http://schemas.openxmlformats.org/officeDocument/2006/relationships/slideLayout" Target="../slideLayouts/slideLayout102.xml"/><Relationship Id="rId96" Type="http://schemas.openxmlformats.org/officeDocument/2006/relationships/slideLayout" Target="../slideLayouts/slideLayout10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60.xml"/><Relationship Id="rId57" Type="http://schemas.openxmlformats.org/officeDocument/2006/relationships/slideLayout" Target="../slideLayouts/slideLayout68.xml"/><Relationship Id="rId106" Type="http://schemas.openxmlformats.org/officeDocument/2006/relationships/slideLayout" Target="../slideLayouts/slideLayout117.xml"/><Relationship Id="rId10" Type="http://schemas.openxmlformats.org/officeDocument/2006/relationships/slideLayout" Target="../slideLayouts/slideLayout21.xml"/><Relationship Id="rId31" Type="http://schemas.openxmlformats.org/officeDocument/2006/relationships/slideLayout" Target="../slideLayouts/slideLayout42.xml"/><Relationship Id="rId44" Type="http://schemas.openxmlformats.org/officeDocument/2006/relationships/slideLayout" Target="../slideLayouts/slideLayout55.xml"/><Relationship Id="rId52" Type="http://schemas.openxmlformats.org/officeDocument/2006/relationships/slideLayout" Target="../slideLayouts/slideLayout63.xml"/><Relationship Id="rId60" Type="http://schemas.openxmlformats.org/officeDocument/2006/relationships/slideLayout" Target="../slideLayouts/slideLayout71.xml"/><Relationship Id="rId65" Type="http://schemas.openxmlformats.org/officeDocument/2006/relationships/slideLayout" Target="../slideLayouts/slideLayout76.xml"/><Relationship Id="rId73" Type="http://schemas.openxmlformats.org/officeDocument/2006/relationships/slideLayout" Target="../slideLayouts/slideLayout84.xml"/><Relationship Id="rId78" Type="http://schemas.openxmlformats.org/officeDocument/2006/relationships/slideLayout" Target="../slideLayouts/slideLayout89.xml"/><Relationship Id="rId81" Type="http://schemas.openxmlformats.org/officeDocument/2006/relationships/slideLayout" Target="../slideLayouts/slideLayout92.xml"/><Relationship Id="rId86" Type="http://schemas.openxmlformats.org/officeDocument/2006/relationships/slideLayout" Target="../slideLayouts/slideLayout97.xml"/><Relationship Id="rId94" Type="http://schemas.openxmlformats.org/officeDocument/2006/relationships/slideLayout" Target="../slideLayouts/slideLayout105.xml"/><Relationship Id="rId99" Type="http://schemas.openxmlformats.org/officeDocument/2006/relationships/slideLayout" Target="../slideLayouts/slideLayout110.xml"/><Relationship Id="rId101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9" Type="http://schemas.openxmlformats.org/officeDocument/2006/relationships/slideLayout" Target="../slideLayouts/slideLayout50.xml"/><Relationship Id="rId34" Type="http://schemas.openxmlformats.org/officeDocument/2006/relationships/slideLayout" Target="../slideLayouts/slideLayout45.xml"/><Relationship Id="rId50" Type="http://schemas.openxmlformats.org/officeDocument/2006/relationships/slideLayout" Target="../slideLayouts/slideLayout61.xml"/><Relationship Id="rId55" Type="http://schemas.openxmlformats.org/officeDocument/2006/relationships/slideLayout" Target="../slideLayouts/slideLayout66.xml"/><Relationship Id="rId76" Type="http://schemas.openxmlformats.org/officeDocument/2006/relationships/slideLayout" Target="../slideLayouts/slideLayout87.xml"/><Relationship Id="rId97" Type="http://schemas.openxmlformats.org/officeDocument/2006/relationships/slideLayout" Target="../slideLayouts/slideLayout108.xml"/><Relationship Id="rId104" Type="http://schemas.openxmlformats.org/officeDocument/2006/relationships/slideLayout" Target="../slideLayouts/slideLayout115.xml"/><Relationship Id="rId7" Type="http://schemas.openxmlformats.org/officeDocument/2006/relationships/slideLayout" Target="../slideLayouts/slideLayout18.xml"/><Relationship Id="rId71" Type="http://schemas.openxmlformats.org/officeDocument/2006/relationships/slideLayout" Target="../slideLayouts/slideLayout82.xml"/><Relationship Id="rId92" Type="http://schemas.openxmlformats.org/officeDocument/2006/relationships/slideLayout" Target="../slideLayouts/slideLayout103.xml"/><Relationship Id="rId2" Type="http://schemas.openxmlformats.org/officeDocument/2006/relationships/slideLayout" Target="../slideLayouts/slideLayout13.xml"/><Relationship Id="rId29" Type="http://schemas.openxmlformats.org/officeDocument/2006/relationships/slideLayout" Target="../slideLayouts/slideLayout40.xml"/><Relationship Id="rId24" Type="http://schemas.openxmlformats.org/officeDocument/2006/relationships/slideLayout" Target="../slideLayouts/slideLayout35.xml"/><Relationship Id="rId40" Type="http://schemas.openxmlformats.org/officeDocument/2006/relationships/slideLayout" Target="../slideLayouts/slideLayout51.xml"/><Relationship Id="rId45" Type="http://schemas.openxmlformats.org/officeDocument/2006/relationships/slideLayout" Target="../slideLayouts/slideLayout56.xml"/><Relationship Id="rId66" Type="http://schemas.openxmlformats.org/officeDocument/2006/relationships/slideLayout" Target="../slideLayouts/slideLayout77.xml"/><Relationship Id="rId87" Type="http://schemas.openxmlformats.org/officeDocument/2006/relationships/slideLayout" Target="../slideLayouts/slideLayout98.xml"/><Relationship Id="rId61" Type="http://schemas.openxmlformats.org/officeDocument/2006/relationships/slideLayout" Target="../slideLayouts/slideLayout72.xml"/><Relationship Id="rId82" Type="http://schemas.openxmlformats.org/officeDocument/2006/relationships/slideLayout" Target="../slideLayouts/slideLayout93.xml"/><Relationship Id="rId1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5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56" Type="http://schemas.openxmlformats.org/officeDocument/2006/relationships/slideLayout" Target="../slideLayouts/slideLayout67.xml"/><Relationship Id="rId77" Type="http://schemas.openxmlformats.org/officeDocument/2006/relationships/slideLayout" Target="../slideLayouts/slideLayout88.xml"/><Relationship Id="rId100" Type="http://schemas.openxmlformats.org/officeDocument/2006/relationships/slideLayout" Target="../slideLayouts/slideLayout111.xml"/><Relationship Id="rId105" Type="http://schemas.openxmlformats.org/officeDocument/2006/relationships/slideLayout" Target="../slideLayouts/slideLayout116.xml"/><Relationship Id="rId8" Type="http://schemas.openxmlformats.org/officeDocument/2006/relationships/slideLayout" Target="../slideLayouts/slideLayout19.xml"/><Relationship Id="rId51" Type="http://schemas.openxmlformats.org/officeDocument/2006/relationships/slideLayout" Target="../slideLayouts/slideLayout62.xml"/><Relationship Id="rId72" Type="http://schemas.openxmlformats.org/officeDocument/2006/relationships/slideLayout" Target="../slideLayouts/slideLayout83.xml"/><Relationship Id="rId93" Type="http://schemas.openxmlformats.org/officeDocument/2006/relationships/slideLayout" Target="../slideLayouts/slideLayout104.xml"/><Relationship Id="rId98" Type="http://schemas.openxmlformats.org/officeDocument/2006/relationships/slideLayout" Target="../slideLayouts/slideLayout109.xml"/><Relationship Id="rId3" Type="http://schemas.openxmlformats.org/officeDocument/2006/relationships/slideLayout" Target="../slideLayouts/slideLayout14.xml"/><Relationship Id="rId25" Type="http://schemas.openxmlformats.org/officeDocument/2006/relationships/slideLayout" Target="../slideLayouts/slideLayout36.xml"/><Relationship Id="rId46" Type="http://schemas.openxmlformats.org/officeDocument/2006/relationships/slideLayout" Target="../slideLayouts/slideLayout57.xml"/><Relationship Id="rId67" Type="http://schemas.openxmlformats.org/officeDocument/2006/relationships/slideLayout" Target="../slideLayouts/slideLayout7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3"/>
          <p:cNvPicPr preferRelativeResize="0"/>
          <p:nvPr/>
        </p:nvPicPr>
        <p:blipFill>
          <a:blip r:embed="rId108">
            <a:alphaModFix amt="2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unito"/>
              <a:buNone/>
              <a:defRPr sz="20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body" idx="1"/>
          </p:nvPr>
        </p:nvSpPr>
        <p:spPr>
          <a:xfrm>
            <a:off x="566250" y="1377275"/>
            <a:ext cx="8011500" cy="3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Fredoka"/>
              <a:buChar char="●"/>
              <a:defRPr sz="1100">
                <a:solidFill>
                  <a:schemeClr val="dk2"/>
                </a:solidFill>
                <a:latin typeface="Fredoka"/>
                <a:ea typeface="Fredoka"/>
                <a:cs typeface="Fredoka"/>
                <a:sym typeface="Fredoka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Fredoka"/>
              <a:buChar char="○"/>
              <a:defRPr sz="1100">
                <a:solidFill>
                  <a:schemeClr val="dk2"/>
                </a:solidFill>
                <a:latin typeface="Fredoka"/>
                <a:ea typeface="Fredoka"/>
                <a:cs typeface="Fredoka"/>
                <a:sym typeface="Fredoka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Fredoka"/>
              <a:buChar char="■"/>
              <a:defRPr sz="1100">
                <a:solidFill>
                  <a:schemeClr val="dk2"/>
                </a:solidFill>
                <a:latin typeface="Fredoka"/>
                <a:ea typeface="Fredoka"/>
                <a:cs typeface="Fredoka"/>
                <a:sym typeface="Fredoka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Fredoka"/>
              <a:buChar char="●"/>
              <a:defRPr sz="1100">
                <a:solidFill>
                  <a:schemeClr val="dk2"/>
                </a:solidFill>
                <a:latin typeface="Fredoka"/>
                <a:ea typeface="Fredoka"/>
                <a:cs typeface="Fredoka"/>
                <a:sym typeface="Fredoka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Fredoka"/>
              <a:buChar char="○"/>
              <a:defRPr sz="1100">
                <a:solidFill>
                  <a:schemeClr val="dk2"/>
                </a:solidFill>
                <a:latin typeface="Fredoka"/>
                <a:ea typeface="Fredoka"/>
                <a:cs typeface="Fredoka"/>
                <a:sym typeface="Fredoka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Fredoka"/>
              <a:buChar char="■"/>
              <a:defRPr sz="1100">
                <a:solidFill>
                  <a:schemeClr val="dk2"/>
                </a:solidFill>
                <a:latin typeface="Fredoka"/>
                <a:ea typeface="Fredoka"/>
                <a:cs typeface="Fredoka"/>
                <a:sym typeface="Fredoka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Fredoka"/>
              <a:buChar char="●"/>
              <a:defRPr sz="1100">
                <a:solidFill>
                  <a:schemeClr val="dk2"/>
                </a:solidFill>
                <a:latin typeface="Fredoka"/>
                <a:ea typeface="Fredoka"/>
                <a:cs typeface="Fredoka"/>
                <a:sym typeface="Fredoka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Fredoka"/>
              <a:buChar char="○"/>
              <a:defRPr sz="1100">
                <a:solidFill>
                  <a:schemeClr val="dk2"/>
                </a:solidFill>
                <a:latin typeface="Fredoka"/>
                <a:ea typeface="Fredoka"/>
                <a:cs typeface="Fredoka"/>
                <a:sym typeface="Fredoka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Fredoka"/>
              <a:buChar char="■"/>
              <a:defRPr sz="1100">
                <a:solidFill>
                  <a:schemeClr val="dk2"/>
                </a:solidFill>
                <a:latin typeface="Fredoka"/>
                <a:ea typeface="Fredoka"/>
                <a:cs typeface="Fredoka"/>
                <a:sym typeface="Fredoka"/>
              </a:defRPr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  <p:sldLayoutId id="2147483691" r:id="rId30"/>
    <p:sldLayoutId id="2147483692" r:id="rId31"/>
    <p:sldLayoutId id="2147483693" r:id="rId32"/>
    <p:sldLayoutId id="2147483694" r:id="rId33"/>
    <p:sldLayoutId id="2147483695" r:id="rId34"/>
    <p:sldLayoutId id="2147483696" r:id="rId35"/>
    <p:sldLayoutId id="2147483697" r:id="rId36"/>
    <p:sldLayoutId id="2147483698" r:id="rId37"/>
    <p:sldLayoutId id="2147483699" r:id="rId38"/>
    <p:sldLayoutId id="2147483700" r:id="rId39"/>
    <p:sldLayoutId id="2147483701" r:id="rId40"/>
    <p:sldLayoutId id="2147483702" r:id="rId41"/>
    <p:sldLayoutId id="2147483703" r:id="rId42"/>
    <p:sldLayoutId id="2147483704" r:id="rId43"/>
    <p:sldLayoutId id="2147483705" r:id="rId44"/>
    <p:sldLayoutId id="2147483706" r:id="rId45"/>
    <p:sldLayoutId id="2147483707" r:id="rId46"/>
    <p:sldLayoutId id="2147483708" r:id="rId47"/>
    <p:sldLayoutId id="2147483709" r:id="rId48"/>
    <p:sldLayoutId id="2147483710" r:id="rId49"/>
    <p:sldLayoutId id="2147483711" r:id="rId50"/>
    <p:sldLayoutId id="2147483712" r:id="rId51"/>
    <p:sldLayoutId id="2147483713" r:id="rId52"/>
    <p:sldLayoutId id="2147483714" r:id="rId53"/>
    <p:sldLayoutId id="2147483715" r:id="rId54"/>
    <p:sldLayoutId id="2147483716" r:id="rId55"/>
    <p:sldLayoutId id="2147483717" r:id="rId56"/>
    <p:sldLayoutId id="2147483718" r:id="rId57"/>
    <p:sldLayoutId id="2147483719" r:id="rId58"/>
    <p:sldLayoutId id="2147483720" r:id="rId59"/>
    <p:sldLayoutId id="2147483721" r:id="rId60"/>
    <p:sldLayoutId id="2147483722" r:id="rId61"/>
    <p:sldLayoutId id="2147483723" r:id="rId62"/>
    <p:sldLayoutId id="2147483724" r:id="rId63"/>
    <p:sldLayoutId id="2147483725" r:id="rId64"/>
    <p:sldLayoutId id="2147483726" r:id="rId65"/>
    <p:sldLayoutId id="2147483727" r:id="rId66"/>
    <p:sldLayoutId id="2147483728" r:id="rId67"/>
    <p:sldLayoutId id="2147483729" r:id="rId68"/>
    <p:sldLayoutId id="2147483730" r:id="rId69"/>
    <p:sldLayoutId id="2147483731" r:id="rId70"/>
    <p:sldLayoutId id="2147483732" r:id="rId71"/>
    <p:sldLayoutId id="2147483733" r:id="rId72"/>
    <p:sldLayoutId id="2147483734" r:id="rId73"/>
    <p:sldLayoutId id="2147483735" r:id="rId74"/>
    <p:sldLayoutId id="2147483736" r:id="rId75"/>
    <p:sldLayoutId id="2147483737" r:id="rId76"/>
    <p:sldLayoutId id="2147483738" r:id="rId77"/>
    <p:sldLayoutId id="2147483739" r:id="rId78"/>
    <p:sldLayoutId id="2147483740" r:id="rId79"/>
    <p:sldLayoutId id="2147483741" r:id="rId80"/>
    <p:sldLayoutId id="2147483742" r:id="rId81"/>
    <p:sldLayoutId id="2147483743" r:id="rId82"/>
    <p:sldLayoutId id="2147483744" r:id="rId83"/>
    <p:sldLayoutId id="2147483745" r:id="rId84"/>
    <p:sldLayoutId id="2147483746" r:id="rId85"/>
    <p:sldLayoutId id="2147483747" r:id="rId86"/>
    <p:sldLayoutId id="2147483748" r:id="rId87"/>
    <p:sldLayoutId id="2147483749" r:id="rId88"/>
    <p:sldLayoutId id="2147483750" r:id="rId89"/>
    <p:sldLayoutId id="2147483751" r:id="rId90"/>
    <p:sldLayoutId id="2147483753" r:id="rId91"/>
    <p:sldLayoutId id="2147483754" r:id="rId92"/>
    <p:sldLayoutId id="2147483755" r:id="rId93"/>
    <p:sldLayoutId id="2147483756" r:id="rId94"/>
    <p:sldLayoutId id="2147483757" r:id="rId95"/>
    <p:sldLayoutId id="2147483758" r:id="rId96"/>
    <p:sldLayoutId id="2147483759" r:id="rId97"/>
    <p:sldLayoutId id="2147483760" r:id="rId98"/>
    <p:sldLayoutId id="2147483761" r:id="rId99"/>
    <p:sldLayoutId id="2147483762" r:id="rId100"/>
    <p:sldLayoutId id="2147483763" r:id="rId101"/>
    <p:sldLayoutId id="2147483764" r:id="rId102"/>
    <p:sldLayoutId id="2147483765" r:id="rId103"/>
    <p:sldLayoutId id="2147483766" r:id="rId104"/>
    <p:sldLayoutId id="2147483767" r:id="rId105"/>
    <p:sldLayoutId id="2147483768" r:id="rId10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57">
          <p15:clr>
            <a:srgbClr val="E46962"/>
          </p15:clr>
        </p15:guide>
        <p15:guide id="2" pos="5403">
          <p15:clr>
            <a:srgbClr val="E46962"/>
          </p15:clr>
        </p15:guide>
        <p15:guide id="3" orient="horz" pos="280">
          <p15:clr>
            <a:srgbClr val="E46962"/>
          </p15:clr>
        </p15:guide>
        <p15:guide id="4" orient="horz" pos="2878">
          <p15:clr>
            <a:srgbClr val="E46962"/>
          </p15:clr>
        </p15:guide>
        <p15:guide id="5" orient="horz" pos="868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124"/>
          <p:cNvSpPr txBox="1">
            <a:spLocks noGrp="1"/>
          </p:cNvSpPr>
          <p:nvPr>
            <p:ph type="ctrTitle"/>
          </p:nvPr>
        </p:nvSpPr>
        <p:spPr>
          <a:xfrm>
            <a:off x="3550213" y="93832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Nunito"/>
                <a:ea typeface="Nunito"/>
                <a:cs typeface="Nunito"/>
                <a:sym typeface="Nunito"/>
              </a:rPr>
              <a:t>Анализ развития технологии «Новые производственные технологии» и </a:t>
            </a:r>
            <a:r>
              <a:rPr lang="ru-RU" sz="2400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Nunito"/>
                <a:ea typeface="Nunito"/>
                <a:cs typeface="Nunito"/>
                <a:sym typeface="Nunito"/>
              </a:rPr>
              <a:t>субтехнологий</a:t>
            </a:r>
            <a:r>
              <a:rPr lang="ru-RU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Nunito"/>
                <a:ea typeface="Nunito"/>
                <a:cs typeface="Nunito"/>
                <a:sym typeface="Nunito"/>
              </a:rPr>
              <a:t> в РФ</a:t>
            </a:r>
            <a:endParaRPr lang="ru-RU" sz="2000" dirty="0"/>
          </a:p>
        </p:txBody>
      </p:sp>
      <p:sp>
        <p:nvSpPr>
          <p:cNvPr id="1734" name="Google Shape;1734;p124"/>
          <p:cNvSpPr txBox="1">
            <a:spLocks noGrp="1"/>
          </p:cNvSpPr>
          <p:nvPr>
            <p:ph type="subTitle" idx="1"/>
          </p:nvPr>
        </p:nvSpPr>
        <p:spPr>
          <a:xfrm>
            <a:off x="5031698" y="3699080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/>
              <a:t>Нгуен Као </a:t>
            </a:r>
            <a:r>
              <a:rPr lang="ru-RU" sz="1500" dirty="0" err="1"/>
              <a:t>Бач</a:t>
            </a:r>
            <a:r>
              <a:rPr lang="ru-RU" sz="1500" dirty="0"/>
              <a:t> – Чан Куанг Тханг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500" dirty="0"/>
              <a:t>15.</a:t>
            </a:r>
            <a:r>
              <a:rPr lang="en-US" sz="1500" dirty="0"/>
              <a:t>27</a:t>
            </a:r>
            <a:r>
              <a:rPr lang="ru-RU" sz="1500" dirty="0"/>
              <a:t>Д-БИ19/22б</a:t>
            </a:r>
            <a:endParaRPr sz="15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C5753F-5729-45EE-405A-2DB78A748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III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Анализ текущего состояния в России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034652F-4B64-7A51-8115-CDC4534BF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5794" y="2308500"/>
            <a:ext cx="2090100" cy="1739700"/>
          </a:xfrm>
        </p:spPr>
        <p:txBody>
          <a:bodyPr>
            <a:normAutofit fontScale="25000" lnSpcReduction="20000"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Зарегистрировано </a:t>
            </a:r>
            <a:r>
              <a:rPr lang="ru-RU" sz="4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423 патента</a:t>
            </a:r>
            <a:r>
              <a:rPr lang="ru-RU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на 3</a:t>
            </a:r>
            <a:r>
              <a:rPr lang="en-US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ru-RU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-печать.</a:t>
            </a:r>
            <a:endParaRPr lang="ru-RU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Зарегистрировано </a:t>
            </a:r>
            <a:r>
              <a:rPr lang="ru-RU" sz="4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12 патентов</a:t>
            </a:r>
            <a:r>
              <a:rPr lang="ru-RU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на 4</a:t>
            </a:r>
            <a:r>
              <a:rPr lang="en-US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ru-RU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-печать.</a:t>
            </a:r>
            <a:endParaRPr lang="ru-RU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Большая часть патентов принадлежит научно-исследовательским институтам, техническим университетам и крупным частным компаниям.</a:t>
            </a:r>
            <a:endParaRPr lang="ru-RU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7B8F8E8-7F6D-418B-874F-5D4EA7FC1048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464688" y="2201717"/>
            <a:ext cx="2221500" cy="1739700"/>
          </a:xfrm>
        </p:spPr>
        <p:txBody>
          <a:bodyPr>
            <a:normAutofit fontScale="25000" lnSpcReduction="20000"/>
          </a:bodyPr>
          <a:lstStyle/>
          <a:p>
            <a:pPr marL="1651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период с </a:t>
            </a:r>
            <a:r>
              <a:rPr lang="ru-RU" sz="4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2010 по 2020 годы</a:t>
            </a:r>
            <a:r>
              <a:rPr lang="ru-RU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инвестиции в научно-исследовательские и опытно-конструкторские работы (НИОКТР) постоянно росли:</a:t>
            </a:r>
            <a:endParaRPr lang="ru-RU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Вложения направлены на развитие 3</a:t>
            </a:r>
            <a:r>
              <a:rPr lang="en-US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ru-RU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-печати, передовых материалов и интеллектуальных производственных систем.</a:t>
            </a:r>
            <a:endParaRPr lang="ru-RU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4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2020 год:</a:t>
            </a:r>
            <a:r>
              <a:rPr lang="ru-RU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инвестиции достигли рекордного уровня.</a:t>
            </a:r>
            <a:endParaRPr lang="ru-RU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84DBFC2-67DB-FA80-8874-3C87AF2249FB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6182738" y="2308500"/>
            <a:ext cx="2221512" cy="1808750"/>
          </a:xfrm>
        </p:spPr>
        <p:txBody>
          <a:bodyPr>
            <a:normAutofit fontScale="25000" lnSpcReduction="20000"/>
          </a:bodyPr>
          <a:lstStyle/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Россия имеет </a:t>
            </a:r>
            <a:r>
              <a:rPr lang="ru-RU" sz="4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средний уровень технологической готовности (</a:t>
            </a:r>
            <a:r>
              <a:rPr lang="en-US" sz="4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TRL</a:t>
            </a:r>
            <a:r>
              <a:rPr lang="ru-RU" sz="4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ru-RU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уступая таким странам, как Германия и США.</a:t>
            </a:r>
            <a:endParaRPr lang="ru-RU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4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Применение 4</a:t>
            </a:r>
            <a:r>
              <a:rPr lang="en-US" sz="4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ru-RU" sz="4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-печати:</a:t>
            </a:r>
            <a:r>
              <a:rPr lang="ru-RU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Германия уже внедрила эту технологию в реальное производство, тогда как Россия находится на стадии экспериментов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6" name="Подзаголовок 5">
            <a:extLst>
              <a:ext uri="{FF2B5EF4-FFF2-40B4-BE49-F238E27FC236}">
                <a16:creationId xmlns:a16="http://schemas.microsoft.com/office/drawing/2014/main" id="{09AA4C47-1CA7-4F4A-5021-8780B86353FD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1178085" y="1757880"/>
            <a:ext cx="2090100" cy="434400"/>
          </a:xfrm>
        </p:spPr>
        <p:txBody>
          <a:bodyPr>
            <a:normAutofit lnSpcReduction="10000"/>
          </a:bodyPr>
          <a:lstStyle/>
          <a:p>
            <a:r>
              <a:rPr lang="en-US" sz="15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Патенты</a:t>
            </a:r>
            <a:endParaRPr lang="ru-RU" sz="15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7" name="Подзаголовок 6">
            <a:extLst>
              <a:ext uri="{FF2B5EF4-FFF2-40B4-BE49-F238E27FC236}">
                <a16:creationId xmlns:a16="http://schemas.microsoft.com/office/drawing/2014/main" id="{BCA660BC-9E06-3F93-FA7C-A8B888055DDF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r>
              <a:rPr lang="ru-RU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Инвестиции в НИОКТР</a:t>
            </a:r>
            <a:endParaRPr lang="ru-RU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8" name="Подзаголовок 7">
            <a:extLst>
              <a:ext uri="{FF2B5EF4-FFF2-40B4-BE49-F238E27FC236}">
                <a16:creationId xmlns:a16="http://schemas.microsoft.com/office/drawing/2014/main" id="{5C9EF24F-EEE2-451C-31C5-30BF1D05E806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r>
              <a:rPr lang="en-US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Международное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сравнение</a:t>
            </a:r>
            <a:endParaRPr lang="ru-RU" sz="1000" dirty="0"/>
          </a:p>
        </p:txBody>
      </p:sp>
    </p:spTree>
    <p:extLst>
      <p:ext uri="{BB962C8B-B14F-4D97-AF65-F5344CB8AC3E}">
        <p14:creationId xmlns:p14="http://schemas.microsoft.com/office/powerpoint/2010/main" val="2745363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13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dirty="0"/>
              <a:t>Проблемы внедрения новых производственных технологий</a:t>
            </a:r>
            <a:endParaRPr dirty="0"/>
          </a:p>
        </p:txBody>
      </p:sp>
      <p:sp>
        <p:nvSpPr>
          <p:cNvPr id="1792" name="Google Shape;1792;p132"/>
          <p:cNvSpPr txBox="1">
            <a:spLocks noGrp="1"/>
          </p:cNvSpPr>
          <p:nvPr>
            <p:ph type="body" idx="1"/>
          </p:nvPr>
        </p:nvSpPr>
        <p:spPr>
          <a:xfrm>
            <a:off x="674050" y="1904400"/>
            <a:ext cx="2444700" cy="26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-RU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О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тдельные регионы, такие как Сибирь и Дальний Восток, не получают достаточной поддержки.</a:t>
            </a:r>
            <a:endParaRPr dirty="0"/>
          </a:p>
        </p:txBody>
      </p:sp>
      <p:sp>
        <p:nvSpPr>
          <p:cNvPr id="1793" name="Google Shape;1793;p132"/>
          <p:cNvSpPr txBox="1">
            <a:spLocks noGrp="1"/>
          </p:cNvSpPr>
          <p:nvPr>
            <p:ph type="subTitle" idx="2"/>
          </p:nvPr>
        </p:nvSpPr>
        <p:spPr>
          <a:xfrm>
            <a:off x="674050" y="1367825"/>
            <a:ext cx="24156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Недостаток финансирования</a:t>
            </a:r>
            <a:endParaRPr sz="1000" dirty="0"/>
          </a:p>
        </p:txBody>
      </p:sp>
      <p:sp>
        <p:nvSpPr>
          <p:cNvPr id="1794" name="Google Shape;1794;p132"/>
          <p:cNvSpPr txBox="1">
            <a:spLocks noGrp="1"/>
          </p:cNvSpPr>
          <p:nvPr>
            <p:ph type="body" idx="3"/>
          </p:nvPr>
        </p:nvSpPr>
        <p:spPr>
          <a:xfrm>
            <a:off x="3410650" y="1904400"/>
            <a:ext cx="2444700" cy="26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России требуется больше времени и ресурсов для сокращения разрыва с развитыми странами.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95" name="Google Shape;1795;p132"/>
          <p:cNvSpPr txBox="1">
            <a:spLocks noGrp="1"/>
          </p:cNvSpPr>
          <p:nvPr>
            <p:ph type="subTitle" idx="4"/>
          </p:nvPr>
        </p:nvSpPr>
        <p:spPr>
          <a:xfrm>
            <a:off x="3439750" y="1380439"/>
            <a:ext cx="24156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Технологическое отставание</a:t>
            </a:r>
            <a:endParaRPr sz="1000" dirty="0"/>
          </a:p>
        </p:txBody>
      </p:sp>
      <p:sp>
        <p:nvSpPr>
          <p:cNvPr id="1796" name="Google Shape;1796;p132"/>
          <p:cNvSpPr txBox="1">
            <a:spLocks noGrp="1"/>
          </p:cNvSpPr>
          <p:nvPr>
            <p:ph type="body" idx="5"/>
          </p:nvPr>
        </p:nvSpPr>
        <p:spPr>
          <a:xfrm>
            <a:off x="6147250" y="1904400"/>
            <a:ext cx="2444700" cy="26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ru-RU" sz="18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ехватка специалистов, обученных работе с новыми технологиями.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97" name="Google Shape;1797;p132"/>
          <p:cNvSpPr txBox="1">
            <a:spLocks noGrp="1"/>
          </p:cNvSpPr>
          <p:nvPr>
            <p:ph type="subTitle" idx="6"/>
          </p:nvPr>
        </p:nvSpPr>
        <p:spPr>
          <a:xfrm>
            <a:off x="6147250" y="1367825"/>
            <a:ext cx="24156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Кадровый дефицит</a:t>
            </a:r>
            <a:endParaRPr sz="1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p13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dirty="0"/>
              <a:t>Возможности внедрения новых производственных технологий</a:t>
            </a:r>
            <a:endParaRPr dirty="0"/>
          </a:p>
        </p:txBody>
      </p:sp>
      <p:sp>
        <p:nvSpPr>
          <p:cNvPr id="1803" name="Google Shape;1803;p133"/>
          <p:cNvSpPr txBox="1">
            <a:spLocks noGrp="1"/>
          </p:cNvSpPr>
          <p:nvPr>
            <p:ph type="subTitle" idx="1"/>
          </p:nvPr>
        </p:nvSpPr>
        <p:spPr>
          <a:xfrm>
            <a:off x="699725" y="1802275"/>
            <a:ext cx="2208900" cy="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Государственная поддержка</a:t>
            </a:r>
            <a:endParaRPr sz="1000" dirty="0"/>
          </a:p>
        </p:txBody>
      </p:sp>
      <p:sp>
        <p:nvSpPr>
          <p:cNvPr id="1804" name="Google Shape;1804;p133"/>
          <p:cNvSpPr txBox="1">
            <a:spLocks noGrp="1"/>
          </p:cNvSpPr>
          <p:nvPr>
            <p:ph type="subTitle" idx="2"/>
          </p:nvPr>
        </p:nvSpPr>
        <p:spPr>
          <a:xfrm>
            <a:off x="3428467" y="1802275"/>
            <a:ext cx="2208900" cy="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Перспективные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рынки</a:t>
            </a:r>
            <a:endParaRPr sz="1000" dirty="0"/>
          </a:p>
        </p:txBody>
      </p:sp>
      <p:sp>
        <p:nvSpPr>
          <p:cNvPr id="1805" name="Google Shape;1805;p133"/>
          <p:cNvSpPr txBox="1">
            <a:spLocks noGrp="1"/>
          </p:cNvSpPr>
          <p:nvPr>
            <p:ph type="subTitle" idx="3"/>
          </p:nvPr>
        </p:nvSpPr>
        <p:spPr>
          <a:xfrm>
            <a:off x="6157221" y="1802275"/>
            <a:ext cx="2208900" cy="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Международное сотрудничество</a:t>
            </a:r>
            <a:endParaRPr sz="800" dirty="0"/>
          </a:p>
        </p:txBody>
      </p:sp>
      <p:sp>
        <p:nvSpPr>
          <p:cNvPr id="1806" name="Google Shape;1806;p133"/>
          <p:cNvSpPr txBox="1">
            <a:spLocks noGrp="1"/>
          </p:cNvSpPr>
          <p:nvPr>
            <p:ph type="body" idx="4"/>
          </p:nvPr>
        </p:nvSpPr>
        <p:spPr>
          <a:xfrm>
            <a:off x="777880" y="2187975"/>
            <a:ext cx="2208900" cy="186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ru-RU" sz="18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ациональные программы финансирования активно способствуют развитию технологий.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07" name="Google Shape;1807;p133"/>
          <p:cNvSpPr txBox="1">
            <a:spLocks noGrp="1"/>
          </p:cNvSpPr>
          <p:nvPr>
            <p:ph type="body" idx="5"/>
          </p:nvPr>
        </p:nvSpPr>
        <p:spPr>
          <a:xfrm>
            <a:off x="3114954" y="1936286"/>
            <a:ext cx="2208900" cy="186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ru-RU" dirty="0">
              <a:effectLst/>
            </a:endParaRPr>
          </a:p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Медицина: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передовые технологии для создания имплантатов.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Строительство: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применение 3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-печати для строительства мостов и домов.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08" name="Google Shape;1808;p133"/>
          <p:cNvSpPr txBox="1">
            <a:spLocks noGrp="1"/>
          </p:cNvSpPr>
          <p:nvPr>
            <p:ph type="body" idx="6"/>
          </p:nvPr>
        </p:nvSpPr>
        <p:spPr>
          <a:xfrm>
            <a:off x="6287842" y="2187975"/>
            <a:ext cx="2208900" cy="186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ru-RU" sz="18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отрудничество с Китаем и Германией может ускорить внедрение новых технологий.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3" name="Google Shape;1813;p13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494" r="9494"/>
          <a:stretch/>
        </p:blipFill>
        <p:spPr>
          <a:xfrm>
            <a:off x="4977275" y="0"/>
            <a:ext cx="4166700" cy="5143501"/>
          </a:xfrm>
          <a:prstGeom prst="rect">
            <a:avLst/>
          </a:prstGeom>
        </p:spPr>
      </p:pic>
      <p:sp>
        <p:nvSpPr>
          <p:cNvPr id="1814" name="Google Shape;1814;p134"/>
          <p:cNvSpPr txBox="1">
            <a:spLocks noGrp="1"/>
          </p:cNvSpPr>
          <p:nvPr>
            <p:ph type="title"/>
          </p:nvPr>
        </p:nvSpPr>
        <p:spPr>
          <a:xfrm>
            <a:off x="566250" y="597425"/>
            <a:ext cx="4093500" cy="4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Заключение</a:t>
            </a:r>
            <a:endParaRPr/>
          </a:p>
        </p:txBody>
      </p:sp>
      <p:sp>
        <p:nvSpPr>
          <p:cNvPr id="1815" name="Google Shape;1815;p134"/>
          <p:cNvSpPr txBox="1">
            <a:spLocks noGrp="1"/>
          </p:cNvSpPr>
          <p:nvPr>
            <p:ph type="body" idx="1"/>
          </p:nvPr>
        </p:nvSpPr>
        <p:spPr>
          <a:xfrm>
            <a:off x="566250" y="1077925"/>
            <a:ext cx="40935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Россия достигла значительных успехов в области новых производственных технологий, особенно в 3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ru-RU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-печати и разработке передовых материалов. </a:t>
            </a:r>
            <a:r>
              <a:rPr lang="en-US" sz="16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Однако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для </a:t>
            </a:r>
            <a:r>
              <a:rPr lang="en-US" sz="16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достижения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конкурентоспособности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мировом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уровне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стране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необходимо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Увеличить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инвестиции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в НИОКТР.</a:t>
            </a:r>
            <a:endParaRPr lang="ru-RU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Ускорить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внедрение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4D-печати.</a:t>
            </a:r>
            <a:endParaRPr lang="ru-RU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Развивать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систему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подготовки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кадров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0CA1B556-95CA-2732-C659-FE1FEA39EDC3}"/>
              </a:ext>
            </a:extLst>
          </p:cNvPr>
          <p:cNvSpPr/>
          <p:nvPr/>
        </p:nvSpPr>
        <p:spPr>
          <a:xfrm>
            <a:off x="557060" y="967085"/>
            <a:ext cx="5504105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1652613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12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vi-VN" dirty="0"/>
              <a:t>I. </a:t>
            </a:r>
            <a:r>
              <a:rPr lang="ru-RU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Введение</a:t>
            </a:r>
            <a:r>
              <a:rPr lang="vi-V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br>
              <a:rPr lang="ru-R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dirty="0"/>
          </a:p>
        </p:txBody>
      </p:sp>
      <p:sp>
        <p:nvSpPr>
          <p:cNvPr id="1746" name="Google Shape;1746;p126"/>
          <p:cNvSpPr txBox="1">
            <a:spLocks noGrp="1"/>
          </p:cNvSpPr>
          <p:nvPr>
            <p:ph type="body" idx="1"/>
          </p:nvPr>
        </p:nvSpPr>
        <p:spPr>
          <a:xfrm>
            <a:off x="1870650" y="1117237"/>
            <a:ext cx="54027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«Новые производственные технологии»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— это совокупность современных методов, способных произвести революцию в промышленном производстве. Они не только изменяют подход к производственным процессам, но и играют важную роль в продвижении цифровой экономики. В России эти технологии считаются одним из ключевых столпов стратегии экономического развития благодаря сильной поддержке со стороны правительства и научных организаций.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7C4C00-E196-F0FD-C46B-43661F224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18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Роль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в </a:t>
            </a:r>
            <a:r>
              <a:rPr lang="en-US" sz="18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цифровой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экономике</a:t>
            </a:r>
            <a:br>
              <a:rPr lang="ru-R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DD330BD-ACE7-E000-9149-0ECFEBF889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Повышение производительности: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сокращение времени производства и оптимизация процессов.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3B306B8-F345-600A-6E39-19BCC901BCAD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Снижение издержек: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экономия материалов, затрат на тестирование и трудовых ресурсов.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58813FE-DBCD-2977-0344-DEBF495E1619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>
            <a:normAutofit fontScale="70000" lnSpcReduction="20000"/>
          </a:bodyPr>
          <a:lstStyle/>
          <a:p>
            <a:r>
              <a:rPr lang="ru-RU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Применение в различных отраслях: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от медицины и авиации до строительства «новые производственные технологии» вносят значительные изменения в самые разные сферы.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97156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12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494" r="9494"/>
          <a:stretch/>
        </p:blipFill>
        <p:spPr>
          <a:xfrm>
            <a:off x="4977275" y="0"/>
            <a:ext cx="4166700" cy="5143501"/>
          </a:xfrm>
          <a:prstGeom prst="rect">
            <a:avLst/>
          </a:prstGeom>
        </p:spPr>
      </p:pic>
      <p:sp>
        <p:nvSpPr>
          <p:cNvPr id="1757" name="Google Shape;1757;p127"/>
          <p:cNvSpPr txBox="1">
            <a:spLocks noGrp="1"/>
          </p:cNvSpPr>
          <p:nvPr>
            <p:ph type="title"/>
          </p:nvPr>
        </p:nvSpPr>
        <p:spPr>
          <a:xfrm>
            <a:off x="337650" y="368096"/>
            <a:ext cx="4093500" cy="4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ru-RU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-печать (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Additive Manufacturing</a:t>
            </a:r>
            <a:r>
              <a:rPr lang="ru-RU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Google Shape;1765;p128">
            <a:extLst>
              <a:ext uri="{FF2B5EF4-FFF2-40B4-BE49-F238E27FC236}">
                <a16:creationId xmlns:a16="http://schemas.microsoft.com/office/drawing/2014/main" id="{2FF1D5EB-7052-74CD-1E70-CA7E376B52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13552" y="814796"/>
            <a:ext cx="40935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Используется метод послойного добавления материала для создания изделий со сложной структурой, недостижимых традиционными методами.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Данные: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в России зарегистрировано </a:t>
            </a:r>
            <a:r>
              <a:rPr lang="ru-RU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423 патента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на технологии 3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-печати.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Применение</a:t>
            </a:r>
            <a:r>
              <a:rPr lang="en-US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Медицина: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создание искусственных органов, биоматериалов.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Авиация: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производство легких компонентов для снижения расхода топлива.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Строительство: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разработка архитектурных моделей и мелких конструкций.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3" name="Google Shape;1763;p12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494" r="9494"/>
          <a:stretch/>
        </p:blipFill>
        <p:spPr>
          <a:xfrm>
            <a:off x="4977275" y="0"/>
            <a:ext cx="4166700" cy="5143501"/>
          </a:xfrm>
          <a:prstGeom prst="rect">
            <a:avLst/>
          </a:prstGeom>
        </p:spPr>
      </p:pic>
      <p:sp>
        <p:nvSpPr>
          <p:cNvPr id="1764" name="Google Shape;1764;p128"/>
          <p:cNvSpPr txBox="1">
            <a:spLocks noGrp="1"/>
          </p:cNvSpPr>
          <p:nvPr>
            <p:ph type="title"/>
          </p:nvPr>
        </p:nvSpPr>
        <p:spPr>
          <a:xfrm>
            <a:off x="566250" y="597425"/>
            <a:ext cx="4093500" cy="4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4D-печать</a:t>
            </a:r>
            <a:endParaRPr/>
          </a:p>
        </p:txBody>
      </p:sp>
      <p:sp>
        <p:nvSpPr>
          <p:cNvPr id="1765" name="Google Shape;1765;p128"/>
          <p:cNvSpPr txBox="1">
            <a:spLocks noGrp="1"/>
          </p:cNvSpPr>
          <p:nvPr>
            <p:ph type="body" idx="1"/>
          </p:nvPr>
        </p:nvSpPr>
        <p:spPr>
          <a:xfrm>
            <a:off x="566250" y="1377275"/>
            <a:ext cx="40935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Эта технология является новым этапом развития 3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-печати, позволяя материалам изменять форму и свойства под воздействием окружающей среды.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Данные: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в России зарегистрировано </a:t>
            </a:r>
            <a:r>
              <a:rPr lang="ru-RU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12 патентов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на 4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-печать.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Перспективное</a:t>
            </a:r>
            <a:r>
              <a:rPr lang="en-US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применение</a:t>
            </a:r>
            <a:r>
              <a:rPr lang="en-US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Космос: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создание конструкций, адаптирующихся к условиям космической среды.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Строительство: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разработка самовосстанавливающихся материалов для крупных сооружений.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12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494" r="9494"/>
          <a:stretch/>
        </p:blipFill>
        <p:spPr>
          <a:xfrm>
            <a:off x="4977275" y="0"/>
            <a:ext cx="4166700" cy="5143501"/>
          </a:xfrm>
          <a:prstGeom prst="rect">
            <a:avLst/>
          </a:prstGeom>
        </p:spPr>
      </p:pic>
      <p:sp>
        <p:nvSpPr>
          <p:cNvPr id="1771" name="Google Shape;1771;p129"/>
          <p:cNvSpPr txBox="1">
            <a:spLocks noGrp="1"/>
          </p:cNvSpPr>
          <p:nvPr>
            <p:ph type="title"/>
          </p:nvPr>
        </p:nvSpPr>
        <p:spPr>
          <a:xfrm>
            <a:off x="566250" y="597425"/>
            <a:ext cx="4093500" cy="4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У</a:t>
            </a:r>
            <a:r>
              <a:rPr lang="vi" dirty="0"/>
              <a:t>правление жизненным циклом изделия (PLM)</a:t>
            </a:r>
            <a:endParaRPr dirty="0"/>
          </a:p>
        </p:txBody>
      </p:sp>
      <p:sp>
        <p:nvSpPr>
          <p:cNvPr id="1772" name="Google Shape;1772;p129"/>
          <p:cNvSpPr txBox="1">
            <a:spLocks noGrp="1"/>
          </p:cNvSpPr>
          <p:nvPr>
            <p:ph type="body" idx="1"/>
          </p:nvPr>
        </p:nvSpPr>
        <p:spPr>
          <a:xfrm>
            <a:off x="180896" y="1265575"/>
            <a:ext cx="40935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ru-RU" dirty="0">
              <a:effectLst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Управление жизненным циклом продукта (</a:t>
            </a:r>
            <a:r>
              <a:rPr lang="en-US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PLM</a:t>
            </a:r>
            <a:r>
              <a:rPr lang="ru-RU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Эта технология охватывает весь производственный процесс — от проектирования до переработки.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Преимущества</a:t>
            </a:r>
            <a:r>
              <a:rPr lang="en-US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Оптимизация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производственных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затрат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Улучшение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управления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цепочкой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поставок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7" name="Google Shape;1777;p13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494" r="9494"/>
          <a:stretch/>
        </p:blipFill>
        <p:spPr>
          <a:xfrm>
            <a:off x="4977275" y="0"/>
            <a:ext cx="4166700" cy="5143501"/>
          </a:xfrm>
          <a:prstGeom prst="rect">
            <a:avLst/>
          </a:prstGeom>
        </p:spPr>
      </p:pic>
      <p:sp>
        <p:nvSpPr>
          <p:cNvPr id="1778" name="Google Shape;1778;p130"/>
          <p:cNvSpPr txBox="1">
            <a:spLocks noGrp="1"/>
          </p:cNvSpPr>
          <p:nvPr>
            <p:ph type="title"/>
          </p:nvPr>
        </p:nvSpPr>
        <p:spPr>
          <a:xfrm>
            <a:off x="566250" y="597425"/>
            <a:ext cx="4093500" cy="4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</a:t>
            </a:r>
            <a:r>
              <a:rPr lang="vi" dirty="0"/>
              <a:t>уперкомпьютерное моделирование</a:t>
            </a:r>
            <a:endParaRPr dirty="0"/>
          </a:p>
        </p:txBody>
      </p:sp>
      <p:sp>
        <p:nvSpPr>
          <p:cNvPr id="1779" name="Google Shape;1779;p130"/>
          <p:cNvSpPr txBox="1">
            <a:spLocks noGrp="1"/>
          </p:cNvSpPr>
          <p:nvPr>
            <p:ph type="body" idx="1"/>
          </p:nvPr>
        </p:nvSpPr>
        <p:spPr>
          <a:xfrm>
            <a:off x="258500" y="1810625"/>
            <a:ext cx="40935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Использование высокопроизводительных вычислительных систем для моделирования и оптимизации производственных процессов.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Применение</a:t>
            </a:r>
            <a:r>
              <a:rPr lang="en-US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Моделирование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новых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материалов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Сокращение количества физических испытаний, что снижает затраты.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4" name="Google Shape;1784;p13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494" r="9494"/>
          <a:stretch/>
        </p:blipFill>
        <p:spPr>
          <a:xfrm>
            <a:off x="4977275" y="0"/>
            <a:ext cx="4166700" cy="5143501"/>
          </a:xfrm>
          <a:prstGeom prst="rect">
            <a:avLst/>
          </a:prstGeom>
        </p:spPr>
      </p:pic>
      <p:sp>
        <p:nvSpPr>
          <p:cNvPr id="1785" name="Google Shape;1785;p131"/>
          <p:cNvSpPr txBox="1">
            <a:spLocks noGrp="1"/>
          </p:cNvSpPr>
          <p:nvPr>
            <p:ph type="title"/>
          </p:nvPr>
        </p:nvSpPr>
        <p:spPr>
          <a:xfrm>
            <a:off x="566250" y="597425"/>
            <a:ext cx="4093500" cy="4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</a:t>
            </a:r>
            <a:r>
              <a:rPr lang="vi" dirty="0"/>
              <a:t>ередовые материалы</a:t>
            </a:r>
            <a:endParaRPr dirty="0"/>
          </a:p>
        </p:txBody>
      </p:sp>
      <p:sp>
        <p:nvSpPr>
          <p:cNvPr id="1786" name="Google Shape;1786;p131"/>
          <p:cNvSpPr txBox="1">
            <a:spLocks noGrp="1"/>
          </p:cNvSpPr>
          <p:nvPr>
            <p:ph type="body" idx="1"/>
          </p:nvPr>
        </p:nvSpPr>
        <p:spPr>
          <a:xfrm>
            <a:off x="632175" y="1759350"/>
            <a:ext cx="40935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Инвестиции: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на развитие наноматериалов и композитов выделено </a:t>
            </a:r>
            <a:r>
              <a:rPr lang="ru-RU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41,094 млн рублей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Преимущества</a:t>
            </a:r>
            <a:r>
              <a:rPr lang="en-US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Легче и прочнее традиционных материалов.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Подходят для авиации, строительства и медицины.</a:t>
            </a:r>
            <a:endParaRPr lang="ru-RU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DBC868-99ED-03D0-1E4D-0423CFEFD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Применение новых производственных технологий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BCD4BD2-7CA7-A87F-2483-57DA44B51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Медицина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-печать используется для создания искусственных органов и имплантатов, а также биоматериалов для тестирования лекарств.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A11BD89-CCB5-785F-7142-C7D585305BAB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>
            <a:normAutofit fontScale="62500" lnSpcReduction="20000"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Авиация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Легкие компоненты самолетов, изготовленные из композитных материалов, снижают эксплуатационные расходы.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001967B-9325-58F4-2394-D21B288D54A4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>
            <a:normAutofit fontScale="77500" lnSpcReduction="20000"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Строительство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-печать применяется для строительства мостов, домов и других малых объектов.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10000171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uzzle Journey">
  <a:themeElements>
    <a:clrScheme name="Simple Light">
      <a:dk1>
        <a:srgbClr val="0E3B6C"/>
      </a:dk1>
      <a:lt1>
        <a:srgbClr val="FFFBEB"/>
      </a:lt1>
      <a:dk2>
        <a:srgbClr val="191919"/>
      </a:dk2>
      <a:lt2>
        <a:srgbClr val="F3F3F3"/>
      </a:lt2>
      <a:accent1>
        <a:srgbClr val="F6BD1E"/>
      </a:accent1>
      <a:accent2>
        <a:srgbClr val="DEE5FF"/>
      </a:accent2>
      <a:accent3>
        <a:srgbClr val="F36D2A"/>
      </a:accent3>
      <a:accent4>
        <a:srgbClr val="3DA957"/>
      </a:accent4>
      <a:accent5>
        <a:srgbClr val="0563C1"/>
      </a:accent5>
      <a:accent6>
        <a:srgbClr val="C83288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824</Words>
  <Application>Microsoft Office PowerPoint</Application>
  <PresentationFormat>Экран (16:9)</PresentationFormat>
  <Paragraphs>99</Paragraphs>
  <Slides>14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15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14</vt:i4>
      </vt:variant>
    </vt:vector>
  </HeadingPairs>
  <TitlesOfParts>
    <vt:vector size="31" baseType="lpstr">
      <vt:lpstr>Lato</vt:lpstr>
      <vt:lpstr>Inter Medium</vt:lpstr>
      <vt:lpstr>Arial</vt:lpstr>
      <vt:lpstr>Lobster</vt:lpstr>
      <vt:lpstr>Space Grotesk SemiBold</vt:lpstr>
      <vt:lpstr>Fredoka</vt:lpstr>
      <vt:lpstr>Montserrat</vt:lpstr>
      <vt:lpstr>Symbol</vt:lpstr>
      <vt:lpstr>Inter</vt:lpstr>
      <vt:lpstr>Lora SemiBold</vt:lpstr>
      <vt:lpstr>Times New Roman</vt:lpstr>
      <vt:lpstr>Calibri</vt:lpstr>
      <vt:lpstr>Nunito</vt:lpstr>
      <vt:lpstr>Dosis SemiBold</vt:lpstr>
      <vt:lpstr>Courier New</vt:lpstr>
      <vt:lpstr>Focus</vt:lpstr>
      <vt:lpstr>Puzzle Journey</vt:lpstr>
      <vt:lpstr>Анализ развития технологии «Новые производственные технологии» и субтехнологий в РФ</vt:lpstr>
      <vt:lpstr>I. Введение: </vt:lpstr>
      <vt:lpstr>Роль в цифровой экономике </vt:lpstr>
      <vt:lpstr>3D-печать (Additive Manufacturing)</vt:lpstr>
      <vt:lpstr>4D-печать</vt:lpstr>
      <vt:lpstr>Управление жизненным циклом изделия (PLM)</vt:lpstr>
      <vt:lpstr>Суперкомпьютерное моделирование</vt:lpstr>
      <vt:lpstr>Передовые материалы</vt:lpstr>
      <vt:lpstr>Применение новых производственных технологий</vt:lpstr>
      <vt:lpstr>III. Анализ текущего состояния в России</vt:lpstr>
      <vt:lpstr>Проблемы внедрения новых производственных технологий</vt:lpstr>
      <vt:lpstr>Возможности внедрения новых производственных технологий</vt:lpstr>
      <vt:lpstr>Заключение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Чан Куанг Тханг</cp:lastModifiedBy>
  <cp:revision>4</cp:revision>
  <dcterms:modified xsi:type="dcterms:W3CDTF">2024-11-18T23:44:46Z</dcterms:modified>
</cp:coreProperties>
</file>